
<file path=[Content_Types].xml><?xml version="1.0" encoding="utf-8"?>
<Types xmlns="http://schemas.openxmlformats.org/package/2006/content-types">
  <Default Extension="rels" ContentType="application/vnd.openxmlformats-package.relationships+xml"/>
  <Default Extension="xml" ContentType="application/xml"/>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9.png" ContentType="image/png"/>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_rels/presentation.xml.rels" ContentType="application/vnd.openxmlformats-package.relationships+xml"/>
  <Override PartName="/customXml/itemProps4.xml" ContentType="application/vnd.openxmlformats-officedocument.customXml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p:notesSz cx="7772400" cy="10058400"/>
</p:presentation>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customXml" Target="../customXml/item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customXml" Target="../customXml/item1.xml"/><Relationship Id="rId1" Type="http://schemas.openxmlformats.org/officeDocument/2006/relationships/theme" Target="theme/theme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4.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ustomXml" Target="../customXml/item3.xml"/></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9.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30" name="PlaceHolder 2"/>
          <p:cNvSpPr>
            <a:spLocks noGrp="1"/>
          </p:cNvSpPr>
          <p:nvPr>
            <p:ph type="body"/>
          </p:nvPr>
        </p:nvSpPr>
        <p:spPr>
          <a:xfrm>
            <a:off x="685800" y="1219320"/>
            <a:ext cx="777204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31" name="PlaceHolder 3"/>
          <p:cNvSpPr>
            <a:spLocks noGrp="1"/>
          </p:cNvSpPr>
          <p:nvPr>
            <p:ph type="body"/>
          </p:nvPr>
        </p:nvSpPr>
        <p:spPr>
          <a:xfrm>
            <a:off x="685800" y="3846240"/>
            <a:ext cx="777204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33" name="PlaceHolder 2"/>
          <p:cNvSpPr>
            <a:spLocks noGrp="1"/>
          </p:cNvSpPr>
          <p:nvPr>
            <p:ph type="body"/>
          </p:nvPr>
        </p:nvSpPr>
        <p:spPr>
          <a:xfrm>
            <a:off x="68580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34" name="PlaceHolder 3"/>
          <p:cNvSpPr>
            <a:spLocks noGrp="1"/>
          </p:cNvSpPr>
          <p:nvPr>
            <p:ph type="body"/>
          </p:nvPr>
        </p:nvSpPr>
        <p:spPr>
          <a:xfrm>
            <a:off x="466848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35" name="PlaceHolder 4"/>
          <p:cNvSpPr>
            <a:spLocks noGrp="1"/>
          </p:cNvSpPr>
          <p:nvPr>
            <p:ph type="body"/>
          </p:nvPr>
        </p:nvSpPr>
        <p:spPr>
          <a:xfrm>
            <a:off x="466848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36" name="PlaceHolder 5"/>
          <p:cNvSpPr>
            <a:spLocks noGrp="1"/>
          </p:cNvSpPr>
          <p:nvPr>
            <p:ph type="body"/>
          </p:nvPr>
        </p:nvSpPr>
        <p:spPr>
          <a:xfrm>
            <a:off x="68580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38" name="PlaceHolder 2"/>
          <p:cNvSpPr>
            <a:spLocks noGrp="1"/>
          </p:cNvSpPr>
          <p:nvPr>
            <p:ph type="body"/>
          </p:nvPr>
        </p:nvSpPr>
        <p:spPr>
          <a:xfrm>
            <a:off x="685800" y="1219320"/>
            <a:ext cx="777204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39" name="PlaceHolder 3"/>
          <p:cNvSpPr>
            <a:spLocks noGrp="1"/>
          </p:cNvSpPr>
          <p:nvPr>
            <p:ph type="body"/>
          </p:nvPr>
        </p:nvSpPr>
        <p:spPr>
          <a:xfrm>
            <a:off x="685800" y="1219320"/>
            <a:ext cx="777204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pic>
        <p:nvPicPr>
          <p:cNvPr id="40" name="" descr=""/>
          <p:cNvPicPr/>
          <p:nvPr/>
        </p:nvPicPr>
        <p:blipFill>
          <a:blip r:embed="rId2"/>
          <a:stretch/>
        </p:blipFill>
        <p:spPr>
          <a:xfrm>
            <a:off x="1420200" y="1218960"/>
            <a:ext cx="6302520" cy="5028840"/>
          </a:xfrm>
          <a:prstGeom prst="rect">
            <a:avLst/>
          </a:prstGeom>
          <a:ln>
            <a:noFill/>
          </a:ln>
        </p:spPr>
      </p:pic>
      <p:pic>
        <p:nvPicPr>
          <p:cNvPr id="41" name="" descr=""/>
          <p:cNvPicPr/>
          <p:nvPr/>
        </p:nvPicPr>
        <p:blipFill>
          <a:blip r:embed="rId3"/>
          <a:stretch/>
        </p:blipFill>
        <p:spPr>
          <a:xfrm>
            <a:off x="1420200" y="1218960"/>
            <a:ext cx="6302520" cy="50288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50" name="PlaceHolder 2"/>
          <p:cNvSpPr>
            <a:spLocks noGrp="1"/>
          </p:cNvSpPr>
          <p:nvPr>
            <p:ph type="subTitle"/>
          </p:nvPr>
        </p:nvSpPr>
        <p:spPr>
          <a:xfrm>
            <a:off x="685800" y="1219320"/>
            <a:ext cx="7772040" cy="50288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685800" y="1219320"/>
            <a:ext cx="777204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54" name="PlaceHolder 2"/>
          <p:cNvSpPr>
            <a:spLocks noGrp="1"/>
          </p:cNvSpPr>
          <p:nvPr>
            <p:ph type="body"/>
          </p:nvPr>
        </p:nvSpPr>
        <p:spPr>
          <a:xfrm>
            <a:off x="68580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55" name="PlaceHolder 3"/>
          <p:cNvSpPr>
            <a:spLocks noGrp="1"/>
          </p:cNvSpPr>
          <p:nvPr>
            <p:ph type="body"/>
          </p:nvPr>
        </p:nvSpPr>
        <p:spPr>
          <a:xfrm>
            <a:off x="466848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762120" y="76320"/>
            <a:ext cx="7619760" cy="41666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59" name="PlaceHolder 2"/>
          <p:cNvSpPr>
            <a:spLocks noGrp="1"/>
          </p:cNvSpPr>
          <p:nvPr>
            <p:ph type="body"/>
          </p:nvPr>
        </p:nvSpPr>
        <p:spPr>
          <a:xfrm>
            <a:off x="68580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60" name="PlaceHolder 3"/>
          <p:cNvSpPr>
            <a:spLocks noGrp="1"/>
          </p:cNvSpPr>
          <p:nvPr>
            <p:ph type="body"/>
          </p:nvPr>
        </p:nvSpPr>
        <p:spPr>
          <a:xfrm>
            <a:off x="68580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61" name="PlaceHolder 4"/>
          <p:cNvSpPr>
            <a:spLocks noGrp="1"/>
          </p:cNvSpPr>
          <p:nvPr>
            <p:ph type="body"/>
          </p:nvPr>
        </p:nvSpPr>
        <p:spPr>
          <a:xfrm>
            <a:off x="466848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9" name="PlaceHolder 2"/>
          <p:cNvSpPr>
            <a:spLocks noGrp="1"/>
          </p:cNvSpPr>
          <p:nvPr>
            <p:ph type="subTitle"/>
          </p:nvPr>
        </p:nvSpPr>
        <p:spPr>
          <a:xfrm>
            <a:off x="685800" y="1219320"/>
            <a:ext cx="7772040" cy="50288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68580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466848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466848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67" name="PlaceHolder 2"/>
          <p:cNvSpPr>
            <a:spLocks noGrp="1"/>
          </p:cNvSpPr>
          <p:nvPr>
            <p:ph type="body"/>
          </p:nvPr>
        </p:nvSpPr>
        <p:spPr>
          <a:xfrm>
            <a:off x="68580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68" name="PlaceHolder 3"/>
          <p:cNvSpPr>
            <a:spLocks noGrp="1"/>
          </p:cNvSpPr>
          <p:nvPr>
            <p:ph type="body"/>
          </p:nvPr>
        </p:nvSpPr>
        <p:spPr>
          <a:xfrm>
            <a:off x="466848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69" name="PlaceHolder 4"/>
          <p:cNvSpPr>
            <a:spLocks noGrp="1"/>
          </p:cNvSpPr>
          <p:nvPr>
            <p:ph type="body"/>
          </p:nvPr>
        </p:nvSpPr>
        <p:spPr>
          <a:xfrm>
            <a:off x="685800" y="3846240"/>
            <a:ext cx="777204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71" name="PlaceHolder 2"/>
          <p:cNvSpPr>
            <a:spLocks noGrp="1"/>
          </p:cNvSpPr>
          <p:nvPr>
            <p:ph type="body"/>
          </p:nvPr>
        </p:nvSpPr>
        <p:spPr>
          <a:xfrm>
            <a:off x="685800" y="1219320"/>
            <a:ext cx="777204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72" name="PlaceHolder 3"/>
          <p:cNvSpPr>
            <a:spLocks noGrp="1"/>
          </p:cNvSpPr>
          <p:nvPr>
            <p:ph type="body"/>
          </p:nvPr>
        </p:nvSpPr>
        <p:spPr>
          <a:xfrm>
            <a:off x="685800" y="3846240"/>
            <a:ext cx="777204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74" name="PlaceHolder 2"/>
          <p:cNvSpPr>
            <a:spLocks noGrp="1"/>
          </p:cNvSpPr>
          <p:nvPr>
            <p:ph type="body"/>
          </p:nvPr>
        </p:nvSpPr>
        <p:spPr>
          <a:xfrm>
            <a:off x="68580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75" name="PlaceHolder 3"/>
          <p:cNvSpPr>
            <a:spLocks noGrp="1"/>
          </p:cNvSpPr>
          <p:nvPr>
            <p:ph type="body"/>
          </p:nvPr>
        </p:nvSpPr>
        <p:spPr>
          <a:xfrm>
            <a:off x="466848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76" name="PlaceHolder 4"/>
          <p:cNvSpPr>
            <a:spLocks noGrp="1"/>
          </p:cNvSpPr>
          <p:nvPr>
            <p:ph type="body"/>
          </p:nvPr>
        </p:nvSpPr>
        <p:spPr>
          <a:xfrm>
            <a:off x="466848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77" name="PlaceHolder 5"/>
          <p:cNvSpPr>
            <a:spLocks noGrp="1"/>
          </p:cNvSpPr>
          <p:nvPr>
            <p:ph type="body"/>
          </p:nvPr>
        </p:nvSpPr>
        <p:spPr>
          <a:xfrm>
            <a:off x="68580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685800" y="1219320"/>
            <a:ext cx="777204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80" name="PlaceHolder 3"/>
          <p:cNvSpPr>
            <a:spLocks noGrp="1"/>
          </p:cNvSpPr>
          <p:nvPr>
            <p:ph type="body"/>
          </p:nvPr>
        </p:nvSpPr>
        <p:spPr>
          <a:xfrm>
            <a:off x="685800" y="1219320"/>
            <a:ext cx="777204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pic>
        <p:nvPicPr>
          <p:cNvPr id="81" name="" descr=""/>
          <p:cNvPicPr/>
          <p:nvPr/>
        </p:nvPicPr>
        <p:blipFill>
          <a:blip r:embed="rId2"/>
          <a:stretch/>
        </p:blipFill>
        <p:spPr>
          <a:xfrm>
            <a:off x="1420200" y="1218960"/>
            <a:ext cx="6302520" cy="5028840"/>
          </a:xfrm>
          <a:prstGeom prst="rect">
            <a:avLst/>
          </a:prstGeom>
          <a:ln>
            <a:noFill/>
          </a:ln>
        </p:spPr>
      </p:pic>
      <p:pic>
        <p:nvPicPr>
          <p:cNvPr id="82" name="" descr=""/>
          <p:cNvPicPr/>
          <p:nvPr/>
        </p:nvPicPr>
        <p:blipFill>
          <a:blip r:embed="rId3"/>
          <a:stretch/>
        </p:blipFill>
        <p:spPr>
          <a:xfrm>
            <a:off x="1420200" y="1218960"/>
            <a:ext cx="6302520" cy="50288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11" name="PlaceHolder 2"/>
          <p:cNvSpPr>
            <a:spLocks noGrp="1"/>
          </p:cNvSpPr>
          <p:nvPr>
            <p:ph type="body"/>
          </p:nvPr>
        </p:nvSpPr>
        <p:spPr>
          <a:xfrm>
            <a:off x="685800" y="1219320"/>
            <a:ext cx="777204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68580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14" name="PlaceHolder 3"/>
          <p:cNvSpPr>
            <a:spLocks noGrp="1"/>
          </p:cNvSpPr>
          <p:nvPr>
            <p:ph type="body"/>
          </p:nvPr>
        </p:nvSpPr>
        <p:spPr>
          <a:xfrm>
            <a:off x="466848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762120" y="76320"/>
            <a:ext cx="7619760" cy="41666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18" name="PlaceHolder 2"/>
          <p:cNvSpPr>
            <a:spLocks noGrp="1"/>
          </p:cNvSpPr>
          <p:nvPr>
            <p:ph type="body"/>
          </p:nvPr>
        </p:nvSpPr>
        <p:spPr>
          <a:xfrm>
            <a:off x="68580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19" name="PlaceHolder 3"/>
          <p:cNvSpPr>
            <a:spLocks noGrp="1"/>
          </p:cNvSpPr>
          <p:nvPr>
            <p:ph type="body"/>
          </p:nvPr>
        </p:nvSpPr>
        <p:spPr>
          <a:xfrm>
            <a:off x="68580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20" name="PlaceHolder 4"/>
          <p:cNvSpPr>
            <a:spLocks noGrp="1"/>
          </p:cNvSpPr>
          <p:nvPr>
            <p:ph type="body"/>
          </p:nvPr>
        </p:nvSpPr>
        <p:spPr>
          <a:xfrm>
            <a:off x="466848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22" name="PlaceHolder 2"/>
          <p:cNvSpPr>
            <a:spLocks noGrp="1"/>
          </p:cNvSpPr>
          <p:nvPr>
            <p:ph type="body"/>
          </p:nvPr>
        </p:nvSpPr>
        <p:spPr>
          <a:xfrm>
            <a:off x="685800" y="1219320"/>
            <a:ext cx="3792600" cy="502884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23" name="PlaceHolder 3"/>
          <p:cNvSpPr>
            <a:spLocks noGrp="1"/>
          </p:cNvSpPr>
          <p:nvPr>
            <p:ph type="body"/>
          </p:nvPr>
        </p:nvSpPr>
        <p:spPr>
          <a:xfrm>
            <a:off x="466848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24" name="PlaceHolder 4"/>
          <p:cNvSpPr>
            <a:spLocks noGrp="1"/>
          </p:cNvSpPr>
          <p:nvPr>
            <p:ph type="body"/>
          </p:nvPr>
        </p:nvSpPr>
        <p:spPr>
          <a:xfrm>
            <a:off x="4668480" y="384624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762120" y="76320"/>
            <a:ext cx="7619760" cy="898560"/>
          </a:xfrm>
          <a:prstGeom prst="rect">
            <a:avLst/>
          </a:prstGeom>
        </p:spPr>
        <p:txBody>
          <a:bodyPr lIns="0" rIns="0" tIns="0" bIns="0" anchor="ctr"/>
          <a:p>
            <a:endParaRPr b="0" lang="en-US" sz="2400" spc="-1" strike="noStrike">
              <a:solidFill>
                <a:srgbClr val="000000"/>
              </a:solidFill>
              <a:uFill>
                <a:solidFill>
                  <a:srgbClr val="ffffff"/>
                </a:solidFill>
              </a:uFill>
              <a:latin typeface="Arial"/>
            </a:endParaRPr>
          </a:p>
        </p:txBody>
      </p:sp>
      <p:sp>
        <p:nvSpPr>
          <p:cNvPr id="26" name="PlaceHolder 2"/>
          <p:cNvSpPr>
            <a:spLocks noGrp="1"/>
          </p:cNvSpPr>
          <p:nvPr>
            <p:ph type="body"/>
          </p:nvPr>
        </p:nvSpPr>
        <p:spPr>
          <a:xfrm>
            <a:off x="68580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27" name="PlaceHolder 3"/>
          <p:cNvSpPr>
            <a:spLocks noGrp="1"/>
          </p:cNvSpPr>
          <p:nvPr>
            <p:ph type="body"/>
          </p:nvPr>
        </p:nvSpPr>
        <p:spPr>
          <a:xfrm>
            <a:off x="4668480" y="1219320"/>
            <a:ext cx="379260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
        <p:nvSpPr>
          <p:cNvPr id="28" name="PlaceHolder 4"/>
          <p:cNvSpPr>
            <a:spLocks noGrp="1"/>
          </p:cNvSpPr>
          <p:nvPr>
            <p:ph type="body"/>
          </p:nvPr>
        </p:nvSpPr>
        <p:spPr>
          <a:xfrm>
            <a:off x="685800" y="3846240"/>
            <a:ext cx="7772040" cy="2398680"/>
          </a:xfrm>
          <a:prstGeom prst="rect">
            <a:avLst/>
          </a:prstGeom>
        </p:spPr>
        <p:txBody>
          <a:bodyPr lIns="0" rIns="0" tIns="0" bIns="0"/>
          <a:p>
            <a:endParaRPr b="0" lang="en-US" sz="28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17" descr=""/>
          <p:cNvPicPr/>
          <p:nvPr/>
        </p:nvPicPr>
        <p:blipFill>
          <a:blip r:embed="rId2"/>
          <a:srcRect l="0" t="4125" r="0" b="3032"/>
          <a:stretch/>
        </p:blipFill>
        <p:spPr>
          <a:xfrm>
            <a:off x="0" y="0"/>
            <a:ext cx="9143640" cy="6857640"/>
          </a:xfrm>
          <a:prstGeom prst="rect">
            <a:avLst/>
          </a:prstGeom>
          <a:ln w="9360">
            <a:noFill/>
          </a:ln>
        </p:spPr>
      </p:pic>
      <p:pic>
        <p:nvPicPr>
          <p:cNvPr id="1" name="Picture 17" descr=""/>
          <p:cNvPicPr/>
          <p:nvPr/>
        </p:nvPicPr>
        <p:blipFill>
          <a:blip r:embed="rId3"/>
          <a:srcRect l="0" t="4125" r="0" b="3032"/>
          <a:stretch/>
        </p:blipFill>
        <p:spPr>
          <a:xfrm>
            <a:off x="0" y="0"/>
            <a:ext cx="9143640" cy="6857640"/>
          </a:xfrm>
          <a:prstGeom prst="rect">
            <a:avLst/>
          </a:prstGeom>
          <a:ln w="9360">
            <a:noFill/>
          </a:ln>
        </p:spPr>
      </p:pic>
      <p:pic>
        <p:nvPicPr>
          <p:cNvPr id="2" name="Picture 18" descr=""/>
          <p:cNvPicPr/>
          <p:nvPr/>
        </p:nvPicPr>
        <p:blipFill>
          <a:blip r:embed="rId4"/>
          <a:stretch/>
        </p:blipFill>
        <p:spPr>
          <a:xfrm>
            <a:off x="2133720" y="1676520"/>
            <a:ext cx="4876560" cy="4481280"/>
          </a:xfrm>
          <a:prstGeom prst="rect">
            <a:avLst/>
          </a:prstGeom>
          <a:ln w="9360">
            <a:noFill/>
          </a:ln>
        </p:spPr>
      </p:pic>
      <p:sp>
        <p:nvSpPr>
          <p:cNvPr id="3" name="PlaceHolder 1"/>
          <p:cNvSpPr>
            <a:spLocks noGrp="1"/>
          </p:cNvSpPr>
          <p:nvPr>
            <p:ph type="title"/>
          </p:nvPr>
        </p:nvSpPr>
        <p:spPr>
          <a:xfrm>
            <a:off x="685800" y="2286000"/>
            <a:ext cx="7772040" cy="1142640"/>
          </a:xfrm>
          <a:prstGeom prst="rect">
            <a:avLst/>
          </a:prstGeom>
        </p:spPr>
        <p:txBody>
          <a:bodyPr anchor="ctr"/>
          <a:p>
            <a:pPr algn="ctr">
              <a:lnSpc>
                <a:spcPct val="100000"/>
              </a:lnSpc>
            </a:pPr>
            <a:r>
              <a:rPr b="1" lang="en-US" sz="3600" spc="-1" strike="noStrike">
                <a:solidFill>
                  <a:srgbClr val="000000"/>
                </a:solidFill>
                <a:uFill>
                  <a:solidFill>
                    <a:srgbClr val="ffffff"/>
                  </a:solidFill>
                </a:uFill>
                <a:latin typeface="Arial"/>
                <a:ea typeface="ＭＳ Ｐゴシック"/>
              </a:rPr>
              <a:t>Click to edit Master title style</a:t>
            </a:r>
            <a:endParaRPr b="0" lang="en-US" sz="2400" spc="-1" strike="noStrike">
              <a:solidFill>
                <a:srgbClr val="000000"/>
              </a:solidFill>
              <a:uFill>
                <a:solidFill>
                  <a:srgbClr val="ffffff"/>
                </a:solidFill>
              </a:uFill>
              <a:latin typeface="Arial"/>
            </a:endParaRPr>
          </a:p>
        </p:txBody>
      </p:sp>
      <p:sp>
        <p:nvSpPr>
          <p:cNvPr id="4" name="PlaceHolder 2"/>
          <p:cNvSpPr>
            <a:spLocks noGrp="1"/>
          </p:cNvSpPr>
          <p:nvPr>
            <p:ph type="dt"/>
          </p:nvPr>
        </p:nvSpPr>
        <p:spPr>
          <a:xfrm>
            <a:off x="685800" y="6324480"/>
            <a:ext cx="1904760" cy="380520"/>
          </a:xfrm>
          <a:prstGeom prst="rect">
            <a:avLst/>
          </a:prstGeom>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5" name="PlaceHolder 3"/>
          <p:cNvSpPr>
            <a:spLocks noGrp="1"/>
          </p:cNvSpPr>
          <p:nvPr>
            <p:ph type="ftr"/>
          </p:nvPr>
        </p:nvSpPr>
        <p:spPr>
          <a:xfrm>
            <a:off x="2666880" y="6248520"/>
            <a:ext cx="4723920" cy="456840"/>
          </a:xfrm>
          <a:prstGeom prst="rect">
            <a:avLst/>
          </a:prstGeom>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August 2016</a:t>
            </a:r>
            <a:endParaRPr b="0" lang="en-US" sz="1400" spc="-1" strike="noStrike">
              <a:solidFill>
                <a:srgbClr val="000000"/>
              </a:solidFill>
              <a:uFill>
                <a:solidFill>
                  <a:srgbClr val="ffffff"/>
                </a:solidFill>
              </a:uFill>
              <a:latin typeface="Times New Roman"/>
            </a:endParaRPr>
          </a:p>
          <a:p>
            <a:pPr algn="ctr">
              <a:lnSpc>
                <a:spcPct val="100000"/>
              </a:lnSpc>
            </a:pPr>
            <a:endParaRPr b="0" lang="en-US" sz="1400" spc="-1" strike="noStrike">
              <a:solidFill>
                <a:srgbClr val="000000"/>
              </a:solidFill>
              <a:uFill>
                <a:solidFill>
                  <a:srgbClr val="ffffff"/>
                </a:solidFill>
              </a:uFill>
              <a:latin typeface="Times New Roman"/>
            </a:endParaRPr>
          </a:p>
        </p:txBody>
      </p:sp>
      <p:sp>
        <p:nvSpPr>
          <p:cNvPr id="6" name="PlaceHolder 4"/>
          <p:cNvSpPr>
            <a:spLocks noGrp="1"/>
          </p:cNvSpPr>
          <p:nvPr>
            <p:ph type="sldNum"/>
          </p:nvPr>
        </p:nvSpPr>
        <p:spPr>
          <a:xfrm>
            <a:off x="7467480" y="6248520"/>
            <a:ext cx="990360" cy="456840"/>
          </a:xfrm>
          <a:prstGeom prst="rect">
            <a:avLst/>
          </a:prstGeom>
        </p:spPr>
        <p:txBody>
          <a:bodyPr/>
          <a:p>
            <a:pPr algn="r">
              <a:lnSpc>
                <a:spcPct val="100000"/>
              </a:lnSpc>
            </a:pPr>
            <a:fld id="{6D0CF60F-45C5-44C6-BAEA-7AD666BEEBBD}"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
        <p:nvSpPr>
          <p:cNvPr id="7" name="PlaceHolder 5"/>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Click to edit the outline text format</a:t>
            </a:r>
            <a:endParaRPr b="0" lang="en-US" sz="2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000" spc="-1" strike="noStrike">
                <a:solidFill>
                  <a:srgbClr val="000000"/>
                </a:solidFill>
                <a:uFill>
                  <a:solidFill>
                    <a:srgbClr val="ffffff"/>
                  </a:solidFill>
                </a:uFill>
                <a:latin typeface="Arial"/>
              </a:rPr>
              <a:t>Second Outline Level</a:t>
            </a:r>
            <a:endParaRPr b="0" lang="en-US" sz="20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600" spc="-1" strike="noStrike">
                <a:solidFill>
                  <a:srgbClr val="000000"/>
                </a:solidFill>
                <a:uFill>
                  <a:solidFill>
                    <a:srgbClr val="ffffff"/>
                  </a:solidFill>
                </a:uFill>
                <a:latin typeface="Arial"/>
              </a:rPr>
              <a:t>Fourth Outline Level</a:t>
            </a:r>
            <a:endParaRPr b="0" lang="en-US" sz="16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2" name="Picture 17" descr=""/>
          <p:cNvPicPr/>
          <p:nvPr/>
        </p:nvPicPr>
        <p:blipFill>
          <a:blip r:embed="rId2"/>
          <a:srcRect l="0" t="4125" r="0" b="3032"/>
          <a:stretch/>
        </p:blipFill>
        <p:spPr>
          <a:xfrm>
            <a:off x="0" y="0"/>
            <a:ext cx="9143640" cy="6857640"/>
          </a:xfrm>
          <a:prstGeom prst="rect">
            <a:avLst/>
          </a:prstGeom>
          <a:ln w="9360">
            <a:noFill/>
          </a:ln>
        </p:spPr>
      </p:pic>
      <p:pic>
        <p:nvPicPr>
          <p:cNvPr id="43" name="Picture 4" descr=""/>
          <p:cNvPicPr/>
          <p:nvPr/>
        </p:nvPicPr>
        <p:blipFill>
          <a:blip r:embed="rId3"/>
          <a:stretch/>
        </p:blipFill>
        <p:spPr>
          <a:xfrm>
            <a:off x="6553080" y="76320"/>
            <a:ext cx="990360" cy="990360"/>
          </a:xfrm>
          <a:prstGeom prst="rect">
            <a:avLst/>
          </a:prstGeom>
          <a:ln w="9360">
            <a:noFill/>
          </a:ln>
        </p:spPr>
      </p:pic>
      <p:sp>
        <p:nvSpPr>
          <p:cNvPr id="44" name="PlaceHolder 1"/>
          <p:cNvSpPr>
            <a:spLocks noGrp="1"/>
          </p:cNvSpPr>
          <p:nvPr>
            <p:ph type="title"/>
          </p:nvPr>
        </p:nvSpPr>
        <p:spPr>
          <a:xfrm>
            <a:off x="-762120" y="76320"/>
            <a:ext cx="7619760" cy="898560"/>
          </a:xfrm>
          <a:prstGeom prst="rect">
            <a:avLst/>
          </a:prstGeom>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Click to edit Master title style</a:t>
            </a:r>
            <a:endParaRPr b="0" lang="en-US" sz="2400" spc="-1" strike="noStrike">
              <a:solidFill>
                <a:srgbClr val="000000"/>
              </a:solidFill>
              <a:uFill>
                <a:solidFill>
                  <a:srgbClr val="ffffff"/>
                </a:solidFill>
              </a:uFill>
              <a:latin typeface="Arial"/>
            </a:endParaRPr>
          </a:p>
        </p:txBody>
      </p:sp>
      <p:sp>
        <p:nvSpPr>
          <p:cNvPr id="45" name="PlaceHolder 2"/>
          <p:cNvSpPr>
            <a:spLocks noGrp="1"/>
          </p:cNvSpPr>
          <p:nvPr>
            <p:ph type="body"/>
          </p:nvPr>
        </p:nvSpPr>
        <p:spPr>
          <a:xfrm>
            <a:off x="685800" y="1219320"/>
            <a:ext cx="7772040" cy="5028840"/>
          </a:xfrm>
          <a:prstGeom prst="rect">
            <a:avLst/>
          </a:prstGeom>
        </p:spPr>
        <p:txBody>
          <a:bodyPr/>
          <a:p>
            <a:pPr marL="432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ＭＳ Ｐゴシック"/>
              </a:rPr>
              <a:t>Click to edit the outline text format</a:t>
            </a:r>
            <a:endParaRPr b="0" lang="en-US" sz="2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800" spc="-1" strike="noStrike">
                <a:solidFill>
                  <a:srgbClr val="000000"/>
                </a:solidFill>
                <a:uFill>
                  <a:solidFill>
                    <a:srgbClr val="ffffff"/>
                  </a:solidFill>
                </a:uFill>
                <a:latin typeface="Arial"/>
                <a:ea typeface="ＭＳ Ｐゴシック"/>
              </a:rPr>
              <a:t>Second Outline Level</a:t>
            </a:r>
            <a:endParaRPr b="0" lang="en-US"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ＭＳ Ｐゴシック"/>
              </a:rPr>
              <a:t>Third Outline Level</a:t>
            </a:r>
            <a:endParaRPr b="0" lang="en-US" sz="2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2800" spc="-1" strike="noStrike">
                <a:solidFill>
                  <a:srgbClr val="000000"/>
                </a:solidFill>
                <a:uFill>
                  <a:solidFill>
                    <a:srgbClr val="ffffff"/>
                  </a:solidFill>
                </a:uFill>
                <a:latin typeface="Arial"/>
                <a:ea typeface="ＭＳ Ｐゴシック"/>
              </a:rPr>
              <a:t>Fourth Outline Level</a:t>
            </a:r>
            <a:endParaRPr b="0" lang="en-US" sz="2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ＭＳ Ｐゴシック"/>
              </a:rPr>
              <a:t>Fifth Outline Level</a:t>
            </a:r>
            <a:endParaRPr b="0" lang="en-US" sz="2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ＭＳ Ｐゴシック"/>
              </a:rPr>
              <a:t>Sixth Outline Level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Seventh Outline LevelClick to edit Master text styles</a:t>
            </a:r>
            <a:endParaRPr b="0" lang="en-US" sz="28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Second level</a:t>
            </a:r>
            <a:endParaRPr b="0" lang="en-US" sz="2800" spc="-1" strike="noStrike">
              <a:solidFill>
                <a:srgbClr val="000000"/>
              </a:solidFill>
              <a:uFill>
                <a:solidFill>
                  <a:srgbClr val="ffffff"/>
                </a:solidFill>
              </a:uFill>
              <a:latin typeface="Arial"/>
            </a:endParaRPr>
          </a:p>
          <a:p>
            <a:pPr lvl="2" marL="1143000" indent="-22824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Third level</a:t>
            </a:r>
            <a:endParaRPr b="0" lang="en-US" sz="2800" spc="-1" strike="noStrike">
              <a:solidFill>
                <a:srgbClr val="000000"/>
              </a:solidFill>
              <a:uFill>
                <a:solidFill>
                  <a:srgbClr val="ffffff"/>
                </a:solidFill>
              </a:uFill>
              <a:latin typeface="Arial"/>
            </a:endParaRPr>
          </a:p>
          <a:p>
            <a:pPr lvl="3" marL="1600200" indent="-228240">
              <a:lnSpc>
                <a:spcPct val="100000"/>
              </a:lnSpc>
              <a:buClr>
                <a:srgbClr val="000000"/>
              </a:buClr>
              <a:buFont typeface="Symbol" charset="2"/>
              <a:buChar char=""/>
            </a:pPr>
            <a:r>
              <a:rPr b="0" lang="en-US" sz="1800" spc="-1" strike="noStrike">
                <a:solidFill>
                  <a:srgbClr val="000000"/>
                </a:solidFill>
                <a:uFill>
                  <a:solidFill>
                    <a:srgbClr val="ffffff"/>
                  </a:solidFill>
                </a:uFill>
                <a:latin typeface="Arial"/>
                <a:ea typeface="ＭＳ Ｐゴシック"/>
              </a:rPr>
              <a:t>Fourth level</a:t>
            </a:r>
            <a:endParaRPr b="0" lang="en-US" sz="2800" spc="-1" strike="noStrike">
              <a:solidFill>
                <a:srgbClr val="000000"/>
              </a:solidFill>
              <a:uFill>
                <a:solidFill>
                  <a:srgbClr val="ffffff"/>
                </a:solidFill>
              </a:uFill>
              <a:latin typeface="Arial"/>
            </a:endParaRPr>
          </a:p>
          <a:p>
            <a:pPr lvl="4" marL="2057400" indent="-228240">
              <a:lnSpc>
                <a:spcPct val="100000"/>
              </a:lnSpc>
              <a:buClr>
                <a:srgbClr val="000000"/>
              </a:buClr>
              <a:buFont typeface="StarSymbol"/>
              <a:buChar char="»"/>
            </a:pPr>
            <a:r>
              <a:rPr b="0" lang="en-US" sz="1600" spc="-1" strike="noStrike">
                <a:solidFill>
                  <a:srgbClr val="000000"/>
                </a:solidFill>
                <a:uFill>
                  <a:solidFill>
                    <a:srgbClr val="ffffff"/>
                  </a:solidFill>
                </a:uFill>
                <a:latin typeface="Arial"/>
                <a:ea typeface="ＭＳ Ｐゴシック"/>
              </a:rPr>
              <a:t>Fifth level</a:t>
            </a:r>
            <a:endParaRPr b="0" lang="en-US" sz="2800" spc="-1" strike="noStrike">
              <a:solidFill>
                <a:srgbClr val="000000"/>
              </a:solidFill>
              <a:uFill>
                <a:solidFill>
                  <a:srgbClr val="ffffff"/>
                </a:solidFill>
              </a:uFill>
              <a:latin typeface="Arial"/>
            </a:endParaRPr>
          </a:p>
        </p:txBody>
      </p:sp>
      <p:sp>
        <p:nvSpPr>
          <p:cNvPr id="46" name="PlaceHolder 3"/>
          <p:cNvSpPr>
            <a:spLocks noGrp="1"/>
          </p:cNvSpPr>
          <p:nvPr>
            <p:ph type="dt"/>
          </p:nvPr>
        </p:nvSpPr>
        <p:spPr>
          <a:xfrm>
            <a:off x="685800" y="6324480"/>
            <a:ext cx="1904760" cy="380520"/>
          </a:xfrm>
          <a:prstGeom prst="rect">
            <a:avLst/>
          </a:prstGeom>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47" name="PlaceHolder 4"/>
          <p:cNvSpPr>
            <a:spLocks noGrp="1"/>
          </p:cNvSpPr>
          <p:nvPr>
            <p:ph type="ftr"/>
          </p:nvPr>
        </p:nvSpPr>
        <p:spPr>
          <a:xfrm>
            <a:off x="2590920" y="6324480"/>
            <a:ext cx="4800240" cy="380520"/>
          </a:xfrm>
          <a:prstGeom prst="rect">
            <a:avLst/>
          </a:prstGeom>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48" name="PlaceHolder 5"/>
          <p:cNvSpPr>
            <a:spLocks noGrp="1"/>
          </p:cNvSpPr>
          <p:nvPr>
            <p:ph type="sldNum"/>
          </p:nvPr>
        </p:nvSpPr>
        <p:spPr>
          <a:xfrm>
            <a:off x="7391520" y="6324480"/>
            <a:ext cx="1066320" cy="380520"/>
          </a:xfrm>
          <a:prstGeom prst="rect">
            <a:avLst/>
          </a:prstGeom>
        </p:spPr>
        <p:txBody>
          <a:bodyPr/>
          <a:p>
            <a:pPr algn="r">
              <a:lnSpc>
                <a:spcPct val="100000"/>
              </a:lnSpc>
            </a:pPr>
            <a:fld id="{0F4AEA24-B7D5-4285-8853-470B1750A655}"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www3.epa.gov/ttn/amtic/calendar.html" TargetMode="External"/><Relationship Id="rId2" Type="http://schemas.openxmlformats.org/officeDocument/2006/relationships/hyperlink" Target="https://www3.epa.gov/ttn/amtic/calendar.html"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549000" y="1188720"/>
            <a:ext cx="7772040" cy="1142640"/>
          </a:xfrm>
          <a:prstGeom prst="rect">
            <a:avLst/>
          </a:prstGeom>
          <a:noFill/>
          <a:ln>
            <a:noFill/>
          </a:ln>
        </p:spPr>
        <p:txBody>
          <a:bodyPr anchor="ctr"/>
          <a:p>
            <a:pPr algn="ctr">
              <a:lnSpc>
                <a:spcPct val="100000"/>
              </a:lnSpc>
            </a:pPr>
            <a:r>
              <a:rPr b="1" lang="en-US" sz="4800" spc="-1" strike="noStrike">
                <a:solidFill>
                  <a:srgbClr val="000000"/>
                </a:solidFill>
                <a:uFill>
                  <a:solidFill>
                    <a:srgbClr val="ffffff"/>
                  </a:solidFill>
                </a:uFill>
                <a:latin typeface="Arial"/>
                <a:ea typeface="ＭＳ Ｐゴシック"/>
              </a:rPr>
              <a:t>AQS Monitor Metadata</a:t>
            </a:r>
            <a:endParaRPr b="0" lang="en-US" sz="2400" spc="-1" strike="noStrike">
              <a:solidFill>
                <a:srgbClr val="000000"/>
              </a:solidFill>
              <a:uFill>
                <a:solidFill>
                  <a:srgbClr val="ffffff"/>
                </a:solidFill>
              </a:uFill>
              <a:latin typeface="Arial"/>
            </a:endParaRPr>
          </a:p>
        </p:txBody>
      </p:sp>
      <p:sp>
        <p:nvSpPr>
          <p:cNvPr id="84" name="TextShape 2"/>
          <p:cNvSpPr txBox="1"/>
          <p:nvPr/>
        </p:nvSpPr>
        <p:spPr>
          <a:xfrm>
            <a:off x="1407960" y="5422680"/>
            <a:ext cx="6400440" cy="823320"/>
          </a:xfrm>
          <a:prstGeom prst="rect">
            <a:avLst/>
          </a:prstGeom>
          <a:noFill/>
          <a:ln>
            <a:noFill/>
          </a:ln>
        </p:spPr>
        <p:txBody>
          <a:bodyPr/>
          <a:p>
            <a:pPr algn="ctr">
              <a:lnSpc>
                <a:spcPct val="100000"/>
              </a:lnSpc>
            </a:pPr>
            <a:r>
              <a:rPr b="0" lang="en-US" sz="2800" spc="-1" strike="noStrike">
                <a:solidFill>
                  <a:srgbClr val="000000"/>
                </a:solidFill>
                <a:uFill>
                  <a:solidFill>
                    <a:srgbClr val="ffffff"/>
                  </a:solidFill>
                </a:uFill>
                <a:latin typeface="Arial"/>
                <a:ea typeface="ＭＳ Ｐゴシック"/>
              </a:rPr>
              <a:t>August 2016</a:t>
            </a:r>
            <a:endParaRPr b="0" lang="en-US" sz="3200" spc="-1" strike="noStrike">
              <a:solidFill>
                <a:srgbClr val="000000"/>
              </a:solidFill>
              <a:uFill>
                <a:solidFill>
                  <a:srgbClr val="ffffff"/>
                </a:solidFill>
              </a:uFill>
              <a:latin typeface="Arial"/>
            </a:endParaRPr>
          </a:p>
        </p:txBody>
      </p:sp>
      <p:sp>
        <p:nvSpPr>
          <p:cNvPr id="85"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a:t>
            </a:r>
            <a:endParaRPr b="0" lang="en-US" sz="1400" spc="-1" strike="noStrike">
              <a:solidFill>
                <a:srgbClr val="000000"/>
              </a:solidFill>
              <a:uFill>
                <a:solidFill>
                  <a:srgbClr val="ffffff"/>
                </a:solidFill>
              </a:uFill>
              <a:latin typeface="Times New Roman"/>
            </a:endParaRPr>
          </a:p>
        </p:txBody>
      </p:sp>
      <p:sp>
        <p:nvSpPr>
          <p:cNvPr id="86" name="TextShape 4"/>
          <p:cNvSpPr txBox="1"/>
          <p:nvPr/>
        </p:nvSpPr>
        <p:spPr>
          <a:xfrm>
            <a:off x="2666880" y="6248520"/>
            <a:ext cx="4723920" cy="45684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August 2016</a:t>
            </a:r>
            <a:endParaRPr b="0" lang="en-US" sz="1400" spc="-1" strike="noStrike">
              <a:solidFill>
                <a:srgbClr val="000000"/>
              </a:solidFill>
              <a:uFill>
                <a:solidFill>
                  <a:srgbClr val="ffffff"/>
                </a:solidFill>
              </a:uFill>
              <a:latin typeface="Times New Roman"/>
            </a:endParaRPr>
          </a:p>
          <a:p>
            <a:pPr algn="ctr">
              <a:lnSpc>
                <a:spcPct val="100000"/>
              </a:lnSpc>
            </a:pPr>
            <a:endParaRPr b="0" lang="en-US" sz="1400" spc="-1" strike="noStrike">
              <a:solidFill>
                <a:srgbClr val="000000"/>
              </a:solidFill>
              <a:uFill>
                <a:solidFill>
                  <a:srgbClr val="ffffff"/>
                </a:solidFill>
              </a:uFill>
              <a:latin typeface="Times New Roman"/>
            </a:endParaRPr>
          </a:p>
        </p:txBody>
      </p:sp>
      <p:sp>
        <p:nvSpPr>
          <p:cNvPr id="87" name="TextShape 5"/>
          <p:cNvSpPr txBox="1"/>
          <p:nvPr/>
        </p:nvSpPr>
        <p:spPr>
          <a:xfrm>
            <a:off x="7467480" y="6248520"/>
            <a:ext cx="990360" cy="456840"/>
          </a:xfrm>
          <a:prstGeom prst="rect">
            <a:avLst/>
          </a:prstGeom>
          <a:noFill/>
          <a:ln>
            <a:noFill/>
          </a:ln>
        </p:spPr>
        <p:txBody>
          <a:bodyPr/>
          <a:p>
            <a:pPr algn="r">
              <a:lnSpc>
                <a:spcPct val="100000"/>
              </a:lnSpc>
            </a:pPr>
            <a:fld id="{34C7D4BC-8EA0-4DDD-9B14-7BD9E7C6F7AF}"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
        <p:nvSpPr>
          <p:cNvPr id="88" name="Line 6"/>
          <p:cNvSpPr/>
          <p:nvPr/>
        </p:nvSpPr>
        <p:spPr>
          <a:xfrm>
            <a:off x="3893760" y="2195280"/>
            <a:ext cx="769680" cy="742680"/>
          </a:xfrm>
          <a:prstGeom prst="line">
            <a:avLst/>
          </a:prstGeom>
          <a:ln w="38160">
            <a:solidFill>
              <a:srgbClr val="000000"/>
            </a:solidFill>
            <a:round/>
          </a:ln>
        </p:spPr>
        <p:style>
          <a:lnRef idx="0"/>
          <a:fillRef idx="0"/>
          <a:effectRef idx="0"/>
          <a:fontRef idx="minor"/>
        </p:style>
      </p:sp>
      <p:sp>
        <p:nvSpPr>
          <p:cNvPr id="89" name="Line 7"/>
          <p:cNvSpPr/>
          <p:nvPr/>
        </p:nvSpPr>
        <p:spPr>
          <a:xfrm flipH="1">
            <a:off x="3154680" y="2195280"/>
            <a:ext cx="739080" cy="713160"/>
          </a:xfrm>
          <a:prstGeom prst="line">
            <a:avLst/>
          </a:prstGeom>
          <a:ln w="38160">
            <a:solidFill>
              <a:srgbClr val="000000"/>
            </a:solidFill>
            <a:round/>
          </a:ln>
        </p:spPr>
        <p:style>
          <a:lnRef idx="0"/>
          <a:fillRef idx="0"/>
          <a:effectRef idx="0"/>
          <a:fontRef idx="minor"/>
        </p:style>
      </p:sp>
      <p:sp>
        <p:nvSpPr>
          <p:cNvPr id="90" name="Line 8"/>
          <p:cNvSpPr/>
          <p:nvPr/>
        </p:nvSpPr>
        <p:spPr>
          <a:xfrm flipV="1">
            <a:off x="3154680" y="2908440"/>
            <a:ext cx="0" cy="950760"/>
          </a:xfrm>
          <a:prstGeom prst="line">
            <a:avLst/>
          </a:prstGeom>
          <a:ln w="38160">
            <a:solidFill>
              <a:srgbClr val="000000"/>
            </a:solidFill>
            <a:round/>
          </a:ln>
        </p:spPr>
        <p:style>
          <a:lnRef idx="0"/>
          <a:fillRef idx="0"/>
          <a:effectRef idx="0"/>
          <a:fontRef idx="minor"/>
        </p:style>
      </p:sp>
      <p:sp>
        <p:nvSpPr>
          <p:cNvPr id="91" name="Line 9"/>
          <p:cNvSpPr/>
          <p:nvPr/>
        </p:nvSpPr>
        <p:spPr>
          <a:xfrm flipV="1">
            <a:off x="4663440" y="2937960"/>
            <a:ext cx="0" cy="950760"/>
          </a:xfrm>
          <a:prstGeom prst="line">
            <a:avLst/>
          </a:prstGeom>
          <a:ln w="38160">
            <a:solidFill>
              <a:srgbClr val="000000"/>
            </a:solidFill>
            <a:round/>
          </a:ln>
        </p:spPr>
        <p:style>
          <a:lnRef idx="0"/>
          <a:fillRef idx="0"/>
          <a:effectRef idx="0"/>
          <a:fontRef idx="minor"/>
        </p:style>
      </p:sp>
      <p:sp>
        <p:nvSpPr>
          <p:cNvPr id="92" name="Line 10"/>
          <p:cNvSpPr/>
          <p:nvPr/>
        </p:nvSpPr>
        <p:spPr>
          <a:xfrm>
            <a:off x="3154680" y="3859200"/>
            <a:ext cx="769680" cy="683280"/>
          </a:xfrm>
          <a:prstGeom prst="line">
            <a:avLst/>
          </a:prstGeom>
          <a:ln w="38160">
            <a:solidFill>
              <a:srgbClr val="000000"/>
            </a:solidFill>
            <a:round/>
          </a:ln>
        </p:spPr>
        <p:style>
          <a:lnRef idx="0"/>
          <a:fillRef idx="0"/>
          <a:effectRef idx="0"/>
          <a:fontRef idx="minor"/>
        </p:style>
      </p:sp>
      <p:sp>
        <p:nvSpPr>
          <p:cNvPr id="93" name="Line 11"/>
          <p:cNvSpPr/>
          <p:nvPr/>
        </p:nvSpPr>
        <p:spPr>
          <a:xfrm flipH="1">
            <a:off x="3924360" y="3859200"/>
            <a:ext cx="739080" cy="712800"/>
          </a:xfrm>
          <a:prstGeom prst="line">
            <a:avLst/>
          </a:prstGeom>
          <a:ln w="38160">
            <a:solidFill>
              <a:srgbClr val="000000"/>
            </a:solidFill>
            <a:round/>
          </a:ln>
        </p:spPr>
        <p:style>
          <a:lnRef idx="0"/>
          <a:fillRef idx="0"/>
          <a:effectRef idx="0"/>
          <a:fontRef idx="minor"/>
        </p:style>
      </p:sp>
      <p:sp>
        <p:nvSpPr>
          <p:cNvPr id="94" name="CustomShape 12"/>
          <p:cNvSpPr/>
          <p:nvPr/>
        </p:nvSpPr>
        <p:spPr>
          <a:xfrm>
            <a:off x="3277800" y="2581560"/>
            <a:ext cx="1231920" cy="1634040"/>
          </a:xfrm>
          <a:prstGeom prst="ellipse">
            <a:avLst/>
          </a:prstGeom>
          <a:noFill/>
          <a:ln w="38160">
            <a:solidFill>
              <a:srgbClr val="000000"/>
            </a:solidFill>
            <a:round/>
          </a:ln>
        </p:spPr>
        <p:style>
          <a:lnRef idx="0"/>
          <a:fillRef idx="0"/>
          <a:effectRef idx="0"/>
          <a:fontRef idx="minor"/>
        </p:style>
      </p:sp>
      <p:sp>
        <p:nvSpPr>
          <p:cNvPr id="95" name="TextShape 13"/>
          <p:cNvSpPr txBox="1"/>
          <p:nvPr/>
        </p:nvSpPr>
        <p:spPr>
          <a:xfrm>
            <a:off x="4536360" y="2423160"/>
            <a:ext cx="1996560" cy="685800"/>
          </a:xfrm>
          <a:prstGeom prst="rect">
            <a:avLst/>
          </a:prstGeom>
          <a:noFill/>
          <a:ln>
            <a:noFill/>
          </a:ln>
        </p:spPr>
        <p:txBody>
          <a:bodyPr lIns="90000" rIns="90000" tIns="45000" bIns="45000"/>
          <a:p>
            <a:r>
              <a:rPr b="0" lang="en-US" sz="2800" spc="-1" strike="noStrike">
                <a:solidFill>
                  <a:srgbClr val="000000"/>
                </a:solidFill>
                <a:uFill>
                  <a:solidFill>
                    <a:srgbClr val="ffffff"/>
                  </a:solidFill>
                </a:uFill>
                <a:latin typeface="Arial"/>
              </a:rPr>
              <a:t>Data</a:t>
            </a:r>
            <a:endParaRPr b="0" lang="en-US" sz="2800" spc="-1" strike="noStrike">
              <a:solidFill>
                <a:srgbClr val="000000"/>
              </a:solidFill>
              <a:uFill>
                <a:solidFill>
                  <a:srgbClr val="ffffff"/>
                </a:solidFill>
              </a:uFill>
              <a:latin typeface="Arial"/>
            </a:endParaRPr>
          </a:p>
        </p:txBody>
      </p:sp>
      <p:sp>
        <p:nvSpPr>
          <p:cNvPr id="96" name="TextShape 14"/>
          <p:cNvSpPr txBox="1"/>
          <p:nvPr/>
        </p:nvSpPr>
        <p:spPr>
          <a:xfrm>
            <a:off x="3749040" y="4463280"/>
            <a:ext cx="1252080" cy="655200"/>
          </a:xfrm>
          <a:prstGeom prst="rect">
            <a:avLst/>
          </a:prstGeom>
          <a:noFill/>
          <a:ln>
            <a:noFill/>
          </a:ln>
        </p:spPr>
        <p:txBody>
          <a:bodyPr lIns="90000" rIns="90000" tIns="45000" bIns="45000"/>
          <a:p>
            <a:r>
              <a:rPr b="0" lang="en-US" sz="2800" spc="-1" strike="noStrike">
                <a:solidFill>
                  <a:srgbClr val="000000"/>
                </a:solidFill>
                <a:uFill>
                  <a:solidFill>
                    <a:srgbClr val="ffffff"/>
                  </a:solidFill>
                </a:uFill>
                <a:latin typeface="Arial"/>
              </a:rPr>
              <a:t>Data</a:t>
            </a:r>
            <a:endParaRPr b="0" lang="en-US" sz="2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Monitor Metadata (1)</a:t>
            </a:r>
            <a:endParaRPr b="0" lang="en-US" sz="2400" spc="-1" strike="noStrike">
              <a:solidFill>
                <a:srgbClr val="000000"/>
              </a:solidFill>
              <a:uFill>
                <a:solidFill>
                  <a:srgbClr val="ffffff"/>
                </a:solidFill>
              </a:uFill>
              <a:latin typeface="Arial"/>
            </a:endParaRPr>
          </a:p>
        </p:txBody>
      </p:sp>
      <p:sp>
        <p:nvSpPr>
          <p:cNvPr id="138" name="TextShape 2"/>
          <p:cNvSpPr txBox="1"/>
          <p:nvPr/>
        </p:nvSpPr>
        <p:spPr>
          <a:xfrm>
            <a:off x="685800" y="1066680"/>
            <a:ext cx="7772040" cy="5181120"/>
          </a:xfrm>
          <a:prstGeom prst="rect">
            <a:avLst/>
          </a:prstGeom>
          <a:noFill/>
          <a:ln>
            <a:noFill/>
          </a:ln>
        </p:spPr>
        <p:txBody>
          <a:bodyPr/>
          <a:p>
            <a:pPr>
              <a:lnSpc>
                <a:spcPct val="100000"/>
              </a:lnSpc>
            </a:pPr>
            <a:r>
              <a:rPr b="0" lang="en-US" sz="2000" spc="-1" strike="noStrike">
                <a:solidFill>
                  <a:srgbClr val="000000"/>
                </a:solidFill>
                <a:uFill>
                  <a:solidFill>
                    <a:srgbClr val="ffffff"/>
                  </a:solidFill>
                </a:uFill>
                <a:latin typeface="Arial"/>
                <a:ea typeface="ＭＳ Ｐゴシック"/>
              </a:rPr>
              <a:t>As noted above, monitors are associated with sampling one parameter at a site (and/or sampler)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POC (Parameter Occurrence Code):  This is an arbitrary number to allow multiple monitors at a site for the same parameter.  AQS Assigns no meaning to POC.</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Monitors are “owned” by a specific agency.  (Monitors are also owned by a “Screening Group”)</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Most of the fields associated with monitors are required to implement 40 CFR Part 58 and guidance.</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Sample Periods:  The dates of operation of a monitor.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Monitor Type:  Administrative classification of a monitor.  SLAMS is the primary monitor type for regulatory monitors.  SPM (Special Purpose Monitor) is the primary type for criteria pollutant monitors not intended for regulatory use (e.g. non FRM/FEM method).</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Monitor Objective:  Specifies the purpose of the monitor</a:t>
            </a:r>
            <a:endParaRPr b="0" lang="en-US" sz="2800" spc="-1" strike="noStrike">
              <a:solidFill>
                <a:srgbClr val="000000"/>
              </a:solidFill>
              <a:uFill>
                <a:solidFill>
                  <a:srgbClr val="ffffff"/>
                </a:solidFill>
              </a:uFill>
              <a:latin typeface="Arial"/>
            </a:endParaRPr>
          </a:p>
          <a:p>
            <a:pPr>
              <a:lnSpc>
                <a:spcPct val="100000"/>
              </a:lnSpc>
            </a:pPr>
            <a:endParaRPr b="0" lang="en-US" sz="2800" spc="-1" strike="noStrike">
              <a:solidFill>
                <a:srgbClr val="000000"/>
              </a:solidFill>
              <a:uFill>
                <a:solidFill>
                  <a:srgbClr val="ffffff"/>
                </a:solidFill>
              </a:uFill>
              <a:latin typeface="Arial"/>
            </a:endParaRPr>
          </a:p>
        </p:txBody>
      </p:sp>
      <p:sp>
        <p:nvSpPr>
          <p:cNvPr id="13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4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41" name="TextShape 5"/>
          <p:cNvSpPr txBox="1"/>
          <p:nvPr/>
        </p:nvSpPr>
        <p:spPr>
          <a:xfrm>
            <a:off x="7391520" y="6324480"/>
            <a:ext cx="1066320" cy="380520"/>
          </a:xfrm>
          <a:prstGeom prst="rect">
            <a:avLst/>
          </a:prstGeom>
          <a:noFill/>
          <a:ln>
            <a:noFill/>
          </a:ln>
        </p:spPr>
        <p:txBody>
          <a:bodyPr/>
          <a:p>
            <a:pPr algn="r">
              <a:lnSpc>
                <a:spcPct val="100000"/>
              </a:lnSpc>
            </a:pPr>
            <a:fld id="{CD831DE9-9435-40D4-B3F3-03964E877069}"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Monitor Metadata (2)</a:t>
            </a:r>
            <a:endParaRPr b="0" lang="en-US" sz="2400" spc="-1" strike="noStrike">
              <a:solidFill>
                <a:srgbClr val="000000"/>
              </a:solidFill>
              <a:uFill>
                <a:solidFill>
                  <a:srgbClr val="ffffff"/>
                </a:solidFill>
              </a:uFill>
              <a:latin typeface="Arial"/>
            </a:endParaRPr>
          </a:p>
        </p:txBody>
      </p:sp>
      <p:sp>
        <p:nvSpPr>
          <p:cNvPr id="143" name="TextShape 2"/>
          <p:cNvSpPr txBox="1"/>
          <p:nvPr/>
        </p:nvSpPr>
        <p:spPr>
          <a:xfrm>
            <a:off x="609480" y="1143000"/>
            <a:ext cx="8152920" cy="5105160"/>
          </a:xfrm>
          <a:prstGeom prst="rect">
            <a:avLst/>
          </a:prstGeom>
          <a:noFill/>
          <a:ln>
            <a:noFill/>
          </a:ln>
        </p:spPr>
        <p:txBody>
          <a:bodyPr/>
          <a:p>
            <a:pPr marL="343080" indent="-342720">
              <a:lnSpc>
                <a:spcPct val="100000"/>
              </a:lnSpc>
              <a:buClr>
                <a:srgbClr val="000000"/>
              </a:buClr>
              <a:buFont typeface="Symbol" charset="2"/>
              <a:buChar char=""/>
            </a:pPr>
            <a:r>
              <a:rPr b="0" lang="en-US" sz="2100" spc="-1" strike="noStrike">
                <a:solidFill>
                  <a:srgbClr val="000000"/>
                </a:solidFill>
                <a:uFill>
                  <a:solidFill>
                    <a:srgbClr val="ffffff"/>
                  </a:solidFill>
                </a:uFill>
                <a:latin typeface="Arial"/>
                <a:ea typeface="ＭＳ Ｐゴシック"/>
              </a:rPr>
              <a:t>Monitor Method:  Specifies the method of collection and analysis associated with a monitor.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100" spc="-1" strike="noStrike">
                <a:solidFill>
                  <a:srgbClr val="000000"/>
                </a:solidFill>
                <a:uFill>
                  <a:solidFill>
                    <a:srgbClr val="ffffff"/>
                  </a:solidFill>
                </a:uFill>
                <a:latin typeface="Arial"/>
                <a:ea typeface="ＭＳ Ｐゴシック"/>
              </a:rPr>
              <a:t>Monitor Exclusion:  Specifies if data from the monitor should be excluded from NAAQS determinations.  (optional)  Requires Regional Concurrence.  Note:  Since SLAMS monitors are inherently Regulatory, a SLAMS monitor for a criteria pollutant may not be excluded.</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100" spc="-1" strike="noStrike">
                <a:solidFill>
                  <a:srgbClr val="000000"/>
                </a:solidFill>
                <a:uFill>
                  <a:solidFill>
                    <a:srgbClr val="ffffff"/>
                  </a:solidFill>
                </a:uFill>
                <a:latin typeface="Arial"/>
                <a:ea typeface="ＭＳ Ｐゴシック"/>
              </a:rPr>
              <a:t>Probe Obstruction:  If a real-world object is obstructing the air flow for a monitor, this should be documented via a probe obstruction record. (optional)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100" spc="-1" strike="noStrike">
                <a:solidFill>
                  <a:srgbClr val="000000"/>
                </a:solidFill>
                <a:uFill>
                  <a:solidFill>
                    <a:srgbClr val="ffffff"/>
                  </a:solidFill>
                </a:uFill>
                <a:latin typeface="Arial"/>
                <a:ea typeface="ＭＳ Ｐゴシック"/>
              </a:rPr>
              <a:t>Tangent Road:  Allows distance to road to be recorded. (optional)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100" spc="-1" strike="noStrike">
                <a:solidFill>
                  <a:srgbClr val="000000"/>
                </a:solidFill>
                <a:uFill>
                  <a:solidFill>
                    <a:srgbClr val="ffffff"/>
                  </a:solidFill>
                </a:uFill>
                <a:latin typeface="Arial"/>
                <a:ea typeface="ＭＳ Ｐゴシック"/>
              </a:rPr>
              <a:t>Network Affiliation:  National program that the monitor supports. (e.g. NCORE, PAMS, &amp; etc,)  (optional)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100" spc="-1" strike="noStrike">
                <a:solidFill>
                  <a:srgbClr val="000000"/>
                </a:solidFill>
                <a:uFill>
                  <a:solidFill>
                    <a:srgbClr val="ffffff"/>
                  </a:solidFill>
                </a:uFill>
                <a:latin typeface="Arial"/>
                <a:ea typeface="ＭＳ Ｐゴシック"/>
              </a:rPr>
              <a:t>Regulatory Compliance:  Deprecated (do not use)</a:t>
            </a:r>
            <a:endParaRPr b="0" lang="en-US" sz="2800" spc="-1" strike="noStrike">
              <a:solidFill>
                <a:srgbClr val="000000"/>
              </a:solidFill>
              <a:uFill>
                <a:solidFill>
                  <a:srgbClr val="ffffff"/>
                </a:solidFill>
              </a:uFill>
              <a:latin typeface="Arial"/>
            </a:endParaRPr>
          </a:p>
        </p:txBody>
      </p:sp>
      <p:sp>
        <p:nvSpPr>
          <p:cNvPr id="14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4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46" name="TextShape 5"/>
          <p:cNvSpPr txBox="1"/>
          <p:nvPr/>
        </p:nvSpPr>
        <p:spPr>
          <a:xfrm>
            <a:off x="7391520" y="6324480"/>
            <a:ext cx="1066320" cy="380520"/>
          </a:xfrm>
          <a:prstGeom prst="rect">
            <a:avLst/>
          </a:prstGeom>
          <a:noFill/>
          <a:ln>
            <a:noFill/>
          </a:ln>
        </p:spPr>
        <p:txBody>
          <a:bodyPr/>
          <a:p>
            <a:pPr algn="r">
              <a:lnSpc>
                <a:spcPct val="100000"/>
              </a:lnSpc>
            </a:pPr>
            <a:fld id="{EB5FE83C-3DCF-4EA0-9BEA-F507E6FF700C}"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Monitor Agency Roles</a:t>
            </a:r>
            <a:endParaRPr b="0" lang="en-US" sz="2400" spc="-1" strike="noStrike">
              <a:solidFill>
                <a:srgbClr val="000000"/>
              </a:solidFill>
              <a:uFill>
                <a:solidFill>
                  <a:srgbClr val="ffffff"/>
                </a:solidFill>
              </a:uFill>
              <a:latin typeface="Arial"/>
            </a:endParaRPr>
          </a:p>
        </p:txBody>
      </p:sp>
      <p:sp>
        <p:nvSpPr>
          <p:cNvPr id="148" name="TextShape 2"/>
          <p:cNvSpPr txBox="1"/>
          <p:nvPr/>
        </p:nvSpPr>
        <p:spPr>
          <a:xfrm>
            <a:off x="685800" y="121932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40 CFR Part 58 defines certain agency roles and responsibilities.  AQS utilizes monitor agency roles to implement these.  AQS also uses these roles to control access to monitor data by users assigned to the agencies.</a:t>
            </a:r>
            <a:endParaRPr b="0" lang="en-US" sz="28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PQAO:  Agency responsible for QA</a:t>
            </a:r>
            <a:endParaRPr b="0" lang="en-US" sz="20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Reporting:  Agency responsible for submitting data to AQS.</a:t>
            </a:r>
            <a:endParaRPr b="0" lang="en-US" sz="20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Collecting:  Agency that collects the samples.</a:t>
            </a:r>
            <a:endParaRPr b="0" lang="en-US" sz="20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Analyzing:  Agency (lab) that analyzes samples</a:t>
            </a:r>
            <a:endParaRPr b="0" lang="en-US" sz="20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Certifying:  Agency that certifies the data</a:t>
            </a:r>
            <a:endParaRPr b="0" lang="en-US" sz="20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Audit:  For the national Performance Evaluation programs (Part 58 Appendix A 2.4), Agencies may be approved to “self implement” the program.</a:t>
            </a:r>
            <a:endParaRPr b="0" lang="en-US" sz="2000" spc="-1" strike="noStrike">
              <a:solidFill>
                <a:srgbClr val="000000"/>
              </a:solidFill>
              <a:uFill>
                <a:solidFill>
                  <a:srgbClr val="ffffff"/>
                </a:solidFill>
              </a:uFill>
              <a:latin typeface="Arial"/>
            </a:endParaRPr>
          </a:p>
        </p:txBody>
      </p:sp>
      <p:sp>
        <p:nvSpPr>
          <p:cNvPr id="14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5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51" name="TextShape 5"/>
          <p:cNvSpPr txBox="1"/>
          <p:nvPr/>
        </p:nvSpPr>
        <p:spPr>
          <a:xfrm>
            <a:off x="7391520" y="6324480"/>
            <a:ext cx="1066320" cy="380520"/>
          </a:xfrm>
          <a:prstGeom prst="rect">
            <a:avLst/>
          </a:prstGeom>
          <a:noFill/>
          <a:ln>
            <a:noFill/>
          </a:ln>
        </p:spPr>
        <p:txBody>
          <a:bodyPr/>
          <a:p>
            <a:pPr algn="r">
              <a:lnSpc>
                <a:spcPct val="100000"/>
              </a:lnSpc>
            </a:pPr>
            <a:fld id="{465BD0E4-0A93-4B58-8241-470A970BB2E7}"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Required Collection Frequency</a:t>
            </a:r>
            <a:endParaRPr b="0" lang="en-US" sz="2400" spc="-1" strike="noStrike">
              <a:solidFill>
                <a:srgbClr val="000000"/>
              </a:solidFill>
              <a:uFill>
                <a:solidFill>
                  <a:srgbClr val="ffffff"/>
                </a:solidFill>
              </a:uFill>
              <a:latin typeface="Arial"/>
            </a:endParaRPr>
          </a:p>
        </p:txBody>
      </p:sp>
      <p:sp>
        <p:nvSpPr>
          <p:cNvPr id="153" name="TextShape 2"/>
          <p:cNvSpPr txBox="1"/>
          <p:nvPr/>
        </p:nvSpPr>
        <p:spPr>
          <a:xfrm>
            <a:off x="685800" y="1143000"/>
            <a:ext cx="7772040" cy="5105160"/>
          </a:xfrm>
          <a:prstGeom prst="rect">
            <a:avLst/>
          </a:prstGeom>
          <a:noFill/>
          <a:ln>
            <a:noFill/>
          </a:ln>
        </p:spPr>
        <p:txBody>
          <a:bodyPr/>
          <a:p>
            <a:pPr marL="343080" indent="-342720">
              <a:lnSpc>
                <a:spcPct val="100000"/>
              </a:lnSpc>
              <a:buClr>
                <a:srgbClr val="000000"/>
              </a:buClr>
              <a:buFont typeface="Symbol" charset="2"/>
              <a:buChar char=""/>
            </a:pPr>
            <a:r>
              <a:rPr b="0" lang="en-US" sz="2200" spc="-1" strike="noStrike">
                <a:solidFill>
                  <a:srgbClr val="000000"/>
                </a:solidFill>
                <a:uFill>
                  <a:solidFill>
                    <a:srgbClr val="ffffff"/>
                  </a:solidFill>
                </a:uFill>
                <a:latin typeface="Arial"/>
                <a:ea typeface="ＭＳ Ｐゴシック"/>
              </a:rPr>
              <a:t>Monitor Objective:  Specifies the purpose of the monitor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200" spc="-1" strike="noStrike">
                <a:solidFill>
                  <a:srgbClr val="000000"/>
                </a:solidFill>
                <a:uFill>
                  <a:solidFill>
                    <a:srgbClr val="ffffff"/>
                  </a:solidFill>
                </a:uFill>
                <a:latin typeface="Arial"/>
                <a:ea typeface="ＭＳ Ｐゴシック"/>
              </a:rPr>
              <a:t>Some monitors are “intermittent” rather than “continuous”.  These monitors are required to have a “Required Collection Frequency” to specify how often samples are collected.</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200" spc="-1" strike="noStrike">
                <a:solidFill>
                  <a:srgbClr val="000000"/>
                </a:solidFill>
                <a:uFill>
                  <a:solidFill>
                    <a:srgbClr val="ffffff"/>
                  </a:solidFill>
                </a:uFill>
                <a:latin typeface="Arial"/>
                <a:ea typeface="ＭＳ Ｐゴシック"/>
              </a:rPr>
              <a:t>These monitors may have a collection frequency that varies by month (Sample Schedule)</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200" spc="-1" strike="noStrike">
                <a:solidFill>
                  <a:srgbClr val="000000"/>
                </a:solidFill>
                <a:uFill>
                  <a:solidFill>
                    <a:srgbClr val="ffffff"/>
                  </a:solidFill>
                </a:uFill>
                <a:latin typeface="Arial"/>
                <a:ea typeface="ＭＳ Ｐゴシック"/>
              </a:rPr>
              <a:t>Note:  There is a published calendar of “Scheduled Sampling Days” at </a:t>
            </a:r>
            <a:r>
              <a:rPr b="0" lang="en-US" sz="2200" spc="-1" strike="noStrike" u="sng">
                <a:solidFill>
                  <a:srgbClr val="009999"/>
                </a:solidFill>
                <a:uFill>
                  <a:solidFill>
                    <a:srgbClr val="ffffff"/>
                  </a:solidFill>
                </a:uFill>
                <a:latin typeface="Arial"/>
                <a:ea typeface="ＭＳ Ｐゴシック"/>
                <a:hlinkClick r:id="rId1"/>
              </a:rPr>
              <a:t>https://</a:t>
            </a:r>
            <a:r>
              <a:rPr b="0" lang="en-US" sz="2200" spc="-1" strike="noStrike" u="sng">
                <a:solidFill>
                  <a:srgbClr val="009999"/>
                </a:solidFill>
                <a:uFill>
                  <a:solidFill>
                    <a:srgbClr val="ffffff"/>
                  </a:solidFill>
                </a:uFill>
                <a:latin typeface="Arial"/>
                <a:ea typeface="ＭＳ Ｐゴシック"/>
                <a:hlinkClick r:id="rId2"/>
              </a:rPr>
              <a:t>www3.epa.gov/ttn/amtic/calendar.html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200" spc="-1" strike="noStrike">
                <a:solidFill>
                  <a:srgbClr val="000000"/>
                </a:solidFill>
                <a:uFill>
                  <a:solidFill>
                    <a:srgbClr val="ffffff"/>
                  </a:solidFill>
                </a:uFill>
                <a:latin typeface="Arial"/>
                <a:ea typeface="ＭＳ Ｐゴシック"/>
              </a:rPr>
              <a:t>When multiple samplers/monitor are utilized to achieve more frequent sampling the “Offset” is used to indicate if the monitor is sampling on the scheduled day or a certain number of days later.  (See Composite Primary Tutorial)</a:t>
            </a:r>
            <a:endParaRPr b="0" lang="en-US" sz="2800" spc="-1" strike="noStrike">
              <a:solidFill>
                <a:srgbClr val="000000"/>
              </a:solidFill>
              <a:uFill>
                <a:solidFill>
                  <a:srgbClr val="ffffff"/>
                </a:solidFill>
              </a:uFill>
              <a:latin typeface="Arial"/>
            </a:endParaRPr>
          </a:p>
        </p:txBody>
      </p:sp>
      <p:sp>
        <p:nvSpPr>
          <p:cNvPr id="15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5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56" name="TextShape 5"/>
          <p:cNvSpPr txBox="1"/>
          <p:nvPr/>
        </p:nvSpPr>
        <p:spPr>
          <a:xfrm>
            <a:off x="7391520" y="6324480"/>
            <a:ext cx="1066320" cy="380520"/>
          </a:xfrm>
          <a:prstGeom prst="rect">
            <a:avLst/>
          </a:prstGeom>
          <a:noFill/>
          <a:ln>
            <a:noFill/>
          </a:ln>
        </p:spPr>
        <p:txBody>
          <a:bodyPr/>
          <a:p>
            <a:pPr algn="r">
              <a:lnSpc>
                <a:spcPct val="100000"/>
              </a:lnSpc>
            </a:pPr>
            <a:fld id="{76513480-C503-48E6-9F70-42CCFD7C5DDF}"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QA Collocation</a:t>
            </a:r>
            <a:endParaRPr b="0" lang="en-US" sz="2400" spc="-1" strike="noStrike">
              <a:solidFill>
                <a:srgbClr val="000000"/>
              </a:solidFill>
              <a:uFill>
                <a:solidFill>
                  <a:srgbClr val="ffffff"/>
                </a:solidFill>
              </a:uFill>
              <a:latin typeface="Arial"/>
            </a:endParaRPr>
          </a:p>
        </p:txBody>
      </p:sp>
      <p:sp>
        <p:nvSpPr>
          <p:cNvPr id="158" name="TextShape 2"/>
          <p:cNvSpPr txBox="1"/>
          <p:nvPr/>
        </p:nvSpPr>
        <p:spPr>
          <a:xfrm>
            <a:off x="457200" y="113544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40 CFR Part 58 Appendix A requires PM and Lead monitor networks for a PQAO to have a certain percent of their monitors “collocated” in order to allow calculation of the precision and bias of the network.</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The purpose of a QA collocated monitor at a site is to assess the precision and bias of the primary monitor at the site.  AQS requires both the (one) primary and the (one) QA collocated monitors to identified.</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As stated above, when the parameter requires a NAAQS primary to be identified, the QA primary must be the same as the NAAQS primary.</a:t>
            </a:r>
            <a:endParaRPr b="0" lang="en-US" sz="2800" spc="-1" strike="noStrike">
              <a:solidFill>
                <a:srgbClr val="000000"/>
              </a:solidFill>
              <a:uFill>
                <a:solidFill>
                  <a:srgbClr val="ffffff"/>
                </a:solidFill>
              </a:uFill>
              <a:latin typeface="Arial"/>
            </a:endParaRPr>
          </a:p>
        </p:txBody>
      </p:sp>
      <p:sp>
        <p:nvSpPr>
          <p:cNvPr id="15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6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61" name="TextShape 5"/>
          <p:cNvSpPr txBox="1"/>
          <p:nvPr/>
        </p:nvSpPr>
        <p:spPr>
          <a:xfrm>
            <a:off x="7391520" y="6324480"/>
            <a:ext cx="1066320" cy="380520"/>
          </a:xfrm>
          <a:prstGeom prst="rect">
            <a:avLst/>
          </a:prstGeom>
          <a:noFill/>
          <a:ln>
            <a:noFill/>
          </a:ln>
        </p:spPr>
        <p:txBody>
          <a:bodyPr/>
          <a:p>
            <a:pPr algn="r">
              <a:lnSpc>
                <a:spcPct val="100000"/>
              </a:lnSpc>
            </a:pPr>
            <a:fld id="{C62BA918-22D9-41DD-AC35-C1FBDDDFDB78}"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Example</a:t>
            </a:r>
            <a:endParaRPr b="0" lang="en-US" sz="2400" spc="-1" strike="noStrike">
              <a:solidFill>
                <a:srgbClr val="000000"/>
              </a:solidFill>
              <a:uFill>
                <a:solidFill>
                  <a:srgbClr val="ffffff"/>
                </a:solidFill>
              </a:uFill>
              <a:latin typeface="Arial"/>
            </a:endParaRPr>
          </a:p>
        </p:txBody>
      </p:sp>
      <p:sp>
        <p:nvSpPr>
          <p:cNvPr id="163" name="TextShape 2"/>
          <p:cNvSpPr txBox="1"/>
          <p:nvPr/>
        </p:nvSpPr>
        <p:spPr>
          <a:xfrm>
            <a:off x="457200" y="113544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Changing the primary monitor for a PM 2.5 site with QA Collocation.</a:t>
            </a:r>
            <a:endParaRPr b="0" lang="en-US" sz="2800" spc="-1" strike="noStrike">
              <a:solidFill>
                <a:srgbClr val="000000"/>
              </a:solidFill>
              <a:uFill>
                <a:solidFill>
                  <a:srgbClr val="ffffff"/>
                </a:solidFill>
              </a:uFill>
              <a:latin typeface="Arial"/>
            </a:endParaRPr>
          </a:p>
        </p:txBody>
      </p:sp>
      <p:sp>
        <p:nvSpPr>
          <p:cNvPr id="16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6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66" name="TextShape 5"/>
          <p:cNvSpPr txBox="1"/>
          <p:nvPr/>
        </p:nvSpPr>
        <p:spPr>
          <a:xfrm>
            <a:off x="7391520" y="6324480"/>
            <a:ext cx="1066320" cy="380520"/>
          </a:xfrm>
          <a:prstGeom prst="rect">
            <a:avLst/>
          </a:prstGeom>
          <a:noFill/>
          <a:ln>
            <a:noFill/>
          </a:ln>
        </p:spPr>
        <p:txBody>
          <a:bodyPr/>
          <a:p>
            <a:pPr algn="r">
              <a:lnSpc>
                <a:spcPct val="100000"/>
              </a:lnSpc>
            </a:pPr>
            <a:fld id="{54C96676-53B8-4841-B289-F5EE655B6673}"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Q &amp; A</a:t>
            </a:r>
            <a:endParaRPr b="0" lang="en-US" sz="2400" spc="-1" strike="noStrike">
              <a:solidFill>
                <a:srgbClr val="000000"/>
              </a:solidFill>
              <a:uFill>
                <a:solidFill>
                  <a:srgbClr val="ffffff"/>
                </a:solidFill>
              </a:uFill>
              <a:latin typeface="Arial"/>
            </a:endParaRPr>
          </a:p>
        </p:txBody>
      </p:sp>
      <p:sp>
        <p:nvSpPr>
          <p:cNvPr id="168" name="TextShape 2"/>
          <p:cNvSpPr txBox="1"/>
          <p:nvPr/>
        </p:nvSpPr>
        <p:spPr>
          <a:xfrm>
            <a:off x="457200" y="113544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7200" spc="-1" strike="noStrike">
                <a:solidFill>
                  <a:srgbClr val="000000"/>
                </a:solidFill>
                <a:uFill>
                  <a:solidFill>
                    <a:srgbClr val="ffffff"/>
                  </a:solidFill>
                </a:uFill>
                <a:latin typeface="Arial"/>
                <a:ea typeface="ＭＳ Ｐゴシック"/>
              </a:rPr>
              <a:t> </a:t>
            </a:r>
            <a:endParaRPr b="0" lang="en-US" sz="72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7200" spc="-1" strike="noStrike">
                <a:solidFill>
                  <a:srgbClr val="000000"/>
                </a:solidFill>
                <a:uFill>
                  <a:solidFill>
                    <a:srgbClr val="ffffff"/>
                  </a:solidFill>
                </a:uFill>
                <a:latin typeface="Arial"/>
                <a:ea typeface="ＭＳ Ｐゴシック"/>
              </a:rPr>
              <a:t>Questions?</a:t>
            </a:r>
            <a:endParaRPr b="0" lang="en-US" sz="7200" spc="-1" strike="noStrike">
              <a:solidFill>
                <a:srgbClr val="000000"/>
              </a:solidFill>
              <a:uFill>
                <a:solidFill>
                  <a:srgbClr val="ffffff"/>
                </a:solidFill>
              </a:uFill>
              <a:latin typeface="Arial"/>
            </a:endParaRPr>
          </a:p>
        </p:txBody>
      </p:sp>
      <p:sp>
        <p:nvSpPr>
          <p:cNvPr id="16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7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71" name="TextShape 5"/>
          <p:cNvSpPr txBox="1"/>
          <p:nvPr/>
        </p:nvSpPr>
        <p:spPr>
          <a:xfrm>
            <a:off x="7391520" y="6324480"/>
            <a:ext cx="1066320" cy="380520"/>
          </a:xfrm>
          <a:prstGeom prst="rect">
            <a:avLst/>
          </a:prstGeom>
          <a:noFill/>
          <a:ln>
            <a:noFill/>
          </a:ln>
        </p:spPr>
        <p:txBody>
          <a:bodyPr/>
          <a:p>
            <a:pPr algn="r">
              <a:lnSpc>
                <a:spcPct val="100000"/>
              </a:lnSpc>
            </a:pPr>
            <a:fld id="{90FE73CC-1584-4CAE-A030-5839415978AD}" type="slidenum">
              <a:rPr b="0" lang="en-US" sz="1400" spc="-1" strike="noStrike">
                <a:solidFill>
                  <a:srgbClr val="000000"/>
                </a:solidFill>
                <a:uFill>
                  <a:solidFill>
                    <a:srgbClr val="ffffff"/>
                  </a:solidFill>
                </a:uFill>
                <a:latin typeface="Arial"/>
                <a:ea typeface="ＭＳ Ｐゴシック"/>
              </a:rPr>
              <a:t>&lt;number&gt;</a:t>
            </a:fld>
            <a:endParaRPr b="0" lang="en-US" sz="1400" spc="-1" strike="noStrike">
              <a:solidFill>
                <a:srgbClr val="000000"/>
              </a:solidFill>
              <a:uFill>
                <a:solidFill>
                  <a:srgbClr val="ffffff"/>
                </a:solidFill>
              </a:uFill>
              <a:latin typeface="Times New Roman"/>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76320" y="76320"/>
            <a:ext cx="5486040" cy="68544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Types of  Metadata (1)</a:t>
            </a:r>
            <a:endParaRPr b="0" lang="en-US" sz="2400" spc="-1" strike="noStrike">
              <a:solidFill>
                <a:srgbClr val="000000"/>
              </a:solidFill>
              <a:uFill>
                <a:solidFill>
                  <a:srgbClr val="ffffff"/>
                </a:solidFill>
              </a:uFill>
              <a:latin typeface="Arial"/>
            </a:endParaRPr>
          </a:p>
        </p:txBody>
      </p:sp>
      <p:sp>
        <p:nvSpPr>
          <p:cNvPr id="98" name="TextShape 2"/>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a:t>
            </a:r>
            <a:endParaRPr b="0" lang="en-US" sz="1400" spc="-1" strike="noStrike">
              <a:solidFill>
                <a:srgbClr val="000000"/>
              </a:solidFill>
              <a:uFill>
                <a:solidFill>
                  <a:srgbClr val="ffffff"/>
                </a:solidFill>
              </a:uFill>
              <a:latin typeface="Times New Roman"/>
            </a:endParaRPr>
          </a:p>
        </p:txBody>
      </p:sp>
      <p:sp>
        <p:nvSpPr>
          <p:cNvPr id="99" name="TextShape 3"/>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00" name="TextShape 4"/>
          <p:cNvSpPr txBox="1"/>
          <p:nvPr/>
        </p:nvSpPr>
        <p:spPr>
          <a:xfrm>
            <a:off x="7391520" y="6324480"/>
            <a:ext cx="1066320" cy="380520"/>
          </a:xfrm>
          <a:prstGeom prst="rect">
            <a:avLst/>
          </a:prstGeom>
          <a:noFill/>
          <a:ln>
            <a:noFill/>
          </a:ln>
        </p:spPr>
        <p:txBody>
          <a:bodyPr/>
          <a:p>
            <a:pPr algn="r">
              <a:lnSpc>
                <a:spcPct val="100000"/>
              </a:lnSpc>
            </a:pPr>
            <a:fld id="{7B5C0811-4A1C-432E-9EFC-7B80F995DCC9}"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
        <p:nvSpPr>
          <p:cNvPr id="101" name="CustomShape 5"/>
          <p:cNvSpPr/>
          <p:nvPr/>
        </p:nvSpPr>
        <p:spPr>
          <a:xfrm>
            <a:off x="533520" y="1143000"/>
            <a:ext cx="8229240" cy="5181120"/>
          </a:xfrm>
          <a:prstGeom prst="rect">
            <a:avLst/>
          </a:prstGeom>
          <a:noFill/>
          <a:ln w="9360">
            <a:noFill/>
          </a:ln>
        </p:spPr>
        <p:style>
          <a:lnRef idx="0"/>
          <a:fillRef idx="0"/>
          <a:effectRef idx="0"/>
          <a:fontRef idx="minor"/>
        </p:style>
        <p:txBody>
          <a:bodyPr/>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Site Basic Information</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Site Support Agency</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Site Tangent Roads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Site Open Paths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Primary Monitor Periods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Site Samplers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Sampler Channels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Basic Information</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Sampling Period</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Type</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Agency Roles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Objective</a:t>
            </a:r>
            <a:endParaRPr b="0" lang="en-US" sz="2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457200" y="0"/>
            <a:ext cx="655272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Types of  Metadata (2)</a:t>
            </a:r>
            <a:endParaRPr b="0" lang="en-US" sz="2400" spc="-1" strike="noStrike">
              <a:solidFill>
                <a:srgbClr val="000000"/>
              </a:solidFill>
              <a:uFill>
                <a:solidFill>
                  <a:srgbClr val="ffffff"/>
                </a:solidFill>
              </a:uFill>
              <a:latin typeface="Arial"/>
            </a:endParaRPr>
          </a:p>
        </p:txBody>
      </p:sp>
      <p:sp>
        <p:nvSpPr>
          <p:cNvPr id="103" name="TextShape 2"/>
          <p:cNvSpPr txBox="1"/>
          <p:nvPr/>
        </p:nvSpPr>
        <p:spPr>
          <a:xfrm>
            <a:off x="685800" y="121932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Required Frequency &amp; Schedule</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Tangent Roads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Probe Obstruction</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Regulatory Compliance</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QA Collocation</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Method</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Network Affiliation</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Sampler Channel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Monitor NAAQS Exclusion</a:t>
            </a:r>
            <a:endParaRPr b="0" lang="en-US" sz="2800" spc="-1" strike="noStrike">
              <a:solidFill>
                <a:srgbClr val="000000"/>
              </a:solidFill>
              <a:uFill>
                <a:solidFill>
                  <a:srgbClr val="ffffff"/>
                </a:solidFill>
              </a:uFill>
              <a:latin typeface="Arial"/>
            </a:endParaRPr>
          </a:p>
          <a:p>
            <a:pPr>
              <a:lnSpc>
                <a:spcPct val="100000"/>
              </a:lnSpc>
            </a:pPr>
            <a:endParaRPr b="0" lang="en-US" sz="2800" spc="-1" strike="noStrike">
              <a:solidFill>
                <a:srgbClr val="000000"/>
              </a:solidFill>
              <a:uFill>
                <a:solidFill>
                  <a:srgbClr val="ffffff"/>
                </a:solidFill>
              </a:uFill>
              <a:latin typeface="Arial"/>
            </a:endParaRPr>
          </a:p>
        </p:txBody>
      </p:sp>
      <p:sp>
        <p:nvSpPr>
          <p:cNvPr id="10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0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06" name="TextShape 5"/>
          <p:cNvSpPr txBox="1"/>
          <p:nvPr/>
        </p:nvSpPr>
        <p:spPr>
          <a:xfrm>
            <a:off x="7391520" y="6324480"/>
            <a:ext cx="1066320" cy="380520"/>
          </a:xfrm>
          <a:prstGeom prst="rect">
            <a:avLst/>
          </a:prstGeom>
          <a:noFill/>
          <a:ln>
            <a:noFill/>
          </a:ln>
        </p:spPr>
        <p:txBody>
          <a:bodyPr/>
          <a:p>
            <a:pPr algn="r">
              <a:lnSpc>
                <a:spcPct val="100000"/>
              </a:lnSpc>
            </a:pPr>
            <a:fld id="{29BA201F-8D87-4E1B-9A23-FBA806CBFBE2}"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txBox="1"/>
          <p:nvPr/>
        </p:nvSpPr>
        <p:spPr>
          <a:xfrm>
            <a:off x="-1143000" y="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Contents of Presentation</a:t>
            </a:r>
            <a:endParaRPr b="0" lang="en-US" sz="2400" spc="-1" strike="noStrike">
              <a:solidFill>
                <a:srgbClr val="000000"/>
              </a:solidFill>
              <a:uFill>
                <a:solidFill>
                  <a:srgbClr val="ffffff"/>
                </a:solidFill>
              </a:uFill>
              <a:latin typeface="Arial"/>
            </a:endParaRPr>
          </a:p>
        </p:txBody>
      </p:sp>
      <p:sp>
        <p:nvSpPr>
          <p:cNvPr id="108" name="TextShape 2"/>
          <p:cNvSpPr txBox="1"/>
          <p:nvPr/>
        </p:nvSpPr>
        <p:spPr>
          <a:xfrm>
            <a:off x="685800" y="1219320"/>
            <a:ext cx="7772040" cy="5028840"/>
          </a:xfrm>
          <a:prstGeom prst="rect">
            <a:avLst/>
          </a:prstGeom>
          <a:noFill/>
          <a:ln>
            <a:noFill/>
          </a:ln>
        </p:spPr>
        <p:txBody>
          <a:bodyPr/>
          <a:p>
            <a:pPr>
              <a:lnSpc>
                <a:spcPct val="100000"/>
              </a:lnSpc>
            </a:pPr>
            <a:r>
              <a:rPr b="0" lang="en-US" sz="2800" spc="-1" strike="noStrike">
                <a:solidFill>
                  <a:srgbClr val="000000"/>
                </a:solidFill>
                <a:uFill>
                  <a:solidFill>
                    <a:srgbClr val="ffffff"/>
                  </a:solidFill>
                </a:uFill>
                <a:latin typeface="Arial"/>
                <a:ea typeface="ＭＳ Ｐゴシック"/>
              </a:rPr>
              <a:t>This presentation will briefly discuss each of the types of Site and Monitor metadata – what it is, who is allowed to create or change it, and how to maintain it.</a:t>
            </a:r>
            <a:endParaRPr b="0" lang="en-US" sz="2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ＭＳ Ｐゴシック"/>
              </a:rPr>
              <a:t>A Tutorials is included for changing the primary monitor for a parameter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 </a:t>
            </a:r>
            <a:endParaRPr b="0" lang="en-US" sz="2800" spc="-1" strike="noStrike">
              <a:solidFill>
                <a:srgbClr val="000000"/>
              </a:solidFill>
              <a:uFill>
                <a:solidFill>
                  <a:srgbClr val="ffffff"/>
                </a:solidFill>
              </a:uFill>
              <a:latin typeface="Arial"/>
            </a:endParaRPr>
          </a:p>
        </p:txBody>
      </p:sp>
      <p:sp>
        <p:nvSpPr>
          <p:cNvPr id="10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1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11" name="TextShape 5"/>
          <p:cNvSpPr txBox="1"/>
          <p:nvPr/>
        </p:nvSpPr>
        <p:spPr>
          <a:xfrm>
            <a:off x="7391520" y="6324480"/>
            <a:ext cx="1066320" cy="380520"/>
          </a:xfrm>
          <a:prstGeom prst="rect">
            <a:avLst/>
          </a:prstGeom>
          <a:noFill/>
          <a:ln>
            <a:noFill/>
          </a:ln>
        </p:spPr>
        <p:txBody>
          <a:bodyPr/>
          <a:p>
            <a:pPr algn="r">
              <a:lnSpc>
                <a:spcPct val="100000"/>
              </a:lnSpc>
            </a:pPr>
            <a:fld id="{47928DFE-973C-4AB4-89F6-5F1EA96B855F}"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91440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Basic Definitions</a:t>
            </a:r>
            <a:endParaRPr b="0" lang="en-US" sz="2400" spc="-1" strike="noStrike">
              <a:solidFill>
                <a:srgbClr val="000000"/>
              </a:solidFill>
              <a:uFill>
                <a:solidFill>
                  <a:srgbClr val="ffffff"/>
                </a:solidFill>
              </a:uFill>
              <a:latin typeface="Arial"/>
            </a:endParaRPr>
          </a:p>
        </p:txBody>
      </p:sp>
      <p:sp>
        <p:nvSpPr>
          <p:cNvPr id="113" name="TextShape 2"/>
          <p:cNvSpPr txBox="1"/>
          <p:nvPr/>
        </p:nvSpPr>
        <p:spPr>
          <a:xfrm>
            <a:off x="685800" y="1143000"/>
            <a:ext cx="7772040" cy="5105160"/>
          </a:xfrm>
          <a:prstGeom prst="rect">
            <a:avLst/>
          </a:prstGeom>
          <a:noFill/>
          <a:ln>
            <a:noFill/>
          </a:ln>
        </p:spPr>
        <p:txBody>
          <a:bodyPr/>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A site is a geographic location (point) where ambient air quality monitoring occurs.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A parameter is a measurable real-world quantity, such as a pollutant concentration or meteorological data.</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A sampler is a piece of real-world equipment for measuring one or more ambient air quality related parameters.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800" spc="-1" strike="noStrike">
                <a:solidFill>
                  <a:srgbClr val="000000"/>
                </a:solidFill>
                <a:uFill>
                  <a:solidFill>
                    <a:srgbClr val="ffffff"/>
                  </a:solidFill>
                </a:uFill>
                <a:latin typeface="Arial"/>
                <a:ea typeface="ＭＳ Ｐゴシック"/>
              </a:rPr>
              <a:t>A Monitor is an AQS </a:t>
            </a:r>
            <a:r>
              <a:rPr b="1" lang="en-US" sz="2800" spc="-1" strike="noStrike">
                <a:solidFill>
                  <a:srgbClr val="000000"/>
                </a:solidFill>
                <a:uFill>
                  <a:solidFill>
                    <a:srgbClr val="ffffff"/>
                  </a:solidFill>
                </a:uFill>
                <a:latin typeface="Arial"/>
                <a:ea typeface="ＭＳ Ｐゴシック"/>
              </a:rPr>
              <a:t>abstraction</a:t>
            </a:r>
            <a:r>
              <a:rPr b="0" lang="en-US" sz="2800" spc="-1" strike="noStrike">
                <a:solidFill>
                  <a:srgbClr val="000000"/>
                </a:solidFill>
                <a:uFill>
                  <a:solidFill>
                    <a:srgbClr val="ffffff"/>
                  </a:solidFill>
                </a:uFill>
                <a:latin typeface="Arial"/>
                <a:ea typeface="ＭＳ Ｐゴシック"/>
              </a:rPr>
              <a:t> of the equipment used to measure </a:t>
            </a:r>
            <a:r>
              <a:rPr b="1" lang="en-US" sz="2800" spc="-1" strike="noStrike" u="sng">
                <a:solidFill>
                  <a:srgbClr val="000000"/>
                </a:solidFill>
                <a:uFill>
                  <a:solidFill>
                    <a:srgbClr val="ffffff"/>
                  </a:solidFill>
                </a:uFill>
                <a:latin typeface="Arial"/>
                <a:ea typeface="ＭＳ Ｐゴシック"/>
              </a:rPr>
              <a:t>one</a:t>
            </a:r>
            <a:r>
              <a:rPr b="0" lang="en-US" sz="2800" spc="-1" strike="noStrike">
                <a:solidFill>
                  <a:srgbClr val="000000"/>
                </a:solidFill>
                <a:uFill>
                  <a:solidFill>
                    <a:srgbClr val="ffffff"/>
                  </a:solidFill>
                </a:uFill>
                <a:latin typeface="Arial"/>
                <a:ea typeface="ＭＳ Ｐゴシック"/>
              </a:rPr>
              <a:t> parameter at a site.</a:t>
            </a:r>
            <a:endParaRPr b="0" lang="en-US" sz="2800" spc="-1" strike="noStrike">
              <a:solidFill>
                <a:srgbClr val="000000"/>
              </a:solidFill>
              <a:uFill>
                <a:solidFill>
                  <a:srgbClr val="ffffff"/>
                </a:solidFill>
              </a:uFill>
              <a:latin typeface="Arial"/>
            </a:endParaRPr>
          </a:p>
        </p:txBody>
      </p:sp>
      <p:sp>
        <p:nvSpPr>
          <p:cNvPr id="11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1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16" name="TextShape 5"/>
          <p:cNvSpPr txBox="1"/>
          <p:nvPr/>
        </p:nvSpPr>
        <p:spPr>
          <a:xfrm>
            <a:off x="7391520" y="6324480"/>
            <a:ext cx="1066320" cy="380520"/>
          </a:xfrm>
          <a:prstGeom prst="rect">
            <a:avLst/>
          </a:prstGeom>
          <a:noFill/>
          <a:ln>
            <a:noFill/>
          </a:ln>
        </p:spPr>
        <p:txBody>
          <a:bodyPr/>
          <a:p>
            <a:pPr algn="r">
              <a:lnSpc>
                <a:spcPct val="100000"/>
              </a:lnSpc>
            </a:pPr>
            <a:fld id="{62B0A329-3BC2-4BD8-A8B2-55E7AED7396C}"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Site Metadata (1)</a:t>
            </a:r>
            <a:endParaRPr b="0" lang="en-US" sz="2400" spc="-1" strike="noStrike">
              <a:solidFill>
                <a:srgbClr val="000000"/>
              </a:solidFill>
              <a:uFill>
                <a:solidFill>
                  <a:srgbClr val="ffffff"/>
                </a:solidFill>
              </a:uFill>
              <a:latin typeface="Arial"/>
            </a:endParaRPr>
          </a:p>
        </p:txBody>
      </p:sp>
      <p:sp>
        <p:nvSpPr>
          <p:cNvPr id="118" name="TextShape 2"/>
          <p:cNvSpPr txBox="1"/>
          <p:nvPr/>
        </p:nvSpPr>
        <p:spPr>
          <a:xfrm>
            <a:off x="685800" y="1143000"/>
            <a:ext cx="7772040" cy="5105160"/>
          </a:xfrm>
          <a:prstGeom prst="rect">
            <a:avLst/>
          </a:prstGeom>
          <a:noFill/>
          <a:ln>
            <a:noFill/>
          </a:ln>
        </p:spPr>
        <p:txBody>
          <a:bodyPr/>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AQS Key:  AQS sites are indexed by either of two methods – Tribal mode or State mode</a:t>
            </a:r>
            <a:endParaRPr b="0" lang="en-US" sz="28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In Tribal mode, a site is uniquely identified by a Tribal Code and a Site Number</a:t>
            </a:r>
            <a:endParaRPr b="0" lang="en-US" sz="20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In State mode, a site is uniquely identified by a State Code, County Code, and a Site Number</a:t>
            </a:r>
            <a:endParaRPr b="0" lang="en-US" sz="20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All Sites are required to have a location – Latitude and Longitude</a:t>
            </a:r>
            <a:endParaRPr b="0" lang="en-US" sz="2800" spc="-1" strike="noStrike">
              <a:solidFill>
                <a:srgbClr val="000000"/>
              </a:solidFill>
              <a:uFill>
                <a:solidFill>
                  <a:srgbClr val="ffffff"/>
                </a:solidFill>
              </a:uFill>
              <a:latin typeface="Arial"/>
            </a:endParaRPr>
          </a:p>
          <a:p>
            <a:pPr lvl="1" marL="743040" indent="-28548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All other geopolitical entities (e.g. Cities, CBSAs, &amp; etc.) are determined by this location.</a:t>
            </a:r>
            <a:endParaRPr b="0" lang="en-US" sz="20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Owner:  All sites are required to have an agency that is responsible for the site.</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Dates of operation (Date established, and date terminated)</a:t>
            </a:r>
            <a:endParaRPr b="0" lang="en-US" sz="2800" spc="-1" strike="noStrike">
              <a:solidFill>
                <a:srgbClr val="000000"/>
              </a:solidFill>
              <a:uFill>
                <a:solidFill>
                  <a:srgbClr val="ffffff"/>
                </a:solidFill>
              </a:uFill>
              <a:latin typeface="Arial"/>
            </a:endParaRPr>
          </a:p>
        </p:txBody>
      </p:sp>
      <p:sp>
        <p:nvSpPr>
          <p:cNvPr id="11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2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21" name="TextShape 5"/>
          <p:cNvSpPr txBox="1"/>
          <p:nvPr/>
        </p:nvSpPr>
        <p:spPr>
          <a:xfrm>
            <a:off x="7391520" y="6324480"/>
            <a:ext cx="1066320" cy="380520"/>
          </a:xfrm>
          <a:prstGeom prst="rect">
            <a:avLst/>
          </a:prstGeom>
          <a:noFill/>
          <a:ln>
            <a:noFill/>
          </a:ln>
        </p:spPr>
        <p:txBody>
          <a:bodyPr/>
          <a:p>
            <a:pPr algn="r">
              <a:lnSpc>
                <a:spcPct val="100000"/>
              </a:lnSpc>
            </a:pPr>
            <a:fld id="{66E4679A-31E9-4CD3-9460-8356A6B3BC60}"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Site Metadata (2)</a:t>
            </a:r>
            <a:endParaRPr b="0" lang="en-US" sz="2400" spc="-1" strike="noStrike">
              <a:solidFill>
                <a:srgbClr val="000000"/>
              </a:solidFill>
              <a:uFill>
                <a:solidFill>
                  <a:srgbClr val="ffffff"/>
                </a:solidFill>
              </a:uFill>
              <a:latin typeface="Arial"/>
            </a:endParaRPr>
          </a:p>
        </p:txBody>
      </p:sp>
      <p:sp>
        <p:nvSpPr>
          <p:cNvPr id="123" name="TextShape 2"/>
          <p:cNvSpPr txBox="1"/>
          <p:nvPr/>
        </p:nvSpPr>
        <p:spPr>
          <a:xfrm>
            <a:off x="685800" y="121932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Support Agency:  Agency other than site owner who is authorized to modify site metadata (optional)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Tangent Road:  Information about roads adjacent to site (optional)</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400" spc="-1" strike="noStrike">
                <a:solidFill>
                  <a:srgbClr val="000000"/>
                </a:solidFill>
                <a:uFill>
                  <a:solidFill>
                    <a:srgbClr val="ffffff"/>
                  </a:solidFill>
                </a:uFill>
                <a:latin typeface="Arial"/>
                <a:ea typeface="ＭＳ Ｐゴシック"/>
              </a:rPr>
              <a:t>Open Path:  Information for an open path (light beam) monitor.  (optional)</a:t>
            </a:r>
            <a:endParaRPr b="0" lang="en-US" sz="2800" spc="-1" strike="noStrike">
              <a:solidFill>
                <a:srgbClr val="000000"/>
              </a:solidFill>
              <a:uFill>
                <a:solidFill>
                  <a:srgbClr val="ffffff"/>
                </a:solidFill>
              </a:uFill>
              <a:latin typeface="Arial"/>
            </a:endParaRPr>
          </a:p>
        </p:txBody>
      </p:sp>
      <p:sp>
        <p:nvSpPr>
          <p:cNvPr id="12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2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26" name="TextShape 5"/>
          <p:cNvSpPr txBox="1"/>
          <p:nvPr/>
        </p:nvSpPr>
        <p:spPr>
          <a:xfrm>
            <a:off x="7391520" y="6324480"/>
            <a:ext cx="1066320" cy="380520"/>
          </a:xfrm>
          <a:prstGeom prst="rect">
            <a:avLst/>
          </a:prstGeom>
          <a:noFill/>
          <a:ln>
            <a:noFill/>
          </a:ln>
        </p:spPr>
        <p:txBody>
          <a:bodyPr/>
          <a:p>
            <a:pPr algn="r">
              <a:lnSpc>
                <a:spcPct val="100000"/>
              </a:lnSpc>
            </a:pPr>
            <a:fld id="{DDB1414B-0AE1-45D9-B256-5B59E1F36F1A}"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TextShape 1"/>
          <p:cNvSpPr txBox="1"/>
          <p:nvPr/>
        </p:nvSpPr>
        <p:spPr>
          <a:xfrm>
            <a:off x="-762120" y="7632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Site-Parameter Metadata</a:t>
            </a:r>
            <a:endParaRPr b="0" lang="en-US" sz="2400" spc="-1" strike="noStrike">
              <a:solidFill>
                <a:srgbClr val="000000"/>
              </a:solidFill>
              <a:uFill>
                <a:solidFill>
                  <a:srgbClr val="ffffff"/>
                </a:solidFill>
              </a:uFill>
              <a:latin typeface="Arial"/>
            </a:endParaRPr>
          </a:p>
        </p:txBody>
      </p:sp>
      <p:sp>
        <p:nvSpPr>
          <p:cNvPr id="128" name="TextShape 2"/>
          <p:cNvSpPr txBox="1"/>
          <p:nvPr/>
        </p:nvSpPr>
        <p:spPr>
          <a:xfrm>
            <a:off x="685800" y="121932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600" spc="-1" strike="noStrike">
                <a:solidFill>
                  <a:srgbClr val="000000"/>
                </a:solidFill>
                <a:uFill>
                  <a:solidFill>
                    <a:srgbClr val="ffffff"/>
                  </a:solidFill>
                </a:uFill>
                <a:latin typeface="Arial"/>
                <a:ea typeface="ＭＳ Ｐゴシック"/>
              </a:rPr>
              <a:t>Primary Monitor Periods:  This is the designation of a specific monitor as the primary one to be used for NAAQS determinations.  It is </a:t>
            </a:r>
            <a:r>
              <a:rPr b="1" lang="en-US" sz="2600" spc="-1" strike="noStrike" u="sng">
                <a:solidFill>
                  <a:srgbClr val="000000"/>
                </a:solidFill>
                <a:uFill>
                  <a:solidFill>
                    <a:srgbClr val="ffffff"/>
                  </a:solidFill>
                </a:uFill>
                <a:latin typeface="Arial"/>
                <a:ea typeface="ＭＳ Ｐゴシック"/>
              </a:rPr>
              <a:t>required</a:t>
            </a:r>
            <a:r>
              <a:rPr b="0" lang="en-US" sz="2600" spc="-1" strike="noStrike">
                <a:solidFill>
                  <a:srgbClr val="000000"/>
                </a:solidFill>
                <a:uFill>
                  <a:solidFill>
                    <a:srgbClr val="ffffff"/>
                  </a:solidFill>
                </a:uFill>
                <a:latin typeface="Arial"/>
                <a:ea typeface="ＭＳ Ｐゴシック"/>
              </a:rPr>
              <a:t> by 40 CFR Part 50 for certain criteria pollutants, but </a:t>
            </a:r>
            <a:r>
              <a:rPr b="1" lang="en-US" sz="2600" spc="-1" strike="noStrike" u="sng">
                <a:solidFill>
                  <a:srgbClr val="000000"/>
                </a:solidFill>
                <a:uFill>
                  <a:solidFill>
                    <a:srgbClr val="ffffff"/>
                  </a:solidFill>
                </a:uFill>
                <a:latin typeface="Arial"/>
                <a:ea typeface="ＭＳ Ｐゴシック"/>
              </a:rPr>
              <a:t>may </a:t>
            </a:r>
            <a:r>
              <a:rPr b="0" lang="en-US" sz="2600" spc="-1" strike="noStrike">
                <a:solidFill>
                  <a:srgbClr val="000000"/>
                </a:solidFill>
                <a:uFill>
                  <a:solidFill>
                    <a:srgbClr val="ffffff"/>
                  </a:solidFill>
                </a:uFill>
                <a:latin typeface="Arial"/>
                <a:ea typeface="ＭＳ Ｐゴシック"/>
              </a:rPr>
              <a:t>be designated for any parameter.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600" spc="-1" strike="noStrike">
                <a:solidFill>
                  <a:srgbClr val="000000"/>
                </a:solidFill>
                <a:uFill>
                  <a:solidFill>
                    <a:srgbClr val="ffffff"/>
                  </a:solidFill>
                </a:uFill>
                <a:latin typeface="Arial"/>
                <a:ea typeface="ＭＳ Ｐゴシック"/>
              </a:rPr>
              <a:t>Note:  This is different than QA collocation.  However, when QA collocation is present, only the NAAQS primary may be the QA collocation primary.</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600" spc="-1" strike="noStrike">
                <a:solidFill>
                  <a:srgbClr val="000000"/>
                </a:solidFill>
                <a:uFill>
                  <a:solidFill>
                    <a:srgbClr val="ffffff"/>
                  </a:solidFill>
                </a:uFill>
                <a:latin typeface="Arial"/>
                <a:ea typeface="ＭＳ Ｐゴシック"/>
              </a:rPr>
              <a:t>See Primary Monitor Tutorial for configuring and maintaining these.</a:t>
            </a:r>
            <a:endParaRPr b="0" lang="en-US" sz="2800" spc="-1" strike="noStrike">
              <a:solidFill>
                <a:srgbClr val="000000"/>
              </a:solidFill>
              <a:uFill>
                <a:solidFill>
                  <a:srgbClr val="ffffff"/>
                </a:solidFill>
              </a:uFill>
              <a:latin typeface="Arial"/>
            </a:endParaRPr>
          </a:p>
        </p:txBody>
      </p:sp>
      <p:sp>
        <p:nvSpPr>
          <p:cNvPr id="129"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30"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31" name="TextShape 5"/>
          <p:cNvSpPr txBox="1"/>
          <p:nvPr/>
        </p:nvSpPr>
        <p:spPr>
          <a:xfrm>
            <a:off x="7391520" y="6324480"/>
            <a:ext cx="1066320" cy="380520"/>
          </a:xfrm>
          <a:prstGeom prst="rect">
            <a:avLst/>
          </a:prstGeom>
          <a:noFill/>
          <a:ln>
            <a:noFill/>
          </a:ln>
        </p:spPr>
        <p:txBody>
          <a:bodyPr/>
          <a:p>
            <a:pPr algn="r">
              <a:lnSpc>
                <a:spcPct val="100000"/>
              </a:lnSpc>
            </a:pPr>
            <a:fld id="{BB7357AE-8368-44DB-8F5E-17D7C2E9A3A6}"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762120" y="152280"/>
            <a:ext cx="7619760" cy="898560"/>
          </a:xfrm>
          <a:prstGeom prst="rect">
            <a:avLst/>
          </a:prstGeom>
          <a:noFill/>
          <a:ln>
            <a:noFill/>
          </a:ln>
        </p:spPr>
        <p:txBody>
          <a:bodyPr anchor="ctr"/>
          <a:p>
            <a:pPr algn="ctr">
              <a:lnSpc>
                <a:spcPct val="100000"/>
              </a:lnSpc>
            </a:pPr>
            <a:r>
              <a:rPr b="0" lang="en-US" sz="3200" spc="-1" strike="noStrike">
                <a:solidFill>
                  <a:srgbClr val="ffffff"/>
                </a:solidFill>
                <a:uFill>
                  <a:solidFill>
                    <a:srgbClr val="ffffff"/>
                  </a:solidFill>
                </a:uFill>
                <a:latin typeface="Arial"/>
                <a:ea typeface="ＭＳ Ｐゴシック"/>
              </a:rPr>
              <a:t>Sampler Metadata</a:t>
            </a:r>
            <a:endParaRPr b="0" lang="en-US" sz="2400" spc="-1" strike="noStrike">
              <a:solidFill>
                <a:srgbClr val="000000"/>
              </a:solidFill>
              <a:uFill>
                <a:solidFill>
                  <a:srgbClr val="ffffff"/>
                </a:solidFill>
              </a:uFill>
              <a:latin typeface="Arial"/>
            </a:endParaRPr>
          </a:p>
        </p:txBody>
      </p:sp>
      <p:sp>
        <p:nvSpPr>
          <p:cNvPr id="133" name="TextShape 2"/>
          <p:cNvSpPr txBox="1"/>
          <p:nvPr/>
        </p:nvSpPr>
        <p:spPr>
          <a:xfrm>
            <a:off x="685800" y="1051560"/>
            <a:ext cx="7772040" cy="5028840"/>
          </a:xfrm>
          <a:prstGeom prst="rect">
            <a:avLst/>
          </a:prstGeom>
          <a:noFill/>
          <a:ln>
            <a:noFill/>
          </a:ln>
        </p:spPr>
        <p:txBody>
          <a:bodyPr/>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AQS models samplers primarily support speciation analysis, where the filter from one sampler may be analyzed for many analytes (parameters).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The AQS site-sampler record maps an AQS entity to a real world sampler or analyzer {Make, Model Number, and Serial Number}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Each sampler has one or more channels for air flow through a filter.</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The monitors for each analytes for a channel are linked to the sampler and channel by the AQS Monitor-Channel entity.</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This allows flow audits and verifications to be submitted for a sampler and automatically applied to the appropriate monitors.</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Samplers are “owned” by a specific agency.</a:t>
            </a:r>
            <a:endParaRPr b="0" lang="en-US" sz="2800" spc="-1" strike="noStrike">
              <a:solidFill>
                <a:srgbClr val="000000"/>
              </a:solidFill>
              <a:uFill>
                <a:solidFill>
                  <a:srgbClr val="ffffff"/>
                </a:solidFill>
              </a:uFill>
              <a:latin typeface="Arial"/>
            </a:endParaRPr>
          </a:p>
          <a:p>
            <a:pPr marL="343080" indent="-342720">
              <a:lnSpc>
                <a:spcPct val="100000"/>
              </a:lnSpc>
              <a:buClr>
                <a:srgbClr val="000000"/>
              </a:buClr>
              <a:buFont typeface="Symbol" charset="2"/>
              <a:buChar char=""/>
            </a:pPr>
            <a:r>
              <a:rPr b="0" lang="en-US" sz="2000" spc="-1" strike="noStrike">
                <a:solidFill>
                  <a:srgbClr val="000000"/>
                </a:solidFill>
                <a:uFill>
                  <a:solidFill>
                    <a:srgbClr val="ffffff"/>
                  </a:solidFill>
                </a:uFill>
                <a:latin typeface="Arial"/>
                <a:ea typeface="ＭＳ Ｐゴシック"/>
              </a:rPr>
              <a:t>See tutorial for setting up CSN Sampler.</a:t>
            </a:r>
            <a:endParaRPr b="0" lang="en-US" sz="2800" spc="-1" strike="noStrike">
              <a:solidFill>
                <a:srgbClr val="000000"/>
              </a:solidFill>
              <a:uFill>
                <a:solidFill>
                  <a:srgbClr val="ffffff"/>
                </a:solidFill>
              </a:uFill>
              <a:latin typeface="Arial"/>
            </a:endParaRPr>
          </a:p>
        </p:txBody>
      </p:sp>
      <p:sp>
        <p:nvSpPr>
          <p:cNvPr id="134" name="TextShape 3"/>
          <p:cNvSpPr txBox="1"/>
          <p:nvPr/>
        </p:nvSpPr>
        <p:spPr>
          <a:xfrm>
            <a:off x="685800" y="6324480"/>
            <a:ext cx="1904760" cy="380520"/>
          </a:xfrm>
          <a:prstGeom prst="rect">
            <a:avLst/>
          </a:prstGeom>
          <a:noFill/>
          <a:ln>
            <a:noFill/>
          </a:ln>
        </p:spPr>
        <p:txBody>
          <a:bodyPr/>
          <a:p>
            <a:pPr>
              <a:lnSpc>
                <a:spcPct val="100000"/>
              </a:lnSpc>
            </a:pPr>
            <a:r>
              <a:rPr b="0" lang="en-US" sz="1400" spc="-1" strike="noStrike">
                <a:solidFill>
                  <a:srgbClr val="000000"/>
                </a:solidFill>
                <a:uFill>
                  <a:solidFill>
                    <a:srgbClr val="ffffff"/>
                  </a:solidFill>
                </a:uFill>
                <a:latin typeface="Arial"/>
                <a:ea typeface="ＭＳ Ｐゴシック"/>
              </a:rPr>
              <a:t>AQS Plans</a:t>
            </a:r>
            <a:endParaRPr b="0" lang="en-US" sz="1400" spc="-1" strike="noStrike">
              <a:solidFill>
                <a:srgbClr val="000000"/>
              </a:solidFill>
              <a:uFill>
                <a:solidFill>
                  <a:srgbClr val="ffffff"/>
                </a:solidFill>
              </a:uFill>
              <a:latin typeface="Times New Roman"/>
            </a:endParaRPr>
          </a:p>
        </p:txBody>
      </p:sp>
      <p:sp>
        <p:nvSpPr>
          <p:cNvPr id="135" name="TextShape 4"/>
          <p:cNvSpPr txBox="1"/>
          <p:nvPr/>
        </p:nvSpPr>
        <p:spPr>
          <a:xfrm>
            <a:off x="2590920" y="6324480"/>
            <a:ext cx="4800240" cy="380520"/>
          </a:xfrm>
          <a:prstGeom prst="rect">
            <a:avLst/>
          </a:prstGeom>
          <a:noFill/>
          <a:ln>
            <a:noFill/>
          </a:ln>
        </p:spPr>
        <p:txBody>
          <a:bodyPr/>
          <a:p>
            <a:pPr algn="ctr">
              <a:lnSpc>
                <a:spcPct val="100000"/>
              </a:lnSpc>
            </a:pPr>
            <a:r>
              <a:rPr b="0" lang="en-US" sz="1400" spc="-1" strike="noStrike">
                <a:solidFill>
                  <a:srgbClr val="000000"/>
                </a:solidFill>
                <a:uFill>
                  <a:solidFill>
                    <a:srgbClr val="ffffff"/>
                  </a:solidFill>
                </a:uFill>
                <a:latin typeface="Arial"/>
                <a:ea typeface="ＭＳ Ｐゴシック"/>
              </a:rPr>
              <a:t>National Ambient Air Monitoring Conference 2016</a:t>
            </a:r>
            <a:endParaRPr b="0" lang="en-US" sz="1400" spc="-1" strike="noStrike">
              <a:solidFill>
                <a:srgbClr val="000000"/>
              </a:solidFill>
              <a:uFill>
                <a:solidFill>
                  <a:srgbClr val="ffffff"/>
                </a:solidFill>
              </a:uFill>
              <a:latin typeface="Times New Roman"/>
            </a:endParaRPr>
          </a:p>
        </p:txBody>
      </p:sp>
      <p:sp>
        <p:nvSpPr>
          <p:cNvPr id="136" name="TextShape 5"/>
          <p:cNvSpPr txBox="1"/>
          <p:nvPr/>
        </p:nvSpPr>
        <p:spPr>
          <a:xfrm>
            <a:off x="7391520" y="6324480"/>
            <a:ext cx="1066320" cy="380520"/>
          </a:xfrm>
          <a:prstGeom prst="rect">
            <a:avLst/>
          </a:prstGeom>
          <a:noFill/>
          <a:ln>
            <a:noFill/>
          </a:ln>
        </p:spPr>
        <p:txBody>
          <a:bodyPr/>
          <a:p>
            <a:pPr algn="r">
              <a:lnSpc>
                <a:spcPct val="100000"/>
              </a:lnSpc>
            </a:pPr>
            <a:fld id="{F1AF5ADF-2D88-44EA-B2EB-7A4593FCA7CF}" type="slidenum">
              <a:rPr b="0" lang="en-US" sz="1400" spc="-1" strike="noStrike">
                <a:solidFill>
                  <a:srgbClr val="000000"/>
                </a:solidFill>
                <a:uFill>
                  <a:solidFill>
                    <a:srgbClr val="ffffff"/>
                  </a:solidFill>
                </a:uFill>
                <a:latin typeface="Arial"/>
                <a:ea typeface="ＭＳ Ｐゴシック"/>
              </a:rPr>
              <a:t>1</a:t>
            </a:fld>
            <a:endParaRPr b="0" lang="en-US" sz="1400" spc="-1" strike="noStrike">
              <a:solidFill>
                <a:srgbClr val="000000"/>
              </a:solidFill>
              <a:uFill>
                <a:solidFill>
                  <a:srgbClr val="ffffff"/>
                </a:solidFill>
              </a:uFill>
              <a:latin typeface="Times New Roman"/>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1D34D33B964B4F9EEC817C5601A1B1" ma:contentTypeVersion="6" ma:contentTypeDescription="Create a new document." ma:contentTypeScope="" ma:versionID="0fa9b658c8e2fe72ed73d78e2b1a3f6c">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7d8dd676-26ca-4e08-b90f-b4e0026a58ac" targetNamespace="http://schemas.microsoft.com/office/2006/metadata/properties" ma:root="true" ma:fieldsID="17e72b3cbc60fc38cf6756f9a8f20cbe" ns1:_="" ns2:_="" ns3:_="" ns4:_="" ns5:_="">
    <xsd:import namespace="http://schemas.microsoft.com/sharepoint/v3"/>
    <xsd:import namespace="4ffa91fb-a0ff-4ac5-b2db-65c790d184a4"/>
    <xsd:import namespace="http://schemas.microsoft.com/sharepoint.v3"/>
    <xsd:import namespace="http://schemas.microsoft.com/sharepoint/v3/fields"/>
    <xsd:import namespace="7d8dd676-26ca-4e08-b90f-b4e0026a58ac"/>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2:e3f09c3df709400db2417a7161762d62" minOccurs="0"/>
                <xsd:element ref="ns5:SharedWithUsers"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aec54597-794d-48fd-aaaa-4eaa50f4ff1d}" ma:internalName="TaxCatchAllLabel" ma:readOnly="true" ma:showField="CatchAllDataLabel"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aec54597-794d-48fd-aaaa-4eaa50f4ff1d}" ma:internalName="TaxCatchAll" ma:showField="CatchAllData"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8dd676-26ca-4e08-b90f-b4e0026a58ac" elementFormDefault="qualified">
    <xsd:import namespace="http://schemas.microsoft.com/office/2006/documentManagement/types"/>
    <xsd:import namespace="http://schemas.microsoft.com/office/infopath/2007/PartnerControls"/>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9f62856-1543-49d4-a736-4569d363f533"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3f09c3df709400db2417a7161762d62 xmlns="4ffa91fb-a0ff-4ac5-b2db-65c790d184a4">
      <Terms xmlns="http://schemas.microsoft.com/office/infopath/2007/PartnerControls"/>
    </e3f09c3df709400db2417a7161762d62>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2016-08-17T18:00:56+00:00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documentManagement>
</p:properties>
</file>

<file path=customXml/itemProps1.xml><?xml version="1.0" encoding="utf-8"?>
<ds:datastoreItem xmlns:ds="http://schemas.openxmlformats.org/officeDocument/2006/customXml" ds:itemID="{AA99D5CC-D5C4-4B09-8E4D-7ECD4DD799C5}"/>
</file>

<file path=customXml/itemProps2.xml><?xml version="1.0" encoding="utf-8"?>
<ds:datastoreItem xmlns:ds="http://schemas.openxmlformats.org/officeDocument/2006/customXml" ds:itemID="{BC44CC65-09CA-4C13-A998-F9D523C2607C}"/>
</file>

<file path=customXml/itemProps3.xml><?xml version="1.0" encoding="utf-8"?>
<ds:datastoreItem xmlns:ds="http://schemas.openxmlformats.org/officeDocument/2006/customXml" ds:itemID="{63F97269-A835-4750-B288-BCCBCC16494D}"/>
</file>

<file path=customXml/itemProps4.xml><?xml version="1.0" encoding="utf-8"?>
<ds:datastoreItem xmlns:ds="http://schemas.openxmlformats.org/officeDocument/2006/customXml" ds:itemID="{DE4844EB-4AB5-47B2-93F8-804E5BAA1D36}"/>
</file>

<file path=docProps/app.xml><?xml version="1.0" encoding="utf-8"?>
<Properties xmlns="http://schemas.openxmlformats.org/officeDocument/2006/extended-properties" xmlns:vt="http://schemas.openxmlformats.org/officeDocument/2006/docPropsVTypes">
  <Template/>
  <TotalTime>1987</TotalTime>
  <Application>LibreOffice/5.1.4.2$Windows_x86 LibreOffice_project/f99d75f39f1c57ebdd7ffc5f42867c12031db97a</Application>
  <Words>1353</Words>
  <Paragraphs>135</Paragraphs>
  <Company>Office 2004 Test Drive User</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Office 2004 Test Drive User</dc:creator>
  <dc:description/>
  <cp:lastModifiedBy/>
  <cp:revision>228</cp:revision>
  <cp:lastPrinted>2016-08-05T19:03:19Z</cp:lastPrinted>
  <dcterms:created xsi:type="dcterms:W3CDTF">2011-02-09T16:00:48Z</dcterms:created>
  <dcterms:modified xsi:type="dcterms:W3CDTF">2016-08-10T08:22:35Z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Office 2004 Test Drive User</vt:lpwstr>
  </property>
  <property fmtid="{D5CDD505-2E9C-101B-9397-08002B2CF9AE}" pid="4" name="ContentTypeId">
    <vt:lpwstr>0x010100AE1D34D33B964B4F9EEC817C5601A1B1</vt:lpwstr>
  </property>
  <property fmtid="{D5CDD505-2E9C-101B-9397-08002B2CF9AE}" pid="5" name="HiddenSlides">
    <vt:i4>0</vt:i4>
  </property>
  <property fmtid="{D5CDD505-2E9C-101B-9397-08002B2CF9AE}" pid="6" name="HyperlinksChanged">
    <vt:bool>false</vt:bool>
  </property>
  <property fmtid="{D5CDD505-2E9C-101B-9397-08002B2CF9AE}" pid="7" name="LinksUpToDate">
    <vt:bool>false</vt:bool>
  </property>
  <property fmtid="{D5CDD505-2E9C-101B-9397-08002B2CF9AE}" pid="8" name="MMClips">
    <vt:i4>0</vt:i4>
  </property>
  <property fmtid="{D5CDD505-2E9C-101B-9397-08002B2CF9AE}" pid="9" name="Notes">
    <vt:i4>0</vt:i4>
  </property>
  <property fmtid="{D5CDD505-2E9C-101B-9397-08002B2CF9AE}" pid="10" name="PresentationFormat">
    <vt:lpwstr>On-screen Show (4:3)</vt:lpwstr>
  </property>
  <property fmtid="{D5CDD505-2E9C-101B-9397-08002B2CF9AE}" pid="11" name="ScaleCrop">
    <vt:bool>false</vt:bool>
  </property>
  <property fmtid="{D5CDD505-2E9C-101B-9397-08002B2CF9AE}" pid="12" name="ShareDoc">
    <vt:bool>false</vt:bool>
  </property>
  <property fmtid="{D5CDD505-2E9C-101B-9397-08002B2CF9AE}" pid="13" name="Slides">
    <vt:i4>14</vt:i4>
  </property>
  <property fmtid="{D5CDD505-2E9C-101B-9397-08002B2CF9AE}" pid="14" name="TaxKeyword">
    <vt:lpwstr/>
  </property>
</Properties>
</file>