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customXml/itemProps14.xml" ContentType="application/vnd.openxmlformats-officedocument.customXmlProperties+xml"/>
  <Override PartName="/customXml/itemProps15.xml" ContentType="application/vnd.openxmlformats-officedocument.customXmlProperties+xml"/>
  <Override PartName="/customXml/itemProps1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7"/>
  </p:sldMasterIdLst>
  <p:sldIdLst>
    <p:sldId id="257" r:id="rId18"/>
  </p:sldIdLst>
  <p:sldSz cx="43891200" cy="32918400"/>
  <p:notesSz cx="6858000" cy="9144000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138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2AACE"/>
    <a:srgbClr val="17749D"/>
    <a:srgbClr val="36ABE1"/>
    <a:srgbClr val="38ABDE"/>
    <a:srgbClr val="0097CC"/>
    <a:srgbClr val="8BC3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25" d="100"/>
          <a:sy n="25" d="100"/>
        </p:scale>
        <p:origin x="30" y="324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customXml" Target="../customXml/item13.xml"/><Relationship Id="rId18" Type="http://schemas.openxmlformats.org/officeDocument/2006/relationships/slide" Target="slides/slide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customXml" Target="../customXml/item7.xml"/><Relationship Id="rId12" Type="http://schemas.openxmlformats.org/officeDocument/2006/relationships/customXml" Target="../customXml/item12.xml"/><Relationship Id="rId17" Type="http://schemas.openxmlformats.org/officeDocument/2006/relationships/slideMaster" Target="slideMasters/slideMaster1.xml"/><Relationship Id="rId2" Type="http://schemas.openxmlformats.org/officeDocument/2006/relationships/customXml" Target="../customXml/item2.xml"/><Relationship Id="rId16" Type="http://schemas.openxmlformats.org/officeDocument/2006/relationships/customXml" Target="../customXml/item16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5" Type="http://schemas.openxmlformats.org/officeDocument/2006/relationships/customXml" Target="../customXml/item5.xml"/><Relationship Id="rId15" Type="http://schemas.openxmlformats.org/officeDocument/2006/relationships/customXml" Target="../customXml/item15.xml"/><Relationship Id="rId10" Type="http://schemas.openxmlformats.org/officeDocument/2006/relationships/customXml" Target="../customXml/item10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customXml" Target="../customXml/item14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0" y="19779089"/>
            <a:ext cx="4389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chemeClr val="bg2">
                    <a:lumMod val="50000"/>
                  </a:schemeClr>
                </a:solidFill>
                <a:cs typeface="JasmineUPC" panose="02020603050405020304" pitchFamily="18" charset="-34"/>
              </a:rPr>
              <a:t>This Soak Up the Rain effort is </a:t>
            </a:r>
            <a:r>
              <a:rPr lang="en-US" sz="7200" dirty="0" smtClean="0">
                <a:solidFill>
                  <a:schemeClr val="bg2">
                    <a:lumMod val="50000"/>
                  </a:schemeClr>
                </a:solidFill>
                <a:cs typeface="JasmineUPC" panose="02020603050405020304" pitchFamily="18" charset="-34"/>
              </a:rPr>
              <a:t>brought </a:t>
            </a:r>
            <a:r>
              <a:rPr lang="en-US" sz="7200" dirty="0">
                <a:solidFill>
                  <a:schemeClr val="bg2">
                    <a:lumMod val="50000"/>
                  </a:schemeClr>
                </a:solidFill>
                <a:cs typeface="JasmineUPC" panose="02020603050405020304" pitchFamily="18" charset="-34"/>
              </a:rPr>
              <a:t>to you </a:t>
            </a:r>
            <a:r>
              <a:rPr lang="en-US" sz="7200" dirty="0" smtClean="0">
                <a:solidFill>
                  <a:schemeClr val="bg2">
                    <a:lumMod val="50000"/>
                  </a:schemeClr>
                </a:solidFill>
                <a:cs typeface="JasmineUPC" panose="02020603050405020304" pitchFamily="18" charset="-34"/>
              </a:rPr>
              <a:t>by:</a:t>
            </a:r>
            <a:endParaRPr lang="en-US" sz="7200" dirty="0">
              <a:solidFill>
                <a:schemeClr val="bg2">
                  <a:lumMod val="50000"/>
                </a:schemeClr>
              </a:solidFill>
              <a:cs typeface="JasmineUPC" panose="02020603050405020304" pitchFamily="18" charset="-34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-31213" y="29710366"/>
            <a:ext cx="43891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JasmineUPC" panose="02020603050405020304" pitchFamily="18" charset="-34"/>
              </a:rPr>
              <a:t>EPA does not oversee independent Soak Up the Rain programs.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7762" y="-594835"/>
            <a:ext cx="36233250" cy="18083067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0" y="16716762"/>
            <a:ext cx="4389119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baseline="30000" dirty="0">
                <a:solidFill>
                  <a:srgbClr val="8BC33F"/>
                </a:solidFill>
              </a:rPr>
              <a:t>Learn more. </a:t>
            </a:r>
            <a:r>
              <a:rPr lang="en-US" sz="16600" baseline="30000" dirty="0">
                <a:solidFill>
                  <a:srgbClr val="72AACE"/>
                </a:solidFill>
              </a:rPr>
              <a:t>Take action. </a:t>
            </a:r>
            <a:r>
              <a:rPr lang="en-US" sz="16600" baseline="30000" dirty="0">
                <a:solidFill>
                  <a:srgbClr val="8BC33F"/>
                </a:solidFill>
              </a:rPr>
              <a:t>Share your story</a:t>
            </a:r>
            <a:r>
              <a:rPr lang="en-US" sz="16600" baseline="30000" dirty="0" smtClean="0">
                <a:solidFill>
                  <a:srgbClr val="8BC33F"/>
                </a:solidFill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026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1BE28-911F-46D0-BBFA-AFF58CC56B0B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A5E7F-75DC-4101-AABF-F6AD78E13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29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1BE28-911F-46D0-BBFA-AFF58CC56B0B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A5E7F-75DC-4101-AABF-F6AD78E13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870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1BE28-911F-46D0-BBFA-AFF58CC56B0B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A5E7F-75DC-4101-AABF-F6AD78E13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903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1BE28-911F-46D0-BBFA-AFF58CC56B0B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A5E7F-75DC-4101-AABF-F6AD78E13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631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1BE28-911F-46D0-BBFA-AFF58CC56B0B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A5E7F-75DC-4101-AABF-F6AD78E13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061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1BE28-911F-46D0-BBFA-AFF58CC56B0B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A5E7F-75DC-4101-AABF-F6AD78E13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788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1BE28-911F-46D0-BBFA-AFF58CC56B0B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A5E7F-75DC-4101-AABF-F6AD78E13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95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1BE28-911F-46D0-BBFA-AFF58CC56B0B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A5E7F-75DC-4101-AABF-F6AD78E13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377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1BE28-911F-46D0-BBFA-AFF58CC56B0B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A5E7F-75DC-4101-AABF-F6AD78E13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454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1BE28-911F-46D0-BBFA-AFF58CC56B0B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A5E7F-75DC-4101-AABF-F6AD78E13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439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1BE28-911F-46D0-BBFA-AFF58CC56B0B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A5E7F-75DC-4101-AABF-F6AD78E13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903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1652401" y="23793386"/>
            <a:ext cx="1415550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organization name</a:t>
            </a:r>
          </a:p>
          <a:p>
            <a:r>
              <a:rPr lang="en-US" sz="6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website </a:t>
            </a:r>
            <a:r>
              <a:rPr lang="en-US" sz="6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url</a:t>
            </a:r>
            <a:endParaRPr lang="en-US" sz="6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37813" y="21708400"/>
            <a:ext cx="6827628" cy="6878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164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.xml"/></Relationships>
</file>

<file path=customXml/_rels/item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10.xml><?xml version="1.0" encoding="utf-8"?>
<EsriMapsInfo xmlns="ESRI.ArcGIS.Mapping.OfficeIntegration.PowerPointInfo">
  <Version>Version1</Version>
  <RequiresSignIn>False</RequiresSignIn>
</EsriMapsInfo>
</file>

<file path=customXml/item11.xml><?xml version="1.0" encoding="utf-8"?>
<EsriMapsInfo xmlns="ESRI.ArcGIS.Mapping.OfficeIntegration.PowerPointInfo">
  <Version>Version1</Version>
  <RequiresSignIn>False</RequiresSignIn>
</EsriMapsInfo>
</file>

<file path=customXml/item12.xml><?xml version="1.0" encoding="utf-8"?>
<EsriMapsInfo xmlns="ESRI.ArcGIS.Mapping.OfficeIntegration.PowerPointInfo">
  <Version>Version1</Version>
  <RequiresSignIn>False</RequiresSignIn>
</EsriMapsInfo>
</file>

<file path=customXml/item13.xml><?xml version="1.0" encoding="utf-8"?>
<EsriMapsInfo xmlns="ESRI.ArcGIS.Mapping.OfficeIntegration.PowerPointInfo">
  <Version>Version1</Version>
  <RequiresSignIn>False</RequiresSignIn>
</EsriMapsInfo>
</file>

<file path=customXml/item14.xml><?xml version="1.0" encoding="utf-8"?>
<EsriMapsInfo xmlns="ESRI.ArcGIS.Mapping.OfficeIntegration.PowerPointInfo">
  <Version>Version1</Version>
  <RequiresSignIn>False</RequiresSignIn>
</EsriMapsInfo>
</file>

<file path=customXml/item15.xml><?xml version="1.0" encoding="utf-8"?>
<EsriMapsInfo xmlns="ESRI.ArcGIS.Mapping.OfficeIntegration.PowerPointInfo">
  <Version>Version1</Version>
  <RequiresSignIn>False</RequiresSignIn>
</EsriMapsInfo>
</file>

<file path=customXml/item16.xml><?xml version="1.0" encoding="utf-8"?>
<EsriMapsInfo xmlns="ESRI.ArcGIS.Mapping.OfficeIntegration.PowerPointInfo">
  <Version>Version1</Version>
  <RequiresSignIn>False</RequiresSignIn>
</EsriMapsInfo>
</file>

<file path=customXml/item2.xml><?xml version="1.0" encoding="utf-8"?>
<EsriMapsInfo xmlns="ESRI.ArcGIS.Mapping.OfficeIntegration.PowerPointInfo">
  <Version>Version1</Version>
  <RequiresSignIn>False</RequiresSignIn>
</EsriMapsInfo>
</file>

<file path=customXml/item3.xml><?xml version="1.0" encoding="utf-8"?>
<EsriMapsInfo xmlns="ESRI.ArcGIS.Mapping.OfficeIntegration.PowerPointInfo">
  <Version>Version1</Version>
  <RequiresSignIn>False</RequiresSignIn>
</EsriMapsInfo>
</file>

<file path=customXml/item4.xml><?xml version="1.0" encoding="utf-8"?>
<EsriMapsInfo xmlns="ESRI.ArcGIS.Mapping.OfficeIntegration.PowerPointInfo">
  <Version>Version1</Version>
  <RequiresSignIn>False</RequiresSignIn>
</EsriMapsInfo>
</file>

<file path=customXml/item5.xml><?xml version="1.0" encoding="utf-8"?>
<EsriMapsInfo xmlns="ESRI.ArcGIS.Mapping.OfficeIntegration.PowerPointInfo">
  <Version>Version1</Version>
  <RequiresSignIn>False</RequiresSignIn>
</EsriMapsInfo>
</file>

<file path=customXml/item6.xml><?xml version="1.0" encoding="utf-8"?>
<EsriMapsInfo xmlns="ESRI.ArcGIS.Mapping.OfficeIntegration.PowerPointInfo">
  <Version>Version1</Version>
  <RequiresSignIn>False</RequiresSignIn>
</EsriMapsInfo>
</file>

<file path=customXml/item7.xml><?xml version="1.0" encoding="utf-8"?>
<EsriMapsInfo xmlns="ESRI.ArcGIS.Mapping.OfficeIntegration.PowerPointInfo">
  <Version>Version1</Version>
  <RequiresSignIn>False</RequiresSignIn>
</EsriMapsInfo>
</file>

<file path=customXml/item8.xml><?xml version="1.0" encoding="utf-8"?>
<EsriMapsInfo xmlns="ESRI.ArcGIS.Mapping.OfficeIntegration.PowerPointInfo">
  <Version>Version1</Version>
  <RequiresSignIn>False</RequiresSignIn>
</EsriMapsInfo>
</file>

<file path=customXml/item9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A48FA0F4-A7FD-4D32-8DBB-5C66D98FB197}">
  <ds:schemaRefs>
    <ds:schemaRef ds:uri="ESRI.ArcGIS.Mapping.OfficeIntegration.PowerPointInfo"/>
  </ds:schemaRefs>
</ds:datastoreItem>
</file>

<file path=customXml/itemProps10.xml><?xml version="1.0" encoding="utf-8"?>
<ds:datastoreItem xmlns:ds="http://schemas.openxmlformats.org/officeDocument/2006/customXml" ds:itemID="{FB1BD95D-B832-4A6A-99F5-BF14483E71F2}">
  <ds:schemaRefs>
    <ds:schemaRef ds:uri="ESRI.ArcGIS.Mapping.OfficeIntegration.PowerPointInfo"/>
  </ds:schemaRefs>
</ds:datastoreItem>
</file>

<file path=customXml/itemProps11.xml><?xml version="1.0" encoding="utf-8"?>
<ds:datastoreItem xmlns:ds="http://schemas.openxmlformats.org/officeDocument/2006/customXml" ds:itemID="{8CBB5C6D-5124-4989-9ED0-0F13A255E2BA}">
  <ds:schemaRefs>
    <ds:schemaRef ds:uri="ESRI.ArcGIS.Mapping.OfficeIntegration.PowerPointInfo"/>
  </ds:schemaRefs>
</ds:datastoreItem>
</file>

<file path=customXml/itemProps12.xml><?xml version="1.0" encoding="utf-8"?>
<ds:datastoreItem xmlns:ds="http://schemas.openxmlformats.org/officeDocument/2006/customXml" ds:itemID="{3E28F239-6916-4465-B987-C21A8055CF88}">
  <ds:schemaRefs>
    <ds:schemaRef ds:uri="ESRI.ArcGIS.Mapping.OfficeIntegration.PowerPointInfo"/>
  </ds:schemaRefs>
</ds:datastoreItem>
</file>

<file path=customXml/itemProps13.xml><?xml version="1.0" encoding="utf-8"?>
<ds:datastoreItem xmlns:ds="http://schemas.openxmlformats.org/officeDocument/2006/customXml" ds:itemID="{EEFF46EF-307D-4620-9DDA-209B75DA84EB}">
  <ds:schemaRefs>
    <ds:schemaRef ds:uri="ESRI.ArcGIS.Mapping.OfficeIntegration.PowerPointInfo"/>
  </ds:schemaRefs>
</ds:datastoreItem>
</file>

<file path=customXml/itemProps14.xml><?xml version="1.0" encoding="utf-8"?>
<ds:datastoreItem xmlns:ds="http://schemas.openxmlformats.org/officeDocument/2006/customXml" ds:itemID="{4BE44A9B-81EE-4429-8118-7F2324C7CEDF}">
  <ds:schemaRefs>
    <ds:schemaRef ds:uri="ESRI.ArcGIS.Mapping.OfficeIntegration.PowerPointInfo"/>
  </ds:schemaRefs>
</ds:datastoreItem>
</file>

<file path=customXml/itemProps15.xml><?xml version="1.0" encoding="utf-8"?>
<ds:datastoreItem xmlns:ds="http://schemas.openxmlformats.org/officeDocument/2006/customXml" ds:itemID="{FBBAA0F5-8311-46D3-BA8F-6F0E44A3294A}">
  <ds:schemaRefs>
    <ds:schemaRef ds:uri="ESRI.ArcGIS.Mapping.OfficeIntegration.PowerPointInfo"/>
  </ds:schemaRefs>
</ds:datastoreItem>
</file>

<file path=customXml/itemProps16.xml><?xml version="1.0" encoding="utf-8"?>
<ds:datastoreItem xmlns:ds="http://schemas.openxmlformats.org/officeDocument/2006/customXml" ds:itemID="{273BB5B4-B415-4F36-9719-5B15F5732988}">
  <ds:schemaRefs>
    <ds:schemaRef ds:uri="ESRI.ArcGIS.Mapping.OfficeIntegration.PowerPointInfo"/>
  </ds:schemaRefs>
</ds:datastoreItem>
</file>

<file path=customXml/itemProps2.xml><?xml version="1.0" encoding="utf-8"?>
<ds:datastoreItem xmlns:ds="http://schemas.openxmlformats.org/officeDocument/2006/customXml" ds:itemID="{5E46D837-B45C-4F8C-AEFD-F3B293553B70}">
  <ds:schemaRefs>
    <ds:schemaRef ds:uri="ESRI.ArcGIS.Mapping.OfficeIntegration.PowerPointInfo"/>
  </ds:schemaRefs>
</ds:datastoreItem>
</file>

<file path=customXml/itemProps3.xml><?xml version="1.0" encoding="utf-8"?>
<ds:datastoreItem xmlns:ds="http://schemas.openxmlformats.org/officeDocument/2006/customXml" ds:itemID="{EAC28A49-7EF8-415A-892E-AFBEA9FF85C9}">
  <ds:schemaRefs>
    <ds:schemaRef ds:uri="ESRI.ArcGIS.Mapping.OfficeIntegration.PowerPointInfo"/>
  </ds:schemaRefs>
</ds:datastoreItem>
</file>

<file path=customXml/itemProps4.xml><?xml version="1.0" encoding="utf-8"?>
<ds:datastoreItem xmlns:ds="http://schemas.openxmlformats.org/officeDocument/2006/customXml" ds:itemID="{729B8118-5E30-4F2B-9A91-32E1DE299378}">
  <ds:schemaRefs>
    <ds:schemaRef ds:uri="ESRI.ArcGIS.Mapping.OfficeIntegration.PowerPointInfo"/>
  </ds:schemaRefs>
</ds:datastoreItem>
</file>

<file path=customXml/itemProps5.xml><?xml version="1.0" encoding="utf-8"?>
<ds:datastoreItem xmlns:ds="http://schemas.openxmlformats.org/officeDocument/2006/customXml" ds:itemID="{D9958528-37F2-473C-AC0E-7DF4B443C588}">
  <ds:schemaRefs>
    <ds:schemaRef ds:uri="ESRI.ArcGIS.Mapping.OfficeIntegration.PowerPointInfo"/>
  </ds:schemaRefs>
</ds:datastoreItem>
</file>

<file path=customXml/itemProps6.xml><?xml version="1.0" encoding="utf-8"?>
<ds:datastoreItem xmlns:ds="http://schemas.openxmlformats.org/officeDocument/2006/customXml" ds:itemID="{C140E875-C8E6-4B68-9D6E-FC434A904104}">
  <ds:schemaRefs>
    <ds:schemaRef ds:uri="ESRI.ArcGIS.Mapping.OfficeIntegration.PowerPointInfo"/>
  </ds:schemaRefs>
</ds:datastoreItem>
</file>

<file path=customXml/itemProps7.xml><?xml version="1.0" encoding="utf-8"?>
<ds:datastoreItem xmlns:ds="http://schemas.openxmlformats.org/officeDocument/2006/customXml" ds:itemID="{AF7C50A3-ED1E-4A99-84B4-E73309ED5710}">
  <ds:schemaRefs>
    <ds:schemaRef ds:uri="ESRI.ArcGIS.Mapping.OfficeIntegration.PowerPointInfo"/>
  </ds:schemaRefs>
</ds:datastoreItem>
</file>

<file path=customXml/itemProps8.xml><?xml version="1.0" encoding="utf-8"?>
<ds:datastoreItem xmlns:ds="http://schemas.openxmlformats.org/officeDocument/2006/customXml" ds:itemID="{A1B8DA5B-8BD4-4B5D-8202-264E497D7F2E}">
  <ds:schemaRefs>
    <ds:schemaRef ds:uri="ESRI.ArcGIS.Mapping.OfficeIntegration.PowerPointInfo"/>
  </ds:schemaRefs>
</ds:datastoreItem>
</file>

<file path=customXml/itemProps9.xml><?xml version="1.0" encoding="utf-8"?>
<ds:datastoreItem xmlns:ds="http://schemas.openxmlformats.org/officeDocument/2006/customXml" ds:itemID="{A5A182C5-4252-41B8-B1FE-F87BC51EEBB8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348</TotalTime>
  <Words>4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JasmineUPC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Hart, Sharon</dc:creator>
  <cp:lastModifiedBy>Ng, Jun</cp:lastModifiedBy>
  <cp:revision>49</cp:revision>
  <dcterms:created xsi:type="dcterms:W3CDTF">2016-05-26T14:57:44Z</dcterms:created>
  <dcterms:modified xsi:type="dcterms:W3CDTF">2016-11-04T13:20:46Z</dcterms:modified>
</cp:coreProperties>
</file>