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7"/>
  </p:sldMasterIdLst>
  <p:sldIdLst>
    <p:sldId id="257" r:id="rId18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ACE"/>
    <a:srgbClr val="17749D"/>
    <a:srgbClr val="36ABE1"/>
    <a:srgbClr val="38ABDE"/>
    <a:srgbClr val="0097CC"/>
    <a:srgbClr val="8BC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5" d="100"/>
          <a:sy n="25" d="100"/>
        </p:scale>
        <p:origin x="30" y="32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10" Type="http://schemas.openxmlformats.org/officeDocument/2006/relationships/customXml" Target="../customXml/item10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19779089"/>
            <a:ext cx="438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2">
                    <a:lumMod val="50000"/>
                  </a:schemeClr>
                </a:solidFill>
                <a:cs typeface="JasmineUPC" panose="02020603050405020304" pitchFamily="18" charset="-34"/>
              </a:rPr>
              <a:t>This Soak Up the Rain effort is </a:t>
            </a:r>
            <a:r>
              <a:rPr lang="en-US" sz="7200" dirty="0" smtClean="0">
                <a:solidFill>
                  <a:schemeClr val="bg2">
                    <a:lumMod val="50000"/>
                  </a:schemeClr>
                </a:solidFill>
                <a:cs typeface="JasmineUPC" panose="02020603050405020304" pitchFamily="18" charset="-34"/>
              </a:rPr>
              <a:t>brought </a:t>
            </a:r>
            <a:r>
              <a:rPr lang="en-US" sz="7200" dirty="0">
                <a:solidFill>
                  <a:schemeClr val="bg2">
                    <a:lumMod val="50000"/>
                  </a:schemeClr>
                </a:solidFill>
                <a:cs typeface="JasmineUPC" panose="02020603050405020304" pitchFamily="18" charset="-34"/>
              </a:rPr>
              <a:t>to you </a:t>
            </a:r>
            <a:r>
              <a:rPr lang="en-US" sz="7200" dirty="0" smtClean="0">
                <a:solidFill>
                  <a:schemeClr val="bg2">
                    <a:lumMod val="50000"/>
                  </a:schemeClr>
                </a:solidFill>
                <a:cs typeface="JasmineUPC" panose="02020603050405020304" pitchFamily="18" charset="-34"/>
              </a:rPr>
              <a:t>by:</a:t>
            </a:r>
            <a:endParaRPr lang="en-US" sz="7200" dirty="0">
              <a:solidFill>
                <a:schemeClr val="bg2">
                  <a:lumMod val="50000"/>
                </a:schemeClr>
              </a:solidFill>
              <a:cs typeface="JasmineUPC" panose="02020603050405020304" pitchFamily="18" charset="-34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31213" y="29710366"/>
            <a:ext cx="438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JasmineUPC" panose="02020603050405020304" pitchFamily="18" charset="-34"/>
              </a:rPr>
              <a:t>EPA does not oversee independent Soak Up the Rain programs.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762" y="-594835"/>
            <a:ext cx="36233250" cy="1808306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16716762"/>
            <a:ext cx="43891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aseline="30000" dirty="0">
                <a:solidFill>
                  <a:srgbClr val="8BC33F"/>
                </a:solidFill>
              </a:rPr>
              <a:t>Learn more. </a:t>
            </a:r>
            <a:r>
              <a:rPr lang="en-US" sz="16600" baseline="30000" dirty="0">
                <a:solidFill>
                  <a:srgbClr val="72AACE"/>
                </a:solidFill>
              </a:rPr>
              <a:t>Take action. </a:t>
            </a:r>
            <a:r>
              <a:rPr lang="en-US" sz="16600" baseline="30000" dirty="0">
                <a:solidFill>
                  <a:srgbClr val="8BC33F"/>
                </a:solidFill>
              </a:rPr>
              <a:t>Share your story</a:t>
            </a:r>
            <a:r>
              <a:rPr lang="en-US" sz="16600" baseline="30000" dirty="0" smtClean="0">
                <a:solidFill>
                  <a:srgbClr val="8BC33F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2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2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7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0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3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6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8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7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5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3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BE28-911F-46D0-BBFA-AFF58CC56B0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A5E7F-75DC-4101-AABF-F6AD78E13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0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652401" y="23793386"/>
            <a:ext cx="141555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organization name</a:t>
            </a:r>
          </a:p>
          <a:p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website </a:t>
            </a:r>
            <a:r>
              <a:rPr lang="en-US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url</a:t>
            </a:r>
            <a:endParaRPr lang="en-US" sz="6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7813" y="21708400"/>
            <a:ext cx="6827628" cy="687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16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A48FA0F4-A7FD-4D32-8DBB-5C66D98FB197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FB1BD95D-B832-4A6A-99F5-BF14483E71F2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8CBB5C6D-5124-4989-9ED0-0F13A255E2BA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3E28F239-6916-4465-B987-C21A8055CF88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EEFF46EF-307D-4620-9DDA-209B75DA84EB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4BE44A9B-81EE-4429-8118-7F2324C7CEDF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FBBAA0F5-8311-46D3-BA8F-6F0E44A3294A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273BB5B4-B415-4F36-9719-5B15F5732988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5E46D837-B45C-4F8C-AEFD-F3B293553B70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EAC28A49-7EF8-415A-892E-AFBEA9FF85C9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729B8118-5E30-4F2B-9A91-32E1DE299378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D9958528-37F2-473C-AC0E-7DF4B443C588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C140E875-C8E6-4B68-9D6E-FC434A904104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AF7C50A3-ED1E-4A99-84B4-E73309ED5710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A1B8DA5B-8BD4-4B5D-8202-264E497D7F2E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A5A182C5-4252-41B8-B1FE-F87BC51EEBB8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</TotalTime>
  <Words>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JasmineUPC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Hart, Sharon</dc:creator>
  <cp:lastModifiedBy>Ng, Jun</cp:lastModifiedBy>
  <cp:revision>49</cp:revision>
  <dcterms:created xsi:type="dcterms:W3CDTF">2016-05-26T14:57:44Z</dcterms:created>
  <dcterms:modified xsi:type="dcterms:W3CDTF">2016-11-04T13:20:46Z</dcterms:modified>
</cp:coreProperties>
</file>