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9"/>
  </p:sldMasterIdLst>
  <p:sldIdLst>
    <p:sldId id="257" r:id="rId20"/>
  </p:sldIdLst>
  <p:sldSz cx="21945600" cy="32918400"/>
  <p:notesSz cx="6858000" cy="9144000"/>
  <p:defaultTextStyle>
    <a:defPPr>
      <a:defRPr lang="en-US"/>
    </a:defPPr>
    <a:lvl1pPr marL="0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1pPr>
    <a:lvl2pPr marL="1152144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2pPr>
    <a:lvl3pPr marL="2304288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3pPr>
    <a:lvl4pPr marL="3456432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4pPr>
    <a:lvl5pPr marL="4608576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5pPr>
    <a:lvl6pPr marL="5760720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6pPr>
    <a:lvl7pPr marL="6912864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7pPr>
    <a:lvl8pPr marL="8065008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8pPr>
    <a:lvl9pPr marL="9217152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ACE"/>
    <a:srgbClr val="17749D"/>
    <a:srgbClr val="36ABE1"/>
    <a:srgbClr val="38ABDE"/>
    <a:srgbClr val="0097CC"/>
    <a:srgbClr val="8B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1686" y="216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3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46467" y="29481841"/>
            <a:ext cx="6413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 name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 address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 number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952" y="29481841"/>
            <a:ext cx="2284019" cy="23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49E8326-9F7E-4415-A771-990F6963322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70835CC-0706-45BB-A045-518C6BA757C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1955315-1ACD-429E-971B-681333C1827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E46D837-B45C-4F8C-AEFD-F3B293553B7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BE44A9B-81EE-4429-8118-7F2324C7CED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1B8DA5B-8BD4-4B5D-8202-264E497D7F2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31FE9C3-6E7B-4BA9-8A8E-BA532BF0A65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C5715A3-7185-4948-8949-3DCC5853011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E28F239-6916-4465-B987-C21A8055CF8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EF5EE2B-2C18-44CD-B51D-510BCD39DD2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29B8118-5E30-4F2B-9A91-32E1DE29937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84294C2-1EB4-4B06-B962-EF3B80FFA0A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A0B5DC0-1109-4CD3-A51D-34471F347FC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7DC92F1-AD5A-4DBC-9FA7-01F94A9E685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8BB5698-4982-4B0D-BE74-3F1541D9803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48FA0F4-A7FD-4D32-8DBB-5C66D98FB19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436941F-042F-486E-ADFD-D03994C3588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57EE19D-A5DB-4A6D-BBA6-C1D03D5DA1A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JasmineUPC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Sharon</dc:creator>
  <cp:lastModifiedBy>Ng, Jun</cp:lastModifiedBy>
  <cp:revision>53</cp:revision>
  <dcterms:created xsi:type="dcterms:W3CDTF">2016-05-26T14:57:44Z</dcterms:created>
  <dcterms:modified xsi:type="dcterms:W3CDTF">2016-11-01T16:15:27Z</dcterms:modified>
</cp:coreProperties>
</file>