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7"/>
  </p:sldMasterIdLst>
  <p:sldIdLst>
    <p:sldId id="257" r:id="rId18"/>
  </p:sldIdLst>
  <p:sldSz cx="21945600" cy="32918400"/>
  <p:notesSz cx="7315200" cy="96012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ACE"/>
    <a:srgbClr val="17749D"/>
    <a:srgbClr val="36ABE1"/>
    <a:srgbClr val="38ABDE"/>
    <a:srgbClr val="0097CC"/>
    <a:srgbClr val="8BC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22" d="100"/>
          <a:sy n="22" d="100"/>
        </p:scale>
        <p:origin x="1829" y="15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10" Type="http://schemas.openxmlformats.org/officeDocument/2006/relationships/customXml" Target="../customXml/item10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46963355"/>
              </p:ext>
            </p:extLst>
          </p:nvPr>
        </p:nvGraphicFramePr>
        <p:xfrm>
          <a:off x="0" y="0"/>
          <a:ext cx="21945600" cy="32921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3" imgW="13167252" imgH="19751040" progId="AcroExch.Document.DC">
                  <p:embed/>
                </p:oleObj>
              </mc:Choice>
              <mc:Fallback>
                <p:oleObj name="Acrobat Document" r:id="rId3" imgW="13167252" imgH="19751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945600" cy="32921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78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BE28-911F-46D0-BBFA-AFF58CC56B0B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A5E7F-75DC-4101-AABF-F6AD78E13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3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56641" y="27097975"/>
            <a:ext cx="103515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organization name</a:t>
            </a:r>
          </a:p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website </a:t>
            </a: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url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email address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phone number</a:t>
            </a:r>
          </a:p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name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49" y="26942492"/>
            <a:ext cx="4370066" cy="44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2581ADB-8AFA-448B-AF91-3A4D824FA60B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BA0B5DC0-1109-4CD3-A51D-34471F347FCD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1400CFAE-5984-4455-A92C-151869511A6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0707681C-AE4E-4C5A-A504-A2DE43CE31C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9A45B3C4-20C0-4D15-A1DB-C81DEDA74E5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BE44A9B-81EE-4429-8118-7F2324C7CED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3E2E9BFF-E5B1-4F14-8501-69D964CA4AD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0A234EB-F1E4-48FE-8C4F-AF1B284AB2DC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E28F239-6916-4465-B987-C21A8055CF8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48FA0F4-A7FD-4D32-8DBB-5C66D98FB19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AEB1D89-F08D-4E38-B38A-E24B1EED993C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84294C2-1EB4-4B06-B962-EF3B80FFA0A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5AC3CBC-D5EE-4FA4-893D-D3B9CA1CBA5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FB1BD95D-B832-4A6A-99F5-BF14483E71F2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3C951F7-182B-4BBE-B4CF-287AFD79D40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C23789DF-A3AB-4BDC-A276-C7BAC1EE4F0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10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JasmineUPC</vt:lpstr>
      <vt:lpstr>Office Theme</vt:lpstr>
      <vt:lpstr>Acrobat Document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Hart, Sharon</dc:creator>
  <cp:lastModifiedBy>Hart, Sharon</cp:lastModifiedBy>
  <cp:revision>56</cp:revision>
  <cp:lastPrinted>2016-09-22T15:13:48Z</cp:lastPrinted>
  <dcterms:created xsi:type="dcterms:W3CDTF">2016-05-26T14:57:44Z</dcterms:created>
  <dcterms:modified xsi:type="dcterms:W3CDTF">2016-10-21T16:47:21Z</dcterms:modified>
</cp:coreProperties>
</file>