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4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5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8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handoutMasterIdLst>
    <p:handoutMasterId r:id="rId24"/>
  </p:handoutMasterIdLst>
  <p:sldIdLst>
    <p:sldId id="256" r:id="rId2"/>
    <p:sldId id="266" r:id="rId3"/>
    <p:sldId id="265" r:id="rId4"/>
    <p:sldId id="264" r:id="rId5"/>
    <p:sldId id="263" r:id="rId6"/>
    <p:sldId id="279" r:id="rId7"/>
    <p:sldId id="286" r:id="rId8"/>
    <p:sldId id="280" r:id="rId9"/>
    <p:sldId id="288" r:id="rId10"/>
    <p:sldId id="281" r:id="rId11"/>
    <p:sldId id="289" r:id="rId12"/>
    <p:sldId id="290" r:id="rId13"/>
    <p:sldId id="283" r:id="rId14"/>
    <p:sldId id="260" r:id="rId15"/>
    <p:sldId id="261" r:id="rId16"/>
    <p:sldId id="268" r:id="rId17"/>
    <p:sldId id="269" r:id="rId18"/>
    <p:sldId id="257" r:id="rId19"/>
    <p:sldId id="285" r:id="rId20"/>
    <p:sldId id="271" r:id="rId21"/>
    <p:sldId id="270" r:id="rId22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72" autoAdjust="0"/>
    <p:restoredTop sz="85582" autoAdjust="0"/>
  </p:normalViewPr>
  <p:slideViewPr>
    <p:cSldViewPr>
      <p:cViewPr>
        <p:scale>
          <a:sx n="73" d="100"/>
          <a:sy n="73" d="100"/>
        </p:scale>
        <p:origin x="-1074" y="-52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C56C7F7-CC4D-4507-B55E-AD2FE611AC13}" type="doc">
      <dgm:prSet loTypeId="urn:microsoft.com/office/officeart/2005/8/layout/equation1" loCatId="process" qsTypeId="urn:microsoft.com/office/officeart/2005/8/quickstyle/3d3" qsCatId="3D" csTypeId="urn:microsoft.com/office/officeart/2005/8/colors/colorful5" csCatId="colorful" phldr="1"/>
      <dgm:spPr/>
    </dgm:pt>
    <dgm:pt modelId="{CA605289-3611-4183-8F7A-BD0632C408E1}">
      <dgm:prSet phldrT="[Text]"/>
      <dgm:spPr/>
      <dgm:t>
        <a:bodyPr/>
        <a:lstStyle/>
        <a:p>
          <a:r>
            <a:rPr lang="en-US" dirty="0" smtClean="0"/>
            <a:t>Toxics Use Reduction and P2</a:t>
          </a:r>
          <a:endParaRPr lang="en-US" dirty="0"/>
        </a:p>
      </dgm:t>
    </dgm:pt>
    <dgm:pt modelId="{919DFC76-E804-4A6A-BF0A-5AC4F682A6FD}" type="parTrans" cxnId="{076FB34B-7177-412C-B586-E033CBB98043}">
      <dgm:prSet/>
      <dgm:spPr/>
      <dgm:t>
        <a:bodyPr/>
        <a:lstStyle/>
        <a:p>
          <a:endParaRPr lang="en-US"/>
        </a:p>
      </dgm:t>
    </dgm:pt>
    <dgm:pt modelId="{3CC1E44A-F3DA-4F76-B060-CB4F6CD6E9EA}" type="sibTrans" cxnId="{076FB34B-7177-412C-B586-E033CBB98043}">
      <dgm:prSet/>
      <dgm:spPr/>
      <dgm:t>
        <a:bodyPr/>
        <a:lstStyle/>
        <a:p>
          <a:endParaRPr lang="en-US"/>
        </a:p>
      </dgm:t>
    </dgm:pt>
    <dgm:pt modelId="{0F5EF18F-0773-41FD-BC88-4D513D03CAA2}">
      <dgm:prSet phldrT="[Text]"/>
      <dgm:spPr/>
      <dgm:t>
        <a:bodyPr/>
        <a:lstStyle/>
        <a:p>
          <a:r>
            <a:rPr lang="en-US" dirty="0" smtClean="0"/>
            <a:t>Climate Change Resiliency Planning</a:t>
          </a:r>
          <a:endParaRPr lang="en-US" dirty="0"/>
        </a:p>
      </dgm:t>
    </dgm:pt>
    <dgm:pt modelId="{EC230794-916A-4F85-9767-99DB5B2B4B29}" type="parTrans" cxnId="{1920785D-A9B2-425B-AB79-DC96FE848D50}">
      <dgm:prSet/>
      <dgm:spPr/>
      <dgm:t>
        <a:bodyPr/>
        <a:lstStyle/>
        <a:p>
          <a:endParaRPr lang="en-US"/>
        </a:p>
      </dgm:t>
    </dgm:pt>
    <dgm:pt modelId="{B8AC73A3-C065-4351-828F-4710101D1E11}" type="sibTrans" cxnId="{1920785D-A9B2-425B-AB79-DC96FE848D50}">
      <dgm:prSet/>
      <dgm:spPr/>
      <dgm:t>
        <a:bodyPr/>
        <a:lstStyle/>
        <a:p>
          <a:endParaRPr lang="en-US"/>
        </a:p>
      </dgm:t>
    </dgm:pt>
    <dgm:pt modelId="{8ED17945-A3DE-4431-BDD8-0A004D627568}">
      <dgm:prSet phldrT="[Text]"/>
      <dgm:spPr/>
      <dgm:t>
        <a:bodyPr/>
        <a:lstStyle/>
        <a:p>
          <a:r>
            <a:rPr lang="en-US" dirty="0" smtClean="0"/>
            <a:t>Decrease in Chemical Accidents</a:t>
          </a:r>
          <a:endParaRPr lang="en-US" dirty="0"/>
        </a:p>
      </dgm:t>
    </dgm:pt>
    <dgm:pt modelId="{C4FFEABF-CECB-471C-8058-867CC6009C3F}" type="parTrans" cxnId="{0BC22E0C-954A-4FF7-A66F-88D00561A218}">
      <dgm:prSet/>
      <dgm:spPr/>
      <dgm:t>
        <a:bodyPr/>
        <a:lstStyle/>
        <a:p>
          <a:endParaRPr lang="en-US"/>
        </a:p>
      </dgm:t>
    </dgm:pt>
    <dgm:pt modelId="{7151F24C-F838-412D-B5BB-A5D1472FB512}" type="sibTrans" cxnId="{0BC22E0C-954A-4FF7-A66F-88D00561A218}">
      <dgm:prSet/>
      <dgm:spPr/>
      <dgm:t>
        <a:bodyPr/>
        <a:lstStyle/>
        <a:p>
          <a:endParaRPr lang="en-US"/>
        </a:p>
      </dgm:t>
    </dgm:pt>
    <dgm:pt modelId="{F6B95754-1436-4929-A938-AA6F55D80B29}" type="pres">
      <dgm:prSet presAssocID="{BC56C7F7-CC4D-4507-B55E-AD2FE611AC13}" presName="linearFlow" presStyleCnt="0">
        <dgm:presLayoutVars>
          <dgm:dir/>
          <dgm:resizeHandles val="exact"/>
        </dgm:presLayoutVars>
      </dgm:prSet>
      <dgm:spPr/>
    </dgm:pt>
    <dgm:pt modelId="{72F4ED4D-88F4-4C96-8BC9-4D11ECC48A1D}" type="pres">
      <dgm:prSet presAssocID="{CA605289-3611-4183-8F7A-BD0632C408E1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A602F4-D719-46AD-82DC-8FA3FFEF3982}" type="pres">
      <dgm:prSet presAssocID="{3CC1E44A-F3DA-4F76-B060-CB4F6CD6E9EA}" presName="spacerL" presStyleCnt="0"/>
      <dgm:spPr/>
    </dgm:pt>
    <dgm:pt modelId="{D34267D9-C866-4606-B37C-8BAFAAFAE20D}" type="pres">
      <dgm:prSet presAssocID="{3CC1E44A-F3DA-4F76-B060-CB4F6CD6E9EA}" presName="sibTrans" presStyleLbl="sibTrans2D1" presStyleIdx="0" presStyleCnt="2"/>
      <dgm:spPr/>
      <dgm:t>
        <a:bodyPr/>
        <a:lstStyle/>
        <a:p>
          <a:endParaRPr lang="en-US"/>
        </a:p>
      </dgm:t>
    </dgm:pt>
    <dgm:pt modelId="{76DE9EF5-27C6-42DC-8CE7-A9D76C6FCE41}" type="pres">
      <dgm:prSet presAssocID="{3CC1E44A-F3DA-4F76-B060-CB4F6CD6E9EA}" presName="spacerR" presStyleCnt="0"/>
      <dgm:spPr/>
    </dgm:pt>
    <dgm:pt modelId="{F1123C4E-B320-4C86-8325-09AA2D4BBB32}" type="pres">
      <dgm:prSet presAssocID="{0F5EF18F-0773-41FD-BC88-4D513D03CAA2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0F4F81-9A9D-4682-BED5-2AC9AC7530EE}" type="pres">
      <dgm:prSet presAssocID="{B8AC73A3-C065-4351-828F-4710101D1E11}" presName="spacerL" presStyleCnt="0"/>
      <dgm:spPr/>
    </dgm:pt>
    <dgm:pt modelId="{A578197B-EE60-4253-893E-80ABED816A9B}" type="pres">
      <dgm:prSet presAssocID="{B8AC73A3-C065-4351-828F-4710101D1E11}" presName="sibTrans" presStyleLbl="sibTrans2D1" presStyleIdx="1" presStyleCnt="2"/>
      <dgm:spPr/>
      <dgm:t>
        <a:bodyPr/>
        <a:lstStyle/>
        <a:p>
          <a:endParaRPr lang="en-US"/>
        </a:p>
      </dgm:t>
    </dgm:pt>
    <dgm:pt modelId="{857C7552-E3AC-4587-8D68-4D0B5911D1BA}" type="pres">
      <dgm:prSet presAssocID="{B8AC73A3-C065-4351-828F-4710101D1E11}" presName="spacerR" presStyleCnt="0"/>
      <dgm:spPr/>
    </dgm:pt>
    <dgm:pt modelId="{6C2FF914-749F-4073-8E50-973D1AF68482}" type="pres">
      <dgm:prSet presAssocID="{8ED17945-A3DE-4431-BDD8-0A004D627568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76FB34B-7177-412C-B586-E033CBB98043}" srcId="{BC56C7F7-CC4D-4507-B55E-AD2FE611AC13}" destId="{CA605289-3611-4183-8F7A-BD0632C408E1}" srcOrd="0" destOrd="0" parTransId="{919DFC76-E804-4A6A-BF0A-5AC4F682A6FD}" sibTransId="{3CC1E44A-F3DA-4F76-B060-CB4F6CD6E9EA}"/>
    <dgm:cxn modelId="{72B258D6-4F7B-4A1D-97DE-EF86D23CEF03}" type="presOf" srcId="{BC56C7F7-CC4D-4507-B55E-AD2FE611AC13}" destId="{F6B95754-1436-4929-A938-AA6F55D80B29}" srcOrd="0" destOrd="0" presId="urn:microsoft.com/office/officeart/2005/8/layout/equation1"/>
    <dgm:cxn modelId="{96DE5B21-772A-4D59-B83A-1AB5A00ADE12}" type="presOf" srcId="{CA605289-3611-4183-8F7A-BD0632C408E1}" destId="{72F4ED4D-88F4-4C96-8BC9-4D11ECC48A1D}" srcOrd="0" destOrd="0" presId="urn:microsoft.com/office/officeart/2005/8/layout/equation1"/>
    <dgm:cxn modelId="{0BC22E0C-954A-4FF7-A66F-88D00561A218}" srcId="{BC56C7F7-CC4D-4507-B55E-AD2FE611AC13}" destId="{8ED17945-A3DE-4431-BDD8-0A004D627568}" srcOrd="2" destOrd="0" parTransId="{C4FFEABF-CECB-471C-8058-867CC6009C3F}" sibTransId="{7151F24C-F838-412D-B5BB-A5D1472FB512}"/>
    <dgm:cxn modelId="{1920785D-A9B2-425B-AB79-DC96FE848D50}" srcId="{BC56C7F7-CC4D-4507-B55E-AD2FE611AC13}" destId="{0F5EF18F-0773-41FD-BC88-4D513D03CAA2}" srcOrd="1" destOrd="0" parTransId="{EC230794-916A-4F85-9767-99DB5B2B4B29}" sibTransId="{B8AC73A3-C065-4351-828F-4710101D1E11}"/>
    <dgm:cxn modelId="{CEBFD791-9C82-40A1-A531-C6D651FBED5B}" type="presOf" srcId="{0F5EF18F-0773-41FD-BC88-4D513D03CAA2}" destId="{F1123C4E-B320-4C86-8325-09AA2D4BBB32}" srcOrd="0" destOrd="0" presId="urn:microsoft.com/office/officeart/2005/8/layout/equation1"/>
    <dgm:cxn modelId="{42519A73-CAC3-43B0-B1E1-F64346484BAD}" type="presOf" srcId="{8ED17945-A3DE-4431-BDD8-0A004D627568}" destId="{6C2FF914-749F-4073-8E50-973D1AF68482}" srcOrd="0" destOrd="0" presId="urn:microsoft.com/office/officeart/2005/8/layout/equation1"/>
    <dgm:cxn modelId="{60C98D15-941B-432A-918E-B6ED03E71AC9}" type="presOf" srcId="{3CC1E44A-F3DA-4F76-B060-CB4F6CD6E9EA}" destId="{D34267D9-C866-4606-B37C-8BAFAAFAE20D}" srcOrd="0" destOrd="0" presId="urn:microsoft.com/office/officeart/2005/8/layout/equation1"/>
    <dgm:cxn modelId="{CF2E186B-57A6-4F45-81F6-A89AED9E80B4}" type="presOf" srcId="{B8AC73A3-C065-4351-828F-4710101D1E11}" destId="{A578197B-EE60-4253-893E-80ABED816A9B}" srcOrd="0" destOrd="0" presId="urn:microsoft.com/office/officeart/2005/8/layout/equation1"/>
    <dgm:cxn modelId="{19318489-6CCB-402E-B079-77BA5800D800}" type="presParOf" srcId="{F6B95754-1436-4929-A938-AA6F55D80B29}" destId="{72F4ED4D-88F4-4C96-8BC9-4D11ECC48A1D}" srcOrd="0" destOrd="0" presId="urn:microsoft.com/office/officeart/2005/8/layout/equation1"/>
    <dgm:cxn modelId="{43F6B6B5-18DE-4E69-8965-290D73DE55C2}" type="presParOf" srcId="{F6B95754-1436-4929-A938-AA6F55D80B29}" destId="{24A602F4-D719-46AD-82DC-8FA3FFEF3982}" srcOrd="1" destOrd="0" presId="urn:microsoft.com/office/officeart/2005/8/layout/equation1"/>
    <dgm:cxn modelId="{BCE87ED6-BBB1-4414-8878-A44C116C8543}" type="presParOf" srcId="{F6B95754-1436-4929-A938-AA6F55D80B29}" destId="{D34267D9-C866-4606-B37C-8BAFAAFAE20D}" srcOrd="2" destOrd="0" presId="urn:microsoft.com/office/officeart/2005/8/layout/equation1"/>
    <dgm:cxn modelId="{ED7D27F1-B2B7-4039-BC49-3DC5D89D45B5}" type="presParOf" srcId="{F6B95754-1436-4929-A938-AA6F55D80B29}" destId="{76DE9EF5-27C6-42DC-8CE7-A9D76C6FCE41}" srcOrd="3" destOrd="0" presId="urn:microsoft.com/office/officeart/2005/8/layout/equation1"/>
    <dgm:cxn modelId="{3778060A-7459-49C3-AD9E-AAD3882D4205}" type="presParOf" srcId="{F6B95754-1436-4929-A938-AA6F55D80B29}" destId="{F1123C4E-B320-4C86-8325-09AA2D4BBB32}" srcOrd="4" destOrd="0" presId="urn:microsoft.com/office/officeart/2005/8/layout/equation1"/>
    <dgm:cxn modelId="{23F15796-BC62-472F-9AA6-6C13EBA978EB}" type="presParOf" srcId="{F6B95754-1436-4929-A938-AA6F55D80B29}" destId="{C50F4F81-9A9D-4682-BED5-2AC9AC7530EE}" srcOrd="5" destOrd="0" presId="urn:microsoft.com/office/officeart/2005/8/layout/equation1"/>
    <dgm:cxn modelId="{9740026A-8354-4779-8955-8C9B7725063E}" type="presParOf" srcId="{F6B95754-1436-4929-A938-AA6F55D80B29}" destId="{A578197B-EE60-4253-893E-80ABED816A9B}" srcOrd="6" destOrd="0" presId="urn:microsoft.com/office/officeart/2005/8/layout/equation1"/>
    <dgm:cxn modelId="{EC1D3C91-992B-40BC-A33D-864EBFE6B3A0}" type="presParOf" srcId="{F6B95754-1436-4929-A938-AA6F55D80B29}" destId="{857C7552-E3AC-4587-8D68-4D0B5911D1BA}" srcOrd="7" destOrd="0" presId="urn:microsoft.com/office/officeart/2005/8/layout/equation1"/>
    <dgm:cxn modelId="{7D205B80-24A6-4A43-8682-078208A1D3E2}" type="presParOf" srcId="{F6B95754-1436-4929-A938-AA6F55D80B29}" destId="{6C2FF914-749F-4073-8E50-973D1AF68482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78DB65F-33B4-4A7A-AF0F-7D78179B8DBF}" type="doc">
      <dgm:prSet loTypeId="urn:microsoft.com/office/officeart/2005/8/layout/matrix1" loCatId="matrix" qsTypeId="urn:microsoft.com/office/officeart/2005/8/quickstyle/simple1" qsCatId="simple" csTypeId="urn:microsoft.com/office/officeart/2005/8/colors/accent6_5" csCatId="accent6" phldr="1"/>
      <dgm:spPr/>
      <dgm:t>
        <a:bodyPr/>
        <a:lstStyle/>
        <a:p>
          <a:endParaRPr lang="en-US"/>
        </a:p>
      </dgm:t>
    </dgm:pt>
    <dgm:pt modelId="{9D490EE9-6B8B-4057-86E7-E520C66EE111}">
      <dgm:prSet phldrT="[Text]"/>
      <dgm:spPr/>
      <dgm:t>
        <a:bodyPr/>
        <a:lstStyle/>
        <a:p>
          <a:r>
            <a:rPr lang="en-US" dirty="0" smtClean="0"/>
            <a:t>Climate Change</a:t>
          </a:r>
          <a:endParaRPr lang="en-US" dirty="0"/>
        </a:p>
      </dgm:t>
    </dgm:pt>
    <dgm:pt modelId="{16F82689-3126-4381-9735-CEFCF8F4246F}" type="parTrans" cxnId="{D6E7DD98-18AE-4890-B97A-3A5F07BC9FFD}">
      <dgm:prSet/>
      <dgm:spPr/>
      <dgm:t>
        <a:bodyPr/>
        <a:lstStyle/>
        <a:p>
          <a:endParaRPr lang="en-US"/>
        </a:p>
      </dgm:t>
    </dgm:pt>
    <dgm:pt modelId="{0EA775ED-00F5-4E70-9D54-3385F29E5A1A}" type="sibTrans" cxnId="{D6E7DD98-18AE-4890-B97A-3A5F07BC9FFD}">
      <dgm:prSet/>
      <dgm:spPr/>
      <dgm:t>
        <a:bodyPr/>
        <a:lstStyle/>
        <a:p>
          <a:endParaRPr lang="en-US"/>
        </a:p>
      </dgm:t>
    </dgm:pt>
    <dgm:pt modelId="{358750BA-3C41-4F1A-943E-A61CD61FE1E3}">
      <dgm:prSet phldrT="[Text]" custT="1"/>
      <dgm:spPr/>
      <dgm:t>
        <a:bodyPr/>
        <a:lstStyle/>
        <a:p>
          <a:r>
            <a:rPr lang="en-US" sz="3200" dirty="0" smtClean="0">
              <a:solidFill>
                <a:srgbClr val="C00000"/>
              </a:solidFill>
            </a:rPr>
            <a:t>Floods</a:t>
          </a:r>
        </a:p>
        <a:p>
          <a:endParaRPr lang="en-US" sz="3200" dirty="0" smtClean="0">
            <a:solidFill>
              <a:srgbClr val="C00000"/>
            </a:solidFill>
          </a:endParaRPr>
        </a:p>
      </dgm:t>
    </dgm:pt>
    <dgm:pt modelId="{5D555289-2F5E-44B0-808E-EA14F632C234}" type="parTrans" cxnId="{2BF92786-C92D-47C8-A5E3-18D5AE7F397B}">
      <dgm:prSet/>
      <dgm:spPr/>
      <dgm:t>
        <a:bodyPr/>
        <a:lstStyle/>
        <a:p>
          <a:endParaRPr lang="en-US"/>
        </a:p>
      </dgm:t>
    </dgm:pt>
    <dgm:pt modelId="{E58AB023-8A06-4E0C-91FC-9778051CE50C}" type="sibTrans" cxnId="{2BF92786-C92D-47C8-A5E3-18D5AE7F397B}">
      <dgm:prSet/>
      <dgm:spPr/>
      <dgm:t>
        <a:bodyPr/>
        <a:lstStyle/>
        <a:p>
          <a:endParaRPr lang="en-US"/>
        </a:p>
      </dgm:t>
    </dgm:pt>
    <dgm:pt modelId="{A77BA505-27A9-443F-B254-3C6C2D2E9C06}">
      <dgm:prSet phldrT="[Text]" custT="1"/>
      <dgm:spPr/>
      <dgm:t>
        <a:bodyPr/>
        <a:lstStyle/>
        <a:p>
          <a:endParaRPr lang="en-US" sz="2700" dirty="0" smtClean="0">
            <a:solidFill>
              <a:srgbClr val="C00000"/>
            </a:solidFill>
          </a:endParaRPr>
        </a:p>
        <a:p>
          <a:r>
            <a:rPr lang="en-US" sz="3200" dirty="0" smtClean="0">
              <a:solidFill>
                <a:srgbClr val="C00000"/>
              </a:solidFill>
            </a:rPr>
            <a:t>Extreme Heat</a:t>
          </a:r>
        </a:p>
        <a:p>
          <a:endParaRPr lang="en-US" sz="3200" dirty="0" smtClean="0">
            <a:solidFill>
              <a:srgbClr val="C00000"/>
            </a:solidFill>
          </a:endParaRPr>
        </a:p>
        <a:p>
          <a:endParaRPr lang="en-US" sz="3200" dirty="0" smtClean="0">
            <a:solidFill>
              <a:srgbClr val="C00000"/>
            </a:solidFill>
          </a:endParaRPr>
        </a:p>
      </dgm:t>
    </dgm:pt>
    <dgm:pt modelId="{A53760E5-5DA6-4CCB-A016-A278B139B8AC}" type="parTrans" cxnId="{B926B998-A9FB-4391-8AC7-2522ED975692}">
      <dgm:prSet/>
      <dgm:spPr/>
      <dgm:t>
        <a:bodyPr/>
        <a:lstStyle/>
        <a:p>
          <a:endParaRPr lang="en-US"/>
        </a:p>
      </dgm:t>
    </dgm:pt>
    <dgm:pt modelId="{AF7ED183-4CEF-4821-B8B4-4E548EB271B4}" type="sibTrans" cxnId="{B926B998-A9FB-4391-8AC7-2522ED975692}">
      <dgm:prSet/>
      <dgm:spPr/>
      <dgm:t>
        <a:bodyPr/>
        <a:lstStyle/>
        <a:p>
          <a:endParaRPr lang="en-US"/>
        </a:p>
      </dgm:t>
    </dgm:pt>
    <dgm:pt modelId="{53C51AE1-F840-48A1-82C2-645CE09D0DAC}">
      <dgm:prSet phldrT="[Text]" custT="1"/>
      <dgm:spPr/>
      <dgm:t>
        <a:bodyPr/>
        <a:lstStyle/>
        <a:p>
          <a:r>
            <a:rPr lang="en-US" sz="3200" dirty="0" smtClean="0">
              <a:solidFill>
                <a:srgbClr val="C00000"/>
              </a:solidFill>
            </a:rPr>
            <a:t>Extreme Cold</a:t>
          </a:r>
        </a:p>
        <a:p>
          <a:endParaRPr lang="en-US" sz="3200" dirty="0" smtClean="0">
            <a:solidFill>
              <a:srgbClr val="C00000"/>
            </a:solidFill>
          </a:endParaRPr>
        </a:p>
        <a:p>
          <a:endParaRPr lang="en-US" sz="3200" dirty="0" smtClean="0">
            <a:solidFill>
              <a:srgbClr val="C00000"/>
            </a:solidFill>
          </a:endParaRPr>
        </a:p>
      </dgm:t>
    </dgm:pt>
    <dgm:pt modelId="{55FF0671-01CD-4017-8834-FC97CDC7C606}" type="parTrans" cxnId="{6B21AC69-1D86-4FCF-97BF-FDE39734CB36}">
      <dgm:prSet/>
      <dgm:spPr/>
      <dgm:t>
        <a:bodyPr/>
        <a:lstStyle/>
        <a:p>
          <a:endParaRPr lang="en-US"/>
        </a:p>
      </dgm:t>
    </dgm:pt>
    <dgm:pt modelId="{B98F34CC-EB63-4ACC-9B97-E7FBD127C0BC}" type="sibTrans" cxnId="{6B21AC69-1D86-4FCF-97BF-FDE39734CB36}">
      <dgm:prSet/>
      <dgm:spPr/>
      <dgm:t>
        <a:bodyPr/>
        <a:lstStyle/>
        <a:p>
          <a:endParaRPr lang="en-US"/>
        </a:p>
      </dgm:t>
    </dgm:pt>
    <dgm:pt modelId="{AAEEB76C-4753-498F-A7E9-6EE716CE0EAD}">
      <dgm:prSet phldrT="[Text]" custT="1"/>
      <dgm:spPr/>
      <dgm:t>
        <a:bodyPr/>
        <a:lstStyle/>
        <a:p>
          <a:endParaRPr lang="en-US" sz="2700" dirty="0" smtClean="0">
            <a:solidFill>
              <a:srgbClr val="C00000"/>
            </a:solidFill>
          </a:endParaRPr>
        </a:p>
        <a:p>
          <a:endParaRPr lang="en-US" sz="3200" dirty="0" smtClean="0">
            <a:solidFill>
              <a:srgbClr val="C00000"/>
            </a:solidFill>
          </a:endParaRPr>
        </a:p>
        <a:p>
          <a:r>
            <a:rPr lang="en-US" sz="3200" dirty="0" smtClean="0">
              <a:solidFill>
                <a:srgbClr val="C00000"/>
              </a:solidFill>
            </a:rPr>
            <a:t>Storms</a:t>
          </a:r>
        </a:p>
        <a:p>
          <a:endParaRPr lang="en-US" sz="3200" dirty="0" smtClean="0">
            <a:solidFill>
              <a:srgbClr val="C00000"/>
            </a:solidFill>
          </a:endParaRPr>
        </a:p>
        <a:p>
          <a:endParaRPr lang="en-US" sz="1300" dirty="0" smtClean="0">
            <a:solidFill>
              <a:srgbClr val="C00000"/>
            </a:solidFill>
          </a:endParaRPr>
        </a:p>
        <a:p>
          <a:endParaRPr lang="en-US" sz="1300" dirty="0" smtClean="0">
            <a:solidFill>
              <a:srgbClr val="C00000"/>
            </a:solidFill>
          </a:endParaRPr>
        </a:p>
        <a:p>
          <a:endParaRPr lang="en-US" sz="1300" dirty="0" smtClean="0">
            <a:solidFill>
              <a:srgbClr val="C00000"/>
            </a:solidFill>
          </a:endParaRPr>
        </a:p>
        <a:p>
          <a:endParaRPr lang="en-US" sz="1300" dirty="0" smtClean="0">
            <a:solidFill>
              <a:srgbClr val="C00000"/>
            </a:solidFill>
          </a:endParaRPr>
        </a:p>
        <a:p>
          <a:endParaRPr lang="en-US" sz="1300" dirty="0" smtClean="0">
            <a:solidFill>
              <a:srgbClr val="C00000"/>
            </a:solidFill>
          </a:endParaRPr>
        </a:p>
        <a:p>
          <a:endParaRPr lang="en-US" sz="1300" dirty="0">
            <a:solidFill>
              <a:srgbClr val="C00000"/>
            </a:solidFill>
          </a:endParaRPr>
        </a:p>
      </dgm:t>
    </dgm:pt>
    <dgm:pt modelId="{633E0086-3B10-4A91-9A51-E87B3C08318D}" type="sibTrans" cxnId="{5A7D0AD3-794E-41CC-AB70-9D70BF921E68}">
      <dgm:prSet/>
      <dgm:spPr/>
      <dgm:t>
        <a:bodyPr/>
        <a:lstStyle/>
        <a:p>
          <a:endParaRPr lang="en-US"/>
        </a:p>
      </dgm:t>
    </dgm:pt>
    <dgm:pt modelId="{58C5CB16-5823-487C-B9EE-941A56BECD51}" type="parTrans" cxnId="{5A7D0AD3-794E-41CC-AB70-9D70BF921E68}">
      <dgm:prSet/>
      <dgm:spPr/>
      <dgm:t>
        <a:bodyPr/>
        <a:lstStyle/>
        <a:p>
          <a:endParaRPr lang="en-US"/>
        </a:p>
      </dgm:t>
    </dgm:pt>
    <dgm:pt modelId="{DE65D855-C18C-4889-83BB-673651BC5503}" type="pres">
      <dgm:prSet presAssocID="{B78DB65F-33B4-4A7A-AF0F-7D78179B8DBF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8375BFD-BF42-4D20-BD28-8751D83EEA63}" type="pres">
      <dgm:prSet presAssocID="{B78DB65F-33B4-4A7A-AF0F-7D78179B8DBF}" presName="matrix" presStyleCnt="0"/>
      <dgm:spPr/>
    </dgm:pt>
    <dgm:pt modelId="{4A3035BE-655C-4219-83DB-BACEF7864A5B}" type="pres">
      <dgm:prSet presAssocID="{B78DB65F-33B4-4A7A-AF0F-7D78179B8DBF}" presName="tile1" presStyleLbl="node1" presStyleIdx="0" presStyleCnt="4"/>
      <dgm:spPr/>
      <dgm:t>
        <a:bodyPr/>
        <a:lstStyle/>
        <a:p>
          <a:endParaRPr lang="en-US"/>
        </a:p>
      </dgm:t>
    </dgm:pt>
    <dgm:pt modelId="{B9E5BDF5-E245-4ED5-A90D-B61B28143F47}" type="pres">
      <dgm:prSet presAssocID="{B78DB65F-33B4-4A7A-AF0F-7D78179B8DBF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6A61B1-D571-4D10-9257-01E7042C9255}" type="pres">
      <dgm:prSet presAssocID="{B78DB65F-33B4-4A7A-AF0F-7D78179B8DBF}" presName="tile2" presStyleLbl="node1" presStyleIdx="1" presStyleCnt="4" custLinFactNeighborY="-1250"/>
      <dgm:spPr/>
      <dgm:t>
        <a:bodyPr/>
        <a:lstStyle/>
        <a:p>
          <a:endParaRPr lang="en-US"/>
        </a:p>
      </dgm:t>
    </dgm:pt>
    <dgm:pt modelId="{79DF8725-2900-476D-9D82-67E4C3FFF415}" type="pres">
      <dgm:prSet presAssocID="{B78DB65F-33B4-4A7A-AF0F-7D78179B8DBF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3CA0639-1439-48EF-9069-5F8D7BAD5A4C}" type="pres">
      <dgm:prSet presAssocID="{B78DB65F-33B4-4A7A-AF0F-7D78179B8DBF}" presName="tile3" presStyleLbl="node1" presStyleIdx="2" presStyleCnt="4" custLinFactNeighborX="-25490" custLinFactNeighborY="1000"/>
      <dgm:spPr/>
      <dgm:t>
        <a:bodyPr/>
        <a:lstStyle/>
        <a:p>
          <a:endParaRPr lang="en-US"/>
        </a:p>
      </dgm:t>
    </dgm:pt>
    <dgm:pt modelId="{A98AFCB1-749F-4884-BAF0-234AC70FF3BE}" type="pres">
      <dgm:prSet presAssocID="{B78DB65F-33B4-4A7A-AF0F-7D78179B8DBF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4AEFE0-1991-47A7-A4C8-004A0E3F38E3}" type="pres">
      <dgm:prSet presAssocID="{B78DB65F-33B4-4A7A-AF0F-7D78179B8DBF}" presName="tile4" presStyleLbl="node1" presStyleIdx="3" presStyleCnt="4"/>
      <dgm:spPr/>
      <dgm:t>
        <a:bodyPr/>
        <a:lstStyle/>
        <a:p>
          <a:endParaRPr lang="en-US"/>
        </a:p>
      </dgm:t>
    </dgm:pt>
    <dgm:pt modelId="{00EECD33-012B-4054-96C9-EF77357E7F1F}" type="pres">
      <dgm:prSet presAssocID="{B78DB65F-33B4-4A7A-AF0F-7D78179B8DBF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715BD0-4630-4439-860A-ADF0D4CE8757}" type="pres">
      <dgm:prSet presAssocID="{B78DB65F-33B4-4A7A-AF0F-7D78179B8DBF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</dgm:ptLst>
  <dgm:cxnLst>
    <dgm:cxn modelId="{E010D201-B36C-4733-8497-2E3B890CDDF2}" type="presOf" srcId="{9D490EE9-6B8B-4057-86E7-E520C66EE111}" destId="{5B715BD0-4630-4439-860A-ADF0D4CE8757}" srcOrd="0" destOrd="0" presId="urn:microsoft.com/office/officeart/2005/8/layout/matrix1"/>
    <dgm:cxn modelId="{8146A9E8-BB9B-4B66-90AB-903958A532E0}" type="presOf" srcId="{B78DB65F-33B4-4A7A-AF0F-7D78179B8DBF}" destId="{DE65D855-C18C-4889-83BB-673651BC5503}" srcOrd="0" destOrd="0" presId="urn:microsoft.com/office/officeart/2005/8/layout/matrix1"/>
    <dgm:cxn modelId="{6B21AC69-1D86-4FCF-97BF-FDE39734CB36}" srcId="{9D490EE9-6B8B-4057-86E7-E520C66EE111}" destId="{53C51AE1-F840-48A1-82C2-645CE09D0DAC}" srcOrd="2" destOrd="0" parTransId="{55FF0671-01CD-4017-8834-FC97CDC7C606}" sibTransId="{B98F34CC-EB63-4ACC-9B97-E7FBD127C0BC}"/>
    <dgm:cxn modelId="{2BF92786-C92D-47C8-A5E3-18D5AE7F397B}" srcId="{9D490EE9-6B8B-4057-86E7-E520C66EE111}" destId="{358750BA-3C41-4F1A-943E-A61CD61FE1E3}" srcOrd="0" destOrd="0" parTransId="{5D555289-2F5E-44B0-808E-EA14F632C234}" sibTransId="{E58AB023-8A06-4E0C-91FC-9778051CE50C}"/>
    <dgm:cxn modelId="{165D42EF-D55D-4290-B6A9-6CC35A438343}" type="presOf" srcId="{AAEEB76C-4753-498F-A7E9-6EE716CE0EAD}" destId="{754AEFE0-1991-47A7-A4C8-004A0E3F38E3}" srcOrd="0" destOrd="0" presId="urn:microsoft.com/office/officeart/2005/8/layout/matrix1"/>
    <dgm:cxn modelId="{91DBD834-3667-4574-9B82-F29A1B004627}" type="presOf" srcId="{53C51AE1-F840-48A1-82C2-645CE09D0DAC}" destId="{A98AFCB1-749F-4884-BAF0-234AC70FF3BE}" srcOrd="1" destOrd="0" presId="urn:microsoft.com/office/officeart/2005/8/layout/matrix1"/>
    <dgm:cxn modelId="{5A7D0AD3-794E-41CC-AB70-9D70BF921E68}" srcId="{9D490EE9-6B8B-4057-86E7-E520C66EE111}" destId="{AAEEB76C-4753-498F-A7E9-6EE716CE0EAD}" srcOrd="3" destOrd="0" parTransId="{58C5CB16-5823-487C-B9EE-941A56BECD51}" sibTransId="{633E0086-3B10-4A91-9A51-E87B3C08318D}"/>
    <dgm:cxn modelId="{0A0D0441-EE0D-4F78-919E-0AB45C9BA1AE}" type="presOf" srcId="{53C51AE1-F840-48A1-82C2-645CE09D0DAC}" destId="{B3CA0639-1439-48EF-9069-5F8D7BAD5A4C}" srcOrd="0" destOrd="0" presId="urn:microsoft.com/office/officeart/2005/8/layout/matrix1"/>
    <dgm:cxn modelId="{EEB71F21-A9B3-49F5-8127-BB323F0ECED4}" type="presOf" srcId="{358750BA-3C41-4F1A-943E-A61CD61FE1E3}" destId="{B9E5BDF5-E245-4ED5-A90D-B61B28143F47}" srcOrd="1" destOrd="0" presId="urn:microsoft.com/office/officeart/2005/8/layout/matrix1"/>
    <dgm:cxn modelId="{B926B998-A9FB-4391-8AC7-2522ED975692}" srcId="{9D490EE9-6B8B-4057-86E7-E520C66EE111}" destId="{A77BA505-27A9-443F-B254-3C6C2D2E9C06}" srcOrd="1" destOrd="0" parTransId="{A53760E5-5DA6-4CCB-A016-A278B139B8AC}" sibTransId="{AF7ED183-4CEF-4821-B8B4-4E548EB271B4}"/>
    <dgm:cxn modelId="{6A2D80AF-2D60-40E8-9860-EA0FEB2FF5D6}" type="presOf" srcId="{A77BA505-27A9-443F-B254-3C6C2D2E9C06}" destId="{9E6A61B1-D571-4D10-9257-01E7042C9255}" srcOrd="0" destOrd="0" presId="urn:microsoft.com/office/officeart/2005/8/layout/matrix1"/>
    <dgm:cxn modelId="{D6E7DD98-18AE-4890-B97A-3A5F07BC9FFD}" srcId="{B78DB65F-33B4-4A7A-AF0F-7D78179B8DBF}" destId="{9D490EE9-6B8B-4057-86E7-E520C66EE111}" srcOrd="0" destOrd="0" parTransId="{16F82689-3126-4381-9735-CEFCF8F4246F}" sibTransId="{0EA775ED-00F5-4E70-9D54-3385F29E5A1A}"/>
    <dgm:cxn modelId="{A29B8892-DEF1-4BD3-9276-BA13A8CA9D55}" type="presOf" srcId="{358750BA-3C41-4F1A-943E-A61CD61FE1E3}" destId="{4A3035BE-655C-4219-83DB-BACEF7864A5B}" srcOrd="0" destOrd="0" presId="urn:microsoft.com/office/officeart/2005/8/layout/matrix1"/>
    <dgm:cxn modelId="{DDA43900-238E-4FDE-9156-644211084517}" type="presOf" srcId="{A77BA505-27A9-443F-B254-3C6C2D2E9C06}" destId="{79DF8725-2900-476D-9D82-67E4C3FFF415}" srcOrd="1" destOrd="0" presId="urn:microsoft.com/office/officeart/2005/8/layout/matrix1"/>
    <dgm:cxn modelId="{1CBCF657-7E47-444B-AC6D-F22E251263F9}" type="presOf" srcId="{AAEEB76C-4753-498F-A7E9-6EE716CE0EAD}" destId="{00EECD33-012B-4054-96C9-EF77357E7F1F}" srcOrd="1" destOrd="0" presId="urn:microsoft.com/office/officeart/2005/8/layout/matrix1"/>
    <dgm:cxn modelId="{4611A32B-B5EA-4097-A6C7-C95C313CD767}" type="presParOf" srcId="{DE65D855-C18C-4889-83BB-673651BC5503}" destId="{18375BFD-BF42-4D20-BD28-8751D83EEA63}" srcOrd="0" destOrd="0" presId="urn:microsoft.com/office/officeart/2005/8/layout/matrix1"/>
    <dgm:cxn modelId="{330F6771-94DF-452B-8C4B-27DED4EF1FEB}" type="presParOf" srcId="{18375BFD-BF42-4D20-BD28-8751D83EEA63}" destId="{4A3035BE-655C-4219-83DB-BACEF7864A5B}" srcOrd="0" destOrd="0" presId="urn:microsoft.com/office/officeart/2005/8/layout/matrix1"/>
    <dgm:cxn modelId="{DD2456B9-896D-41BD-B06C-AC5E74415440}" type="presParOf" srcId="{18375BFD-BF42-4D20-BD28-8751D83EEA63}" destId="{B9E5BDF5-E245-4ED5-A90D-B61B28143F47}" srcOrd="1" destOrd="0" presId="urn:microsoft.com/office/officeart/2005/8/layout/matrix1"/>
    <dgm:cxn modelId="{6CD997BE-243C-4283-A558-BD309EEC7798}" type="presParOf" srcId="{18375BFD-BF42-4D20-BD28-8751D83EEA63}" destId="{9E6A61B1-D571-4D10-9257-01E7042C9255}" srcOrd="2" destOrd="0" presId="urn:microsoft.com/office/officeart/2005/8/layout/matrix1"/>
    <dgm:cxn modelId="{1FBAB4EA-898A-417F-B4B8-FAFCEDDCB4CE}" type="presParOf" srcId="{18375BFD-BF42-4D20-BD28-8751D83EEA63}" destId="{79DF8725-2900-476D-9D82-67E4C3FFF415}" srcOrd="3" destOrd="0" presId="urn:microsoft.com/office/officeart/2005/8/layout/matrix1"/>
    <dgm:cxn modelId="{705ACFBC-AC24-4AB8-B983-C3052A581594}" type="presParOf" srcId="{18375BFD-BF42-4D20-BD28-8751D83EEA63}" destId="{B3CA0639-1439-48EF-9069-5F8D7BAD5A4C}" srcOrd="4" destOrd="0" presId="urn:microsoft.com/office/officeart/2005/8/layout/matrix1"/>
    <dgm:cxn modelId="{0C175D3C-CB4B-40E7-BD4A-999A76729893}" type="presParOf" srcId="{18375BFD-BF42-4D20-BD28-8751D83EEA63}" destId="{A98AFCB1-749F-4884-BAF0-234AC70FF3BE}" srcOrd="5" destOrd="0" presId="urn:microsoft.com/office/officeart/2005/8/layout/matrix1"/>
    <dgm:cxn modelId="{94B2F339-A3CB-455C-AEE8-EA593ECA2FC8}" type="presParOf" srcId="{18375BFD-BF42-4D20-BD28-8751D83EEA63}" destId="{754AEFE0-1991-47A7-A4C8-004A0E3F38E3}" srcOrd="6" destOrd="0" presId="urn:microsoft.com/office/officeart/2005/8/layout/matrix1"/>
    <dgm:cxn modelId="{A634D11C-5DE5-4AA8-9381-4809F8566BFA}" type="presParOf" srcId="{18375BFD-BF42-4D20-BD28-8751D83EEA63}" destId="{00EECD33-012B-4054-96C9-EF77357E7F1F}" srcOrd="7" destOrd="0" presId="urn:microsoft.com/office/officeart/2005/8/layout/matrix1"/>
    <dgm:cxn modelId="{71A9E892-2BBC-4183-907E-BAC1A923C7E5}" type="presParOf" srcId="{DE65D855-C18C-4889-83BB-673651BC5503}" destId="{5B715BD0-4630-4439-860A-ADF0D4CE8757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276FA1D-153B-40F9-A7DA-A1112F8DA5E3}" type="doc">
      <dgm:prSet loTypeId="urn:microsoft.com/office/officeart/2005/8/layout/hList7#1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0DAE8318-1F5E-413F-951A-C1E5690A62EF}">
      <dgm:prSet phldrT="[Text]"/>
      <dgm:spPr/>
      <dgm:t>
        <a:bodyPr/>
        <a:lstStyle/>
        <a:p>
          <a:r>
            <a:rPr lang="en-US" b="0" dirty="0" smtClean="0">
              <a:latin typeface="+mj-lt"/>
            </a:rPr>
            <a:t>Identify Toxics Users</a:t>
          </a:r>
        </a:p>
        <a:p>
          <a:r>
            <a:rPr lang="en-US" b="0" dirty="0" smtClean="0">
              <a:latin typeface="+mj-lt"/>
            </a:rPr>
            <a:t>Provide Expertise on Regulations</a:t>
          </a:r>
        </a:p>
        <a:p>
          <a:r>
            <a:rPr lang="en-US" b="0" dirty="0" smtClean="0">
              <a:latin typeface="+mj-lt"/>
            </a:rPr>
            <a:t>Provide Expertise on Chemical Hazards</a:t>
          </a:r>
        </a:p>
        <a:p>
          <a:endParaRPr lang="en-US" dirty="0"/>
        </a:p>
      </dgm:t>
    </dgm:pt>
    <dgm:pt modelId="{90EA17E3-0185-4A91-A4B1-5CDAFFCF22B1}" type="parTrans" cxnId="{6EFE1380-0467-441A-9237-FE0C425F1ED0}">
      <dgm:prSet/>
      <dgm:spPr/>
      <dgm:t>
        <a:bodyPr/>
        <a:lstStyle/>
        <a:p>
          <a:endParaRPr lang="en-US"/>
        </a:p>
      </dgm:t>
    </dgm:pt>
    <dgm:pt modelId="{7414DEC6-427A-42EF-BEB9-0596CC34D84F}" type="sibTrans" cxnId="{6EFE1380-0467-441A-9237-FE0C425F1ED0}">
      <dgm:prSet/>
      <dgm:spPr/>
      <dgm:t>
        <a:bodyPr/>
        <a:lstStyle/>
        <a:p>
          <a:endParaRPr lang="en-US"/>
        </a:p>
      </dgm:t>
    </dgm:pt>
    <dgm:pt modelId="{5D789B56-8177-4BB3-A4FD-9080BEE103F1}">
      <dgm:prSet phldrT="[Text]"/>
      <dgm:spPr/>
      <dgm:t>
        <a:bodyPr/>
        <a:lstStyle/>
        <a:p>
          <a:r>
            <a:rPr lang="en-US" b="0" dirty="0" smtClean="0">
              <a:latin typeface="+mj-lt"/>
            </a:rPr>
            <a:t>Recruit LEPCs / Stakeholders</a:t>
          </a:r>
        </a:p>
        <a:p>
          <a:r>
            <a:rPr lang="en-US" b="0" dirty="0" smtClean="0">
              <a:latin typeface="+mj-lt"/>
            </a:rPr>
            <a:t>Host training</a:t>
          </a:r>
        </a:p>
        <a:p>
          <a:r>
            <a:rPr lang="en-US" b="0" dirty="0" smtClean="0">
              <a:latin typeface="+mj-lt"/>
            </a:rPr>
            <a:t>Educate Stakeholders on Incorporating Toxics Use Reduction into Emergency Planning</a:t>
          </a:r>
        </a:p>
        <a:p>
          <a:endParaRPr lang="en-US" dirty="0"/>
        </a:p>
      </dgm:t>
    </dgm:pt>
    <dgm:pt modelId="{7867F90B-8F06-4930-AB49-24BC1A5C0D84}" type="parTrans" cxnId="{4D2D9F31-C2F7-4CF9-8011-F005B0A3EF38}">
      <dgm:prSet/>
      <dgm:spPr/>
      <dgm:t>
        <a:bodyPr/>
        <a:lstStyle/>
        <a:p>
          <a:endParaRPr lang="en-US"/>
        </a:p>
      </dgm:t>
    </dgm:pt>
    <dgm:pt modelId="{B9376BC1-187A-4D37-BD08-EEF6304641F9}" type="sibTrans" cxnId="{4D2D9F31-C2F7-4CF9-8011-F005B0A3EF38}">
      <dgm:prSet/>
      <dgm:spPr/>
      <dgm:t>
        <a:bodyPr/>
        <a:lstStyle/>
        <a:p>
          <a:endParaRPr lang="en-US"/>
        </a:p>
      </dgm:t>
    </dgm:pt>
    <dgm:pt modelId="{7DA81870-5393-4901-A8ED-D49929DCB3B2}" type="pres">
      <dgm:prSet presAssocID="{C276FA1D-153B-40F9-A7DA-A1112F8DA5E3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CD5C2A8-87BA-4A98-8AEB-8AEEF2991480}" type="pres">
      <dgm:prSet presAssocID="{C276FA1D-153B-40F9-A7DA-A1112F8DA5E3}" presName="fgShape" presStyleLbl="fgShp" presStyleIdx="0" presStyleCnt="1"/>
      <dgm:spPr/>
    </dgm:pt>
    <dgm:pt modelId="{157BB803-9052-4A62-834F-B0F67849BE00}" type="pres">
      <dgm:prSet presAssocID="{C276FA1D-153B-40F9-A7DA-A1112F8DA5E3}" presName="linComp" presStyleCnt="0"/>
      <dgm:spPr/>
    </dgm:pt>
    <dgm:pt modelId="{E30732F2-BF51-495B-9A45-5978BAFEBE96}" type="pres">
      <dgm:prSet presAssocID="{0DAE8318-1F5E-413F-951A-C1E5690A62EF}" presName="compNode" presStyleCnt="0"/>
      <dgm:spPr/>
    </dgm:pt>
    <dgm:pt modelId="{C9E61105-6355-46A5-AC53-5357B90BBDBF}" type="pres">
      <dgm:prSet presAssocID="{0DAE8318-1F5E-413F-951A-C1E5690A62EF}" presName="bkgdShape" presStyleLbl="node1" presStyleIdx="0" presStyleCnt="2" custLinFactNeighborX="-87"/>
      <dgm:spPr/>
      <dgm:t>
        <a:bodyPr/>
        <a:lstStyle/>
        <a:p>
          <a:endParaRPr lang="en-US"/>
        </a:p>
      </dgm:t>
    </dgm:pt>
    <dgm:pt modelId="{4254FF97-B181-41E9-B61C-C7C313D0A48D}" type="pres">
      <dgm:prSet presAssocID="{0DAE8318-1F5E-413F-951A-C1E5690A62EF}" presName="nodeTx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77696D-A343-4F89-ABA9-45B86D0739DE}" type="pres">
      <dgm:prSet presAssocID="{0DAE8318-1F5E-413F-951A-C1E5690A62EF}" presName="invisiNode" presStyleLbl="node1" presStyleIdx="0" presStyleCnt="2"/>
      <dgm:spPr/>
    </dgm:pt>
    <dgm:pt modelId="{C713F8A0-2D37-4072-B1C6-B3B747762B99}" type="pres">
      <dgm:prSet presAssocID="{0DAE8318-1F5E-413F-951A-C1E5690A62EF}" presName="imagNode" presStyleLbl="fgImgPlace1" presStyleIdx="0" presStyleCnt="2"/>
      <dgm:spPr/>
    </dgm:pt>
    <dgm:pt modelId="{A972686C-E840-459B-8A17-CBBA7B6D5CB2}" type="pres">
      <dgm:prSet presAssocID="{7414DEC6-427A-42EF-BEB9-0596CC34D84F}" presName="sibTrans" presStyleLbl="sibTrans2D1" presStyleIdx="0" presStyleCnt="0"/>
      <dgm:spPr/>
      <dgm:t>
        <a:bodyPr/>
        <a:lstStyle/>
        <a:p>
          <a:endParaRPr lang="en-US"/>
        </a:p>
      </dgm:t>
    </dgm:pt>
    <dgm:pt modelId="{37E90FB2-266D-4AE2-8D86-89EAB4EB5E6E}" type="pres">
      <dgm:prSet presAssocID="{5D789B56-8177-4BB3-A4FD-9080BEE103F1}" presName="compNode" presStyleCnt="0"/>
      <dgm:spPr/>
    </dgm:pt>
    <dgm:pt modelId="{163989E2-BA62-41DD-8B3F-921E218FE01C}" type="pres">
      <dgm:prSet presAssocID="{5D789B56-8177-4BB3-A4FD-9080BEE103F1}" presName="bkgdShape" presStyleLbl="node1" presStyleIdx="1" presStyleCnt="2"/>
      <dgm:spPr/>
      <dgm:t>
        <a:bodyPr/>
        <a:lstStyle/>
        <a:p>
          <a:endParaRPr lang="en-US"/>
        </a:p>
      </dgm:t>
    </dgm:pt>
    <dgm:pt modelId="{6855C0E1-23C3-42A7-AFD6-6581A0C1E05F}" type="pres">
      <dgm:prSet presAssocID="{5D789B56-8177-4BB3-A4FD-9080BEE103F1}" presName="nodeTx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AFA4C5-F4DD-4AFF-AC9E-F3A1F102311C}" type="pres">
      <dgm:prSet presAssocID="{5D789B56-8177-4BB3-A4FD-9080BEE103F1}" presName="invisiNode" presStyleLbl="node1" presStyleIdx="1" presStyleCnt="2"/>
      <dgm:spPr/>
    </dgm:pt>
    <dgm:pt modelId="{C3599A9F-F073-4B0A-AE55-C3AEFF88613C}" type="pres">
      <dgm:prSet presAssocID="{5D789B56-8177-4BB3-A4FD-9080BEE103F1}" presName="imagNode" presStyleLbl="fgImgPlace1" presStyleIdx="1" presStyleCnt="2"/>
      <dgm:spPr/>
    </dgm:pt>
  </dgm:ptLst>
  <dgm:cxnLst>
    <dgm:cxn modelId="{A5D3A06C-B46B-483A-B2BA-863D1EF2F9C9}" type="presOf" srcId="{C276FA1D-153B-40F9-A7DA-A1112F8DA5E3}" destId="{7DA81870-5393-4901-A8ED-D49929DCB3B2}" srcOrd="0" destOrd="0" presId="urn:microsoft.com/office/officeart/2005/8/layout/hList7#1"/>
    <dgm:cxn modelId="{119C71D8-6027-41C9-8D63-091300BBFE00}" type="presOf" srcId="{5D789B56-8177-4BB3-A4FD-9080BEE103F1}" destId="{163989E2-BA62-41DD-8B3F-921E218FE01C}" srcOrd="0" destOrd="0" presId="urn:microsoft.com/office/officeart/2005/8/layout/hList7#1"/>
    <dgm:cxn modelId="{DD6C51D5-9770-4402-8231-EEFC496C73B7}" type="presOf" srcId="{5D789B56-8177-4BB3-A4FD-9080BEE103F1}" destId="{6855C0E1-23C3-42A7-AFD6-6581A0C1E05F}" srcOrd="1" destOrd="0" presId="urn:microsoft.com/office/officeart/2005/8/layout/hList7#1"/>
    <dgm:cxn modelId="{6EFE1380-0467-441A-9237-FE0C425F1ED0}" srcId="{C276FA1D-153B-40F9-A7DA-A1112F8DA5E3}" destId="{0DAE8318-1F5E-413F-951A-C1E5690A62EF}" srcOrd="0" destOrd="0" parTransId="{90EA17E3-0185-4A91-A4B1-5CDAFFCF22B1}" sibTransId="{7414DEC6-427A-42EF-BEB9-0596CC34D84F}"/>
    <dgm:cxn modelId="{4D2D9F31-C2F7-4CF9-8011-F005B0A3EF38}" srcId="{C276FA1D-153B-40F9-A7DA-A1112F8DA5E3}" destId="{5D789B56-8177-4BB3-A4FD-9080BEE103F1}" srcOrd="1" destOrd="0" parTransId="{7867F90B-8F06-4930-AB49-24BC1A5C0D84}" sibTransId="{B9376BC1-187A-4D37-BD08-EEF6304641F9}"/>
    <dgm:cxn modelId="{710B933F-E799-4917-9633-B445A55F9824}" type="presOf" srcId="{0DAE8318-1F5E-413F-951A-C1E5690A62EF}" destId="{C9E61105-6355-46A5-AC53-5357B90BBDBF}" srcOrd="0" destOrd="0" presId="urn:microsoft.com/office/officeart/2005/8/layout/hList7#1"/>
    <dgm:cxn modelId="{4AF57407-0E09-4B0A-BE11-DF8BEDA83040}" type="presOf" srcId="{0DAE8318-1F5E-413F-951A-C1E5690A62EF}" destId="{4254FF97-B181-41E9-B61C-C7C313D0A48D}" srcOrd="1" destOrd="0" presId="urn:microsoft.com/office/officeart/2005/8/layout/hList7#1"/>
    <dgm:cxn modelId="{175204F9-D97D-4A38-95EB-1273022796AC}" type="presOf" srcId="{7414DEC6-427A-42EF-BEB9-0596CC34D84F}" destId="{A972686C-E840-459B-8A17-CBBA7B6D5CB2}" srcOrd="0" destOrd="0" presId="urn:microsoft.com/office/officeart/2005/8/layout/hList7#1"/>
    <dgm:cxn modelId="{C6FDC335-3DEA-4647-9B5C-A5BC345FB8B3}" type="presParOf" srcId="{7DA81870-5393-4901-A8ED-D49929DCB3B2}" destId="{8CD5C2A8-87BA-4A98-8AEB-8AEEF2991480}" srcOrd="0" destOrd="0" presId="urn:microsoft.com/office/officeart/2005/8/layout/hList7#1"/>
    <dgm:cxn modelId="{E2755362-67A7-4F0E-8030-505555469E03}" type="presParOf" srcId="{7DA81870-5393-4901-A8ED-D49929DCB3B2}" destId="{157BB803-9052-4A62-834F-B0F67849BE00}" srcOrd="1" destOrd="0" presId="urn:microsoft.com/office/officeart/2005/8/layout/hList7#1"/>
    <dgm:cxn modelId="{DD4F33CC-C9B4-421A-903C-5193A9BD19EE}" type="presParOf" srcId="{157BB803-9052-4A62-834F-B0F67849BE00}" destId="{E30732F2-BF51-495B-9A45-5978BAFEBE96}" srcOrd="0" destOrd="0" presId="urn:microsoft.com/office/officeart/2005/8/layout/hList7#1"/>
    <dgm:cxn modelId="{7361C802-1881-4656-82F5-83B73872B63A}" type="presParOf" srcId="{E30732F2-BF51-495B-9A45-5978BAFEBE96}" destId="{C9E61105-6355-46A5-AC53-5357B90BBDBF}" srcOrd="0" destOrd="0" presId="urn:microsoft.com/office/officeart/2005/8/layout/hList7#1"/>
    <dgm:cxn modelId="{6C19E8AC-179F-4AF4-B28D-322549406064}" type="presParOf" srcId="{E30732F2-BF51-495B-9A45-5978BAFEBE96}" destId="{4254FF97-B181-41E9-B61C-C7C313D0A48D}" srcOrd="1" destOrd="0" presId="urn:microsoft.com/office/officeart/2005/8/layout/hList7#1"/>
    <dgm:cxn modelId="{1EAC1258-09C9-4F90-A34A-DCAA2A6AFB72}" type="presParOf" srcId="{E30732F2-BF51-495B-9A45-5978BAFEBE96}" destId="{8877696D-A343-4F89-ABA9-45B86D0739DE}" srcOrd="2" destOrd="0" presId="urn:microsoft.com/office/officeart/2005/8/layout/hList7#1"/>
    <dgm:cxn modelId="{DBF43424-E58F-4E35-9391-7DDDAE5EA832}" type="presParOf" srcId="{E30732F2-BF51-495B-9A45-5978BAFEBE96}" destId="{C713F8A0-2D37-4072-B1C6-B3B747762B99}" srcOrd="3" destOrd="0" presId="urn:microsoft.com/office/officeart/2005/8/layout/hList7#1"/>
    <dgm:cxn modelId="{F59BC892-6556-4738-9927-58F3BFD10EF7}" type="presParOf" srcId="{157BB803-9052-4A62-834F-B0F67849BE00}" destId="{A972686C-E840-459B-8A17-CBBA7B6D5CB2}" srcOrd="1" destOrd="0" presId="urn:microsoft.com/office/officeart/2005/8/layout/hList7#1"/>
    <dgm:cxn modelId="{F5BDF3CB-332F-48CA-844B-B59A8A14824F}" type="presParOf" srcId="{157BB803-9052-4A62-834F-B0F67849BE00}" destId="{37E90FB2-266D-4AE2-8D86-89EAB4EB5E6E}" srcOrd="2" destOrd="0" presId="urn:microsoft.com/office/officeart/2005/8/layout/hList7#1"/>
    <dgm:cxn modelId="{22BB95B2-4FB5-4C9D-A89A-E0D9590EF066}" type="presParOf" srcId="{37E90FB2-266D-4AE2-8D86-89EAB4EB5E6E}" destId="{163989E2-BA62-41DD-8B3F-921E218FE01C}" srcOrd="0" destOrd="0" presId="urn:microsoft.com/office/officeart/2005/8/layout/hList7#1"/>
    <dgm:cxn modelId="{078967E0-CDEB-4A6B-A973-5134D78616AA}" type="presParOf" srcId="{37E90FB2-266D-4AE2-8D86-89EAB4EB5E6E}" destId="{6855C0E1-23C3-42A7-AFD6-6581A0C1E05F}" srcOrd="1" destOrd="0" presId="urn:microsoft.com/office/officeart/2005/8/layout/hList7#1"/>
    <dgm:cxn modelId="{8A490DF1-E9E6-4E02-9A8D-745B3E497691}" type="presParOf" srcId="{37E90FB2-266D-4AE2-8D86-89EAB4EB5E6E}" destId="{01AFA4C5-F4DD-4AFF-AC9E-F3A1F102311C}" srcOrd="2" destOrd="0" presId="urn:microsoft.com/office/officeart/2005/8/layout/hList7#1"/>
    <dgm:cxn modelId="{D7DB3F29-1ECA-4634-96A2-AB487C2B38B6}" type="presParOf" srcId="{37E90FB2-266D-4AE2-8D86-89EAB4EB5E6E}" destId="{C3599A9F-F073-4B0A-AE55-C3AEFF88613C}" srcOrd="3" destOrd="0" presId="urn:microsoft.com/office/officeart/2005/8/layout/hList7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276FA1D-153B-40F9-A7DA-A1112F8DA5E3}" type="doc">
      <dgm:prSet loTypeId="urn:microsoft.com/office/officeart/2005/8/layout/hList7#2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0DAE8318-1F5E-413F-951A-C1E5690A62EF}">
      <dgm:prSet phldrT="[Text]"/>
      <dgm:spPr/>
      <dgm:t>
        <a:bodyPr/>
        <a:lstStyle/>
        <a:p>
          <a:r>
            <a:rPr lang="en-US" b="1" dirty="0" smtClean="0"/>
            <a:t>Recruit Toxics Users</a:t>
          </a:r>
        </a:p>
        <a:p>
          <a:r>
            <a:rPr lang="en-US" b="1" dirty="0" smtClean="0"/>
            <a:t>Provide Expertise on Regulations &amp; Toxics</a:t>
          </a:r>
        </a:p>
        <a:p>
          <a:endParaRPr lang="en-US" dirty="0"/>
        </a:p>
      </dgm:t>
    </dgm:pt>
    <dgm:pt modelId="{90EA17E3-0185-4A91-A4B1-5CDAFFCF22B1}" type="parTrans" cxnId="{6EFE1380-0467-441A-9237-FE0C425F1ED0}">
      <dgm:prSet/>
      <dgm:spPr/>
      <dgm:t>
        <a:bodyPr/>
        <a:lstStyle/>
        <a:p>
          <a:endParaRPr lang="en-US"/>
        </a:p>
      </dgm:t>
    </dgm:pt>
    <dgm:pt modelId="{7414DEC6-427A-42EF-BEB9-0596CC34D84F}" type="sibTrans" cxnId="{6EFE1380-0467-441A-9237-FE0C425F1ED0}">
      <dgm:prSet/>
      <dgm:spPr/>
      <dgm:t>
        <a:bodyPr/>
        <a:lstStyle/>
        <a:p>
          <a:endParaRPr lang="en-US"/>
        </a:p>
      </dgm:t>
    </dgm:pt>
    <dgm:pt modelId="{5D789B56-8177-4BB3-A4FD-9080BEE103F1}">
      <dgm:prSet phldrT="[Text]"/>
      <dgm:spPr/>
      <dgm:t>
        <a:bodyPr/>
        <a:lstStyle/>
        <a:p>
          <a:r>
            <a:rPr lang="en-US" b="1" dirty="0" smtClean="0"/>
            <a:t>Recruit Toxics Users</a:t>
          </a:r>
        </a:p>
        <a:p>
          <a:r>
            <a:rPr lang="en-US" b="1" dirty="0" smtClean="0"/>
            <a:t>Host Training</a:t>
          </a:r>
        </a:p>
        <a:p>
          <a:r>
            <a:rPr lang="en-US" b="1" dirty="0" smtClean="0"/>
            <a:t>Educate Facilities on Local Regulations &amp; Emergency Planning</a:t>
          </a:r>
        </a:p>
        <a:p>
          <a:endParaRPr lang="en-US" dirty="0"/>
        </a:p>
      </dgm:t>
    </dgm:pt>
    <dgm:pt modelId="{7867F90B-8F06-4930-AB49-24BC1A5C0D84}" type="parTrans" cxnId="{4D2D9F31-C2F7-4CF9-8011-F005B0A3EF38}">
      <dgm:prSet/>
      <dgm:spPr/>
      <dgm:t>
        <a:bodyPr/>
        <a:lstStyle/>
        <a:p>
          <a:endParaRPr lang="en-US"/>
        </a:p>
      </dgm:t>
    </dgm:pt>
    <dgm:pt modelId="{B9376BC1-187A-4D37-BD08-EEF6304641F9}" type="sibTrans" cxnId="{4D2D9F31-C2F7-4CF9-8011-F005B0A3EF38}">
      <dgm:prSet/>
      <dgm:spPr/>
      <dgm:t>
        <a:bodyPr/>
        <a:lstStyle/>
        <a:p>
          <a:endParaRPr lang="en-US"/>
        </a:p>
      </dgm:t>
    </dgm:pt>
    <dgm:pt modelId="{7DA81870-5393-4901-A8ED-D49929DCB3B2}" type="pres">
      <dgm:prSet presAssocID="{C276FA1D-153B-40F9-A7DA-A1112F8DA5E3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CD5C2A8-87BA-4A98-8AEB-8AEEF2991480}" type="pres">
      <dgm:prSet presAssocID="{C276FA1D-153B-40F9-A7DA-A1112F8DA5E3}" presName="fgShape" presStyleLbl="fgShp" presStyleIdx="0" presStyleCnt="1"/>
      <dgm:spPr/>
    </dgm:pt>
    <dgm:pt modelId="{157BB803-9052-4A62-834F-B0F67849BE00}" type="pres">
      <dgm:prSet presAssocID="{C276FA1D-153B-40F9-A7DA-A1112F8DA5E3}" presName="linComp" presStyleCnt="0"/>
      <dgm:spPr/>
    </dgm:pt>
    <dgm:pt modelId="{E30732F2-BF51-495B-9A45-5978BAFEBE96}" type="pres">
      <dgm:prSet presAssocID="{0DAE8318-1F5E-413F-951A-C1E5690A62EF}" presName="compNode" presStyleCnt="0"/>
      <dgm:spPr/>
    </dgm:pt>
    <dgm:pt modelId="{C9E61105-6355-46A5-AC53-5357B90BBDBF}" type="pres">
      <dgm:prSet presAssocID="{0DAE8318-1F5E-413F-951A-C1E5690A62EF}" presName="bkgdShape" presStyleLbl="node1" presStyleIdx="0" presStyleCnt="2"/>
      <dgm:spPr/>
      <dgm:t>
        <a:bodyPr/>
        <a:lstStyle/>
        <a:p>
          <a:endParaRPr lang="en-US"/>
        </a:p>
      </dgm:t>
    </dgm:pt>
    <dgm:pt modelId="{4254FF97-B181-41E9-B61C-C7C313D0A48D}" type="pres">
      <dgm:prSet presAssocID="{0DAE8318-1F5E-413F-951A-C1E5690A62EF}" presName="nodeTx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77696D-A343-4F89-ABA9-45B86D0739DE}" type="pres">
      <dgm:prSet presAssocID="{0DAE8318-1F5E-413F-951A-C1E5690A62EF}" presName="invisiNode" presStyleLbl="node1" presStyleIdx="0" presStyleCnt="2"/>
      <dgm:spPr/>
    </dgm:pt>
    <dgm:pt modelId="{C713F8A0-2D37-4072-B1C6-B3B747762B99}" type="pres">
      <dgm:prSet presAssocID="{0DAE8318-1F5E-413F-951A-C1E5690A62EF}" presName="imagNode" presStyleLbl="fgImgPlace1" presStyleIdx="0" presStyleCnt="2"/>
      <dgm:spPr/>
    </dgm:pt>
    <dgm:pt modelId="{A972686C-E840-459B-8A17-CBBA7B6D5CB2}" type="pres">
      <dgm:prSet presAssocID="{7414DEC6-427A-42EF-BEB9-0596CC34D84F}" presName="sibTrans" presStyleLbl="sibTrans2D1" presStyleIdx="0" presStyleCnt="0"/>
      <dgm:spPr/>
      <dgm:t>
        <a:bodyPr/>
        <a:lstStyle/>
        <a:p>
          <a:endParaRPr lang="en-US"/>
        </a:p>
      </dgm:t>
    </dgm:pt>
    <dgm:pt modelId="{37E90FB2-266D-4AE2-8D86-89EAB4EB5E6E}" type="pres">
      <dgm:prSet presAssocID="{5D789B56-8177-4BB3-A4FD-9080BEE103F1}" presName="compNode" presStyleCnt="0"/>
      <dgm:spPr/>
    </dgm:pt>
    <dgm:pt modelId="{163989E2-BA62-41DD-8B3F-921E218FE01C}" type="pres">
      <dgm:prSet presAssocID="{5D789B56-8177-4BB3-A4FD-9080BEE103F1}" presName="bkgdShape" presStyleLbl="node1" presStyleIdx="1" presStyleCnt="2"/>
      <dgm:spPr/>
      <dgm:t>
        <a:bodyPr/>
        <a:lstStyle/>
        <a:p>
          <a:endParaRPr lang="en-US"/>
        </a:p>
      </dgm:t>
    </dgm:pt>
    <dgm:pt modelId="{6855C0E1-23C3-42A7-AFD6-6581A0C1E05F}" type="pres">
      <dgm:prSet presAssocID="{5D789B56-8177-4BB3-A4FD-9080BEE103F1}" presName="nodeTx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AFA4C5-F4DD-4AFF-AC9E-F3A1F102311C}" type="pres">
      <dgm:prSet presAssocID="{5D789B56-8177-4BB3-A4FD-9080BEE103F1}" presName="invisiNode" presStyleLbl="node1" presStyleIdx="1" presStyleCnt="2"/>
      <dgm:spPr/>
    </dgm:pt>
    <dgm:pt modelId="{C3599A9F-F073-4B0A-AE55-C3AEFF88613C}" type="pres">
      <dgm:prSet presAssocID="{5D789B56-8177-4BB3-A4FD-9080BEE103F1}" presName="imagNode" presStyleLbl="fgImgPlace1" presStyleIdx="1" presStyleCnt="2"/>
      <dgm:spPr/>
    </dgm:pt>
  </dgm:ptLst>
  <dgm:cxnLst>
    <dgm:cxn modelId="{A11FA77D-EC3D-4042-A38F-E2D31C6B061F}" type="presOf" srcId="{5D789B56-8177-4BB3-A4FD-9080BEE103F1}" destId="{163989E2-BA62-41DD-8B3F-921E218FE01C}" srcOrd="0" destOrd="0" presId="urn:microsoft.com/office/officeart/2005/8/layout/hList7#2"/>
    <dgm:cxn modelId="{6EFE1380-0467-441A-9237-FE0C425F1ED0}" srcId="{C276FA1D-153B-40F9-A7DA-A1112F8DA5E3}" destId="{0DAE8318-1F5E-413F-951A-C1E5690A62EF}" srcOrd="0" destOrd="0" parTransId="{90EA17E3-0185-4A91-A4B1-5CDAFFCF22B1}" sibTransId="{7414DEC6-427A-42EF-BEB9-0596CC34D84F}"/>
    <dgm:cxn modelId="{1B009EC9-42AC-4AB0-A143-ABC37343DD29}" type="presOf" srcId="{C276FA1D-153B-40F9-A7DA-A1112F8DA5E3}" destId="{7DA81870-5393-4901-A8ED-D49929DCB3B2}" srcOrd="0" destOrd="0" presId="urn:microsoft.com/office/officeart/2005/8/layout/hList7#2"/>
    <dgm:cxn modelId="{6432BC5F-43EB-4881-847B-C783ED461116}" type="presOf" srcId="{0DAE8318-1F5E-413F-951A-C1E5690A62EF}" destId="{C9E61105-6355-46A5-AC53-5357B90BBDBF}" srcOrd="0" destOrd="0" presId="urn:microsoft.com/office/officeart/2005/8/layout/hList7#2"/>
    <dgm:cxn modelId="{49E880C2-9045-439A-BC8E-C51669F7D263}" type="presOf" srcId="{7414DEC6-427A-42EF-BEB9-0596CC34D84F}" destId="{A972686C-E840-459B-8A17-CBBA7B6D5CB2}" srcOrd="0" destOrd="0" presId="urn:microsoft.com/office/officeart/2005/8/layout/hList7#2"/>
    <dgm:cxn modelId="{4D2D9F31-C2F7-4CF9-8011-F005B0A3EF38}" srcId="{C276FA1D-153B-40F9-A7DA-A1112F8DA5E3}" destId="{5D789B56-8177-4BB3-A4FD-9080BEE103F1}" srcOrd="1" destOrd="0" parTransId="{7867F90B-8F06-4930-AB49-24BC1A5C0D84}" sibTransId="{B9376BC1-187A-4D37-BD08-EEF6304641F9}"/>
    <dgm:cxn modelId="{A7565FDE-4CD2-4E70-BC0B-7C9B1C41A946}" type="presOf" srcId="{5D789B56-8177-4BB3-A4FD-9080BEE103F1}" destId="{6855C0E1-23C3-42A7-AFD6-6581A0C1E05F}" srcOrd="1" destOrd="0" presId="urn:microsoft.com/office/officeart/2005/8/layout/hList7#2"/>
    <dgm:cxn modelId="{50F9161E-C14E-4FFE-8727-6E7715151FC8}" type="presOf" srcId="{0DAE8318-1F5E-413F-951A-C1E5690A62EF}" destId="{4254FF97-B181-41E9-B61C-C7C313D0A48D}" srcOrd="1" destOrd="0" presId="urn:microsoft.com/office/officeart/2005/8/layout/hList7#2"/>
    <dgm:cxn modelId="{D6BEC94F-AA20-461A-8677-846D040DCCB3}" type="presParOf" srcId="{7DA81870-5393-4901-A8ED-D49929DCB3B2}" destId="{8CD5C2A8-87BA-4A98-8AEB-8AEEF2991480}" srcOrd="0" destOrd="0" presId="urn:microsoft.com/office/officeart/2005/8/layout/hList7#2"/>
    <dgm:cxn modelId="{2C685763-2EA4-4445-B6D1-0B8EFB26CA24}" type="presParOf" srcId="{7DA81870-5393-4901-A8ED-D49929DCB3B2}" destId="{157BB803-9052-4A62-834F-B0F67849BE00}" srcOrd="1" destOrd="0" presId="urn:microsoft.com/office/officeart/2005/8/layout/hList7#2"/>
    <dgm:cxn modelId="{7180A978-1E70-41F3-9095-D49882ED47EC}" type="presParOf" srcId="{157BB803-9052-4A62-834F-B0F67849BE00}" destId="{E30732F2-BF51-495B-9A45-5978BAFEBE96}" srcOrd="0" destOrd="0" presId="urn:microsoft.com/office/officeart/2005/8/layout/hList7#2"/>
    <dgm:cxn modelId="{0748F24A-BE7C-48E3-86D8-9F907362824D}" type="presParOf" srcId="{E30732F2-BF51-495B-9A45-5978BAFEBE96}" destId="{C9E61105-6355-46A5-AC53-5357B90BBDBF}" srcOrd="0" destOrd="0" presId="urn:microsoft.com/office/officeart/2005/8/layout/hList7#2"/>
    <dgm:cxn modelId="{9C354D47-CCD1-435F-B714-AA6DAE74A41B}" type="presParOf" srcId="{E30732F2-BF51-495B-9A45-5978BAFEBE96}" destId="{4254FF97-B181-41E9-B61C-C7C313D0A48D}" srcOrd="1" destOrd="0" presId="urn:microsoft.com/office/officeart/2005/8/layout/hList7#2"/>
    <dgm:cxn modelId="{DA6D05D3-531D-4A2A-8CD4-5889CD050707}" type="presParOf" srcId="{E30732F2-BF51-495B-9A45-5978BAFEBE96}" destId="{8877696D-A343-4F89-ABA9-45B86D0739DE}" srcOrd="2" destOrd="0" presId="urn:microsoft.com/office/officeart/2005/8/layout/hList7#2"/>
    <dgm:cxn modelId="{CEA8845B-86BB-441A-A6AD-32348E7C0A2D}" type="presParOf" srcId="{E30732F2-BF51-495B-9A45-5978BAFEBE96}" destId="{C713F8A0-2D37-4072-B1C6-B3B747762B99}" srcOrd="3" destOrd="0" presId="urn:microsoft.com/office/officeart/2005/8/layout/hList7#2"/>
    <dgm:cxn modelId="{356DD585-86BF-49BA-9317-ADD0856993E3}" type="presParOf" srcId="{157BB803-9052-4A62-834F-B0F67849BE00}" destId="{A972686C-E840-459B-8A17-CBBA7B6D5CB2}" srcOrd="1" destOrd="0" presId="urn:microsoft.com/office/officeart/2005/8/layout/hList7#2"/>
    <dgm:cxn modelId="{A06F191C-F600-44F7-8EEB-5D1A911B2AF1}" type="presParOf" srcId="{157BB803-9052-4A62-834F-B0F67849BE00}" destId="{37E90FB2-266D-4AE2-8D86-89EAB4EB5E6E}" srcOrd="2" destOrd="0" presId="urn:microsoft.com/office/officeart/2005/8/layout/hList7#2"/>
    <dgm:cxn modelId="{93A887B5-BC32-4EE6-8B13-497EB40490E6}" type="presParOf" srcId="{37E90FB2-266D-4AE2-8D86-89EAB4EB5E6E}" destId="{163989E2-BA62-41DD-8B3F-921E218FE01C}" srcOrd="0" destOrd="0" presId="urn:microsoft.com/office/officeart/2005/8/layout/hList7#2"/>
    <dgm:cxn modelId="{75C77ACC-C02E-4C62-9218-2169949CF8B0}" type="presParOf" srcId="{37E90FB2-266D-4AE2-8D86-89EAB4EB5E6E}" destId="{6855C0E1-23C3-42A7-AFD6-6581A0C1E05F}" srcOrd="1" destOrd="0" presId="urn:microsoft.com/office/officeart/2005/8/layout/hList7#2"/>
    <dgm:cxn modelId="{2A8D2F4A-5B41-4777-AA77-51A436A5A571}" type="presParOf" srcId="{37E90FB2-266D-4AE2-8D86-89EAB4EB5E6E}" destId="{01AFA4C5-F4DD-4AFF-AC9E-F3A1F102311C}" srcOrd="2" destOrd="0" presId="urn:microsoft.com/office/officeart/2005/8/layout/hList7#2"/>
    <dgm:cxn modelId="{C19FB311-3B82-470C-9B72-CBA748EC1980}" type="presParOf" srcId="{37E90FB2-266D-4AE2-8D86-89EAB4EB5E6E}" destId="{C3599A9F-F073-4B0A-AE55-C3AEFF88613C}" srcOrd="3" destOrd="0" presId="urn:microsoft.com/office/officeart/2005/8/layout/hList7#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276FA1D-153B-40F9-A7DA-A1112F8DA5E3}" type="doc">
      <dgm:prSet loTypeId="urn:microsoft.com/office/officeart/2005/8/layout/hList7#3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0DAE8318-1F5E-413F-951A-C1E5690A62EF}">
      <dgm:prSet phldrT="[Text]" custT="1"/>
      <dgm:spPr/>
      <dgm:t>
        <a:bodyPr/>
        <a:lstStyle/>
        <a:p>
          <a:r>
            <a:rPr lang="en-US" sz="1600" b="1" dirty="0" smtClean="0">
              <a:latin typeface="+mn-lt"/>
            </a:rPr>
            <a:t>Provide Site Visits to Businesses</a:t>
          </a:r>
        </a:p>
        <a:p>
          <a:r>
            <a:rPr lang="en-US" sz="1600" b="1" dirty="0" smtClean="0">
              <a:latin typeface="+mn-lt"/>
            </a:rPr>
            <a:t>Businesses Reducing Toxics</a:t>
          </a:r>
        </a:p>
        <a:p>
          <a:r>
            <a:rPr lang="en-US" sz="1600" b="1" dirty="0" smtClean="0">
              <a:latin typeface="+mn-lt"/>
            </a:rPr>
            <a:t>Businesses Engaging in Climate Change Preparedness</a:t>
          </a:r>
        </a:p>
        <a:p>
          <a:r>
            <a:rPr lang="en-US" sz="1600" b="1" dirty="0" smtClean="0">
              <a:latin typeface="+mn-lt"/>
            </a:rPr>
            <a:t>Businesses Reducing Energy Use</a:t>
          </a:r>
        </a:p>
        <a:p>
          <a:r>
            <a:rPr lang="en-US" sz="1600" b="1" dirty="0" smtClean="0">
              <a:latin typeface="+mn-lt"/>
            </a:rPr>
            <a:t>Case Studies</a:t>
          </a:r>
        </a:p>
        <a:p>
          <a:endParaRPr lang="en-US" sz="1200" dirty="0"/>
        </a:p>
      </dgm:t>
    </dgm:pt>
    <dgm:pt modelId="{90EA17E3-0185-4A91-A4B1-5CDAFFCF22B1}" type="parTrans" cxnId="{6EFE1380-0467-441A-9237-FE0C425F1ED0}">
      <dgm:prSet/>
      <dgm:spPr/>
      <dgm:t>
        <a:bodyPr/>
        <a:lstStyle/>
        <a:p>
          <a:endParaRPr lang="en-US"/>
        </a:p>
      </dgm:t>
    </dgm:pt>
    <dgm:pt modelId="{7414DEC6-427A-42EF-BEB9-0596CC34D84F}" type="sibTrans" cxnId="{6EFE1380-0467-441A-9237-FE0C425F1ED0}">
      <dgm:prSet/>
      <dgm:spPr/>
      <dgm:t>
        <a:bodyPr/>
        <a:lstStyle/>
        <a:p>
          <a:endParaRPr lang="en-US"/>
        </a:p>
      </dgm:t>
    </dgm:pt>
    <dgm:pt modelId="{5D789B56-8177-4BB3-A4FD-9080BEE103F1}">
      <dgm:prSet phldrT="[Text]" custT="1"/>
      <dgm:spPr/>
      <dgm:t>
        <a:bodyPr/>
        <a:lstStyle/>
        <a:p>
          <a:r>
            <a:rPr lang="en-US" sz="1600" b="1" dirty="0" smtClean="0">
              <a:latin typeface="Franklin Gothic Book" panose="020B0503020102020204" pitchFamily="34" charset="0"/>
            </a:rPr>
            <a:t>Conduct Surveys</a:t>
          </a:r>
        </a:p>
        <a:p>
          <a:r>
            <a:rPr lang="en-US" sz="1600" b="1" dirty="0" smtClean="0">
              <a:latin typeface="Franklin Gothic Book" panose="020B0503020102020204" pitchFamily="34" charset="0"/>
            </a:rPr>
            <a:t>Refer Businesses to OTA</a:t>
          </a:r>
        </a:p>
        <a:p>
          <a:r>
            <a:rPr lang="en-US" sz="1600" b="1" dirty="0" smtClean="0">
              <a:latin typeface="Franklin Gothic Book" panose="020B0503020102020204" pitchFamily="34" charset="0"/>
            </a:rPr>
            <a:t>Business Compliance</a:t>
          </a:r>
        </a:p>
        <a:p>
          <a:r>
            <a:rPr lang="en-US" sz="1600" b="1" dirty="0" smtClean="0">
              <a:latin typeface="Franklin Gothic Book" panose="020B0503020102020204" pitchFamily="34" charset="0"/>
            </a:rPr>
            <a:t>Enforcement Actions (Last Resort)</a:t>
          </a:r>
        </a:p>
        <a:p>
          <a:r>
            <a:rPr lang="en-US" sz="1600" b="1" dirty="0" smtClean="0">
              <a:latin typeface="Franklin Gothic Book" panose="020B0503020102020204" pitchFamily="34" charset="0"/>
            </a:rPr>
            <a:t>Toxics Use Reduction Incorporated into Climate Change Resiliency Planning</a:t>
          </a:r>
        </a:p>
        <a:p>
          <a:r>
            <a:rPr lang="en-US" sz="1600" b="1" dirty="0" smtClean="0">
              <a:latin typeface="Franklin Gothic Book" panose="020B0503020102020204" pitchFamily="34" charset="0"/>
            </a:rPr>
            <a:t>Case Studies</a:t>
          </a:r>
        </a:p>
        <a:p>
          <a:endParaRPr lang="en-US" sz="1200" dirty="0"/>
        </a:p>
      </dgm:t>
    </dgm:pt>
    <dgm:pt modelId="{7867F90B-8F06-4930-AB49-24BC1A5C0D84}" type="parTrans" cxnId="{4D2D9F31-C2F7-4CF9-8011-F005B0A3EF38}">
      <dgm:prSet/>
      <dgm:spPr/>
      <dgm:t>
        <a:bodyPr/>
        <a:lstStyle/>
        <a:p>
          <a:endParaRPr lang="en-US"/>
        </a:p>
      </dgm:t>
    </dgm:pt>
    <dgm:pt modelId="{B9376BC1-187A-4D37-BD08-EEF6304641F9}" type="sibTrans" cxnId="{4D2D9F31-C2F7-4CF9-8011-F005B0A3EF38}">
      <dgm:prSet/>
      <dgm:spPr/>
      <dgm:t>
        <a:bodyPr/>
        <a:lstStyle/>
        <a:p>
          <a:endParaRPr lang="en-US"/>
        </a:p>
      </dgm:t>
    </dgm:pt>
    <dgm:pt modelId="{7DA81870-5393-4901-A8ED-D49929DCB3B2}" type="pres">
      <dgm:prSet presAssocID="{C276FA1D-153B-40F9-A7DA-A1112F8DA5E3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CD5C2A8-87BA-4A98-8AEB-8AEEF2991480}" type="pres">
      <dgm:prSet presAssocID="{C276FA1D-153B-40F9-A7DA-A1112F8DA5E3}" presName="fgShape" presStyleLbl="fgShp" presStyleIdx="0" presStyleCnt="1"/>
      <dgm:spPr/>
    </dgm:pt>
    <dgm:pt modelId="{157BB803-9052-4A62-834F-B0F67849BE00}" type="pres">
      <dgm:prSet presAssocID="{C276FA1D-153B-40F9-A7DA-A1112F8DA5E3}" presName="linComp" presStyleCnt="0"/>
      <dgm:spPr/>
    </dgm:pt>
    <dgm:pt modelId="{E30732F2-BF51-495B-9A45-5978BAFEBE96}" type="pres">
      <dgm:prSet presAssocID="{0DAE8318-1F5E-413F-951A-C1E5690A62EF}" presName="compNode" presStyleCnt="0"/>
      <dgm:spPr/>
    </dgm:pt>
    <dgm:pt modelId="{C9E61105-6355-46A5-AC53-5357B90BBDBF}" type="pres">
      <dgm:prSet presAssocID="{0DAE8318-1F5E-413F-951A-C1E5690A62EF}" presName="bkgdShape" presStyleLbl="node1" presStyleIdx="0" presStyleCnt="2"/>
      <dgm:spPr/>
      <dgm:t>
        <a:bodyPr/>
        <a:lstStyle/>
        <a:p>
          <a:endParaRPr lang="en-US"/>
        </a:p>
      </dgm:t>
    </dgm:pt>
    <dgm:pt modelId="{4254FF97-B181-41E9-B61C-C7C313D0A48D}" type="pres">
      <dgm:prSet presAssocID="{0DAE8318-1F5E-413F-951A-C1E5690A62EF}" presName="nodeTx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77696D-A343-4F89-ABA9-45B86D0739DE}" type="pres">
      <dgm:prSet presAssocID="{0DAE8318-1F5E-413F-951A-C1E5690A62EF}" presName="invisiNode" presStyleLbl="node1" presStyleIdx="0" presStyleCnt="2"/>
      <dgm:spPr/>
    </dgm:pt>
    <dgm:pt modelId="{C713F8A0-2D37-4072-B1C6-B3B747762B99}" type="pres">
      <dgm:prSet presAssocID="{0DAE8318-1F5E-413F-951A-C1E5690A62EF}" presName="imagNode" presStyleLbl="fgImgPlace1" presStyleIdx="0" presStyleCnt="2"/>
      <dgm:spPr/>
    </dgm:pt>
    <dgm:pt modelId="{A972686C-E840-459B-8A17-CBBA7B6D5CB2}" type="pres">
      <dgm:prSet presAssocID="{7414DEC6-427A-42EF-BEB9-0596CC34D84F}" presName="sibTrans" presStyleLbl="sibTrans2D1" presStyleIdx="0" presStyleCnt="0"/>
      <dgm:spPr/>
      <dgm:t>
        <a:bodyPr/>
        <a:lstStyle/>
        <a:p>
          <a:endParaRPr lang="en-US"/>
        </a:p>
      </dgm:t>
    </dgm:pt>
    <dgm:pt modelId="{37E90FB2-266D-4AE2-8D86-89EAB4EB5E6E}" type="pres">
      <dgm:prSet presAssocID="{5D789B56-8177-4BB3-A4FD-9080BEE103F1}" presName="compNode" presStyleCnt="0"/>
      <dgm:spPr/>
    </dgm:pt>
    <dgm:pt modelId="{163989E2-BA62-41DD-8B3F-921E218FE01C}" type="pres">
      <dgm:prSet presAssocID="{5D789B56-8177-4BB3-A4FD-9080BEE103F1}" presName="bkgdShape" presStyleLbl="node1" presStyleIdx="1" presStyleCnt="2"/>
      <dgm:spPr/>
      <dgm:t>
        <a:bodyPr/>
        <a:lstStyle/>
        <a:p>
          <a:endParaRPr lang="en-US"/>
        </a:p>
      </dgm:t>
    </dgm:pt>
    <dgm:pt modelId="{6855C0E1-23C3-42A7-AFD6-6581A0C1E05F}" type="pres">
      <dgm:prSet presAssocID="{5D789B56-8177-4BB3-A4FD-9080BEE103F1}" presName="nodeTx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AFA4C5-F4DD-4AFF-AC9E-F3A1F102311C}" type="pres">
      <dgm:prSet presAssocID="{5D789B56-8177-4BB3-A4FD-9080BEE103F1}" presName="invisiNode" presStyleLbl="node1" presStyleIdx="1" presStyleCnt="2"/>
      <dgm:spPr/>
    </dgm:pt>
    <dgm:pt modelId="{C3599A9F-F073-4B0A-AE55-C3AEFF88613C}" type="pres">
      <dgm:prSet presAssocID="{5D789B56-8177-4BB3-A4FD-9080BEE103F1}" presName="imagNode" presStyleLbl="fgImgPlace1" presStyleIdx="1" presStyleCnt="2" custLinFactNeighborX="-917" custLinFactNeighborY="-2884"/>
      <dgm:spPr/>
    </dgm:pt>
  </dgm:ptLst>
  <dgm:cxnLst>
    <dgm:cxn modelId="{65B22BE8-0EFB-42D9-8056-8B94B8C1F174}" type="presOf" srcId="{5D789B56-8177-4BB3-A4FD-9080BEE103F1}" destId="{6855C0E1-23C3-42A7-AFD6-6581A0C1E05F}" srcOrd="1" destOrd="0" presId="urn:microsoft.com/office/officeart/2005/8/layout/hList7#3"/>
    <dgm:cxn modelId="{B0C026D2-31BC-4D9C-AA55-639414E541E8}" type="presOf" srcId="{0DAE8318-1F5E-413F-951A-C1E5690A62EF}" destId="{4254FF97-B181-41E9-B61C-C7C313D0A48D}" srcOrd="1" destOrd="0" presId="urn:microsoft.com/office/officeart/2005/8/layout/hList7#3"/>
    <dgm:cxn modelId="{6EFE1380-0467-441A-9237-FE0C425F1ED0}" srcId="{C276FA1D-153B-40F9-A7DA-A1112F8DA5E3}" destId="{0DAE8318-1F5E-413F-951A-C1E5690A62EF}" srcOrd="0" destOrd="0" parTransId="{90EA17E3-0185-4A91-A4B1-5CDAFFCF22B1}" sibTransId="{7414DEC6-427A-42EF-BEB9-0596CC34D84F}"/>
    <dgm:cxn modelId="{E4961750-9CD4-4B99-B020-404A1ABC10FC}" type="presOf" srcId="{C276FA1D-153B-40F9-A7DA-A1112F8DA5E3}" destId="{7DA81870-5393-4901-A8ED-D49929DCB3B2}" srcOrd="0" destOrd="0" presId="urn:microsoft.com/office/officeart/2005/8/layout/hList7#3"/>
    <dgm:cxn modelId="{E7B8AFBC-E256-4863-8E60-CF63AC6EE87A}" type="presOf" srcId="{7414DEC6-427A-42EF-BEB9-0596CC34D84F}" destId="{A972686C-E840-459B-8A17-CBBA7B6D5CB2}" srcOrd="0" destOrd="0" presId="urn:microsoft.com/office/officeart/2005/8/layout/hList7#3"/>
    <dgm:cxn modelId="{4D2D9F31-C2F7-4CF9-8011-F005B0A3EF38}" srcId="{C276FA1D-153B-40F9-A7DA-A1112F8DA5E3}" destId="{5D789B56-8177-4BB3-A4FD-9080BEE103F1}" srcOrd="1" destOrd="0" parTransId="{7867F90B-8F06-4930-AB49-24BC1A5C0D84}" sibTransId="{B9376BC1-187A-4D37-BD08-EEF6304641F9}"/>
    <dgm:cxn modelId="{9BAB8475-6455-4367-81D1-D457B543822D}" type="presOf" srcId="{0DAE8318-1F5E-413F-951A-C1E5690A62EF}" destId="{C9E61105-6355-46A5-AC53-5357B90BBDBF}" srcOrd="0" destOrd="0" presId="urn:microsoft.com/office/officeart/2005/8/layout/hList7#3"/>
    <dgm:cxn modelId="{AB2696A8-3F26-4C19-9040-2B8A0291B6DD}" type="presOf" srcId="{5D789B56-8177-4BB3-A4FD-9080BEE103F1}" destId="{163989E2-BA62-41DD-8B3F-921E218FE01C}" srcOrd="0" destOrd="0" presId="urn:microsoft.com/office/officeart/2005/8/layout/hList7#3"/>
    <dgm:cxn modelId="{85B6E676-9DDB-4F2F-A619-60CDFB4DEBD7}" type="presParOf" srcId="{7DA81870-5393-4901-A8ED-D49929DCB3B2}" destId="{8CD5C2A8-87BA-4A98-8AEB-8AEEF2991480}" srcOrd="0" destOrd="0" presId="urn:microsoft.com/office/officeart/2005/8/layout/hList7#3"/>
    <dgm:cxn modelId="{36C3A67E-0FC8-4FA3-BD44-6ACD651E16DC}" type="presParOf" srcId="{7DA81870-5393-4901-A8ED-D49929DCB3B2}" destId="{157BB803-9052-4A62-834F-B0F67849BE00}" srcOrd="1" destOrd="0" presId="urn:microsoft.com/office/officeart/2005/8/layout/hList7#3"/>
    <dgm:cxn modelId="{1E9268D2-8C63-4145-87EB-B593B201166F}" type="presParOf" srcId="{157BB803-9052-4A62-834F-B0F67849BE00}" destId="{E30732F2-BF51-495B-9A45-5978BAFEBE96}" srcOrd="0" destOrd="0" presId="urn:microsoft.com/office/officeart/2005/8/layout/hList7#3"/>
    <dgm:cxn modelId="{38E97887-B224-4048-8FC7-0E810B8F97C9}" type="presParOf" srcId="{E30732F2-BF51-495B-9A45-5978BAFEBE96}" destId="{C9E61105-6355-46A5-AC53-5357B90BBDBF}" srcOrd="0" destOrd="0" presId="urn:microsoft.com/office/officeart/2005/8/layout/hList7#3"/>
    <dgm:cxn modelId="{66562A61-2816-4C82-9B2F-D751C1AB336B}" type="presParOf" srcId="{E30732F2-BF51-495B-9A45-5978BAFEBE96}" destId="{4254FF97-B181-41E9-B61C-C7C313D0A48D}" srcOrd="1" destOrd="0" presId="urn:microsoft.com/office/officeart/2005/8/layout/hList7#3"/>
    <dgm:cxn modelId="{63BAA965-1C77-4AA3-8645-B6B310E95199}" type="presParOf" srcId="{E30732F2-BF51-495B-9A45-5978BAFEBE96}" destId="{8877696D-A343-4F89-ABA9-45B86D0739DE}" srcOrd="2" destOrd="0" presId="urn:microsoft.com/office/officeart/2005/8/layout/hList7#3"/>
    <dgm:cxn modelId="{DC777A33-8A1E-4DDE-B93F-4B476D9B8918}" type="presParOf" srcId="{E30732F2-BF51-495B-9A45-5978BAFEBE96}" destId="{C713F8A0-2D37-4072-B1C6-B3B747762B99}" srcOrd="3" destOrd="0" presId="urn:microsoft.com/office/officeart/2005/8/layout/hList7#3"/>
    <dgm:cxn modelId="{4198C9F0-FEF2-4264-A9B0-C116DA497744}" type="presParOf" srcId="{157BB803-9052-4A62-834F-B0F67849BE00}" destId="{A972686C-E840-459B-8A17-CBBA7B6D5CB2}" srcOrd="1" destOrd="0" presId="urn:microsoft.com/office/officeart/2005/8/layout/hList7#3"/>
    <dgm:cxn modelId="{8C19A928-BEFA-4D89-9D73-84D215882F3E}" type="presParOf" srcId="{157BB803-9052-4A62-834F-B0F67849BE00}" destId="{37E90FB2-266D-4AE2-8D86-89EAB4EB5E6E}" srcOrd="2" destOrd="0" presId="urn:microsoft.com/office/officeart/2005/8/layout/hList7#3"/>
    <dgm:cxn modelId="{B49CC728-6217-42C6-A2BA-3A78EF95DB85}" type="presParOf" srcId="{37E90FB2-266D-4AE2-8D86-89EAB4EB5E6E}" destId="{163989E2-BA62-41DD-8B3F-921E218FE01C}" srcOrd="0" destOrd="0" presId="urn:microsoft.com/office/officeart/2005/8/layout/hList7#3"/>
    <dgm:cxn modelId="{145F7F75-882B-4FF9-9CC6-BC2FCBF77581}" type="presParOf" srcId="{37E90FB2-266D-4AE2-8D86-89EAB4EB5E6E}" destId="{6855C0E1-23C3-42A7-AFD6-6581A0C1E05F}" srcOrd="1" destOrd="0" presId="urn:microsoft.com/office/officeart/2005/8/layout/hList7#3"/>
    <dgm:cxn modelId="{ECBDFF21-55AE-4868-9D4B-FAF96883705C}" type="presParOf" srcId="{37E90FB2-266D-4AE2-8D86-89EAB4EB5E6E}" destId="{01AFA4C5-F4DD-4AFF-AC9E-F3A1F102311C}" srcOrd="2" destOrd="0" presId="urn:microsoft.com/office/officeart/2005/8/layout/hList7#3"/>
    <dgm:cxn modelId="{46CE6DBC-D086-4463-AA82-8E4E08CA285A}" type="presParOf" srcId="{37E90FB2-266D-4AE2-8D86-89EAB4EB5E6E}" destId="{C3599A9F-F073-4B0A-AE55-C3AEFF88613C}" srcOrd="3" destOrd="0" presId="urn:microsoft.com/office/officeart/2005/8/layout/hList7#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BF5878F-89DB-47D5-B6E7-2B9FB77D9C22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D6E14E0-272F-42A7-9342-FE16C61E5D95}">
      <dgm:prSet phldrT="[Text]" custT="1"/>
      <dgm:spPr>
        <a:solidFill>
          <a:srgbClr val="1C993F"/>
        </a:solidFill>
      </dgm:spPr>
      <dgm:t>
        <a:bodyPr/>
        <a:lstStyle/>
        <a:p>
          <a:r>
            <a:rPr lang="en-US" sz="1400" b="1" dirty="0"/>
            <a:t>Providing GIS data on Toxics Users and Climate Change Vulnerable Areas</a:t>
          </a:r>
        </a:p>
      </dgm:t>
    </dgm:pt>
    <dgm:pt modelId="{FA22DB37-41A8-4F26-BFCA-35503373762A}" type="parTrans" cxnId="{C1049D7B-1596-4590-9CBA-0E9D78CE29A8}">
      <dgm:prSet/>
      <dgm:spPr>
        <a:solidFill>
          <a:srgbClr val="61BC47"/>
        </a:solidFill>
      </dgm:spPr>
      <dgm:t>
        <a:bodyPr/>
        <a:lstStyle/>
        <a:p>
          <a:endParaRPr lang="en-US"/>
        </a:p>
      </dgm:t>
    </dgm:pt>
    <dgm:pt modelId="{56FA7043-CEC4-4BB3-BAC5-587E7A66D216}" type="sibTrans" cxnId="{C1049D7B-1596-4590-9CBA-0E9D78CE29A8}">
      <dgm:prSet/>
      <dgm:spPr/>
      <dgm:t>
        <a:bodyPr/>
        <a:lstStyle/>
        <a:p>
          <a:endParaRPr lang="en-US"/>
        </a:p>
      </dgm:t>
    </dgm:pt>
    <dgm:pt modelId="{25E01654-95D0-4440-AAFB-2EF1A423762D}">
      <dgm:prSet phldrT="[Text]" custT="1"/>
      <dgm:spPr>
        <a:solidFill>
          <a:srgbClr val="1C993F"/>
        </a:solidFill>
      </dgm:spPr>
      <dgm:t>
        <a:bodyPr/>
        <a:lstStyle/>
        <a:p>
          <a:r>
            <a:rPr lang="en-US" sz="1400" b="1"/>
            <a:t>Ensuring That Toxics Users in Your Community are in Compliance with Regulations</a:t>
          </a:r>
        </a:p>
      </dgm:t>
    </dgm:pt>
    <dgm:pt modelId="{58167F37-58BA-4BE1-9D62-372F4AE3C5F5}" type="parTrans" cxnId="{28094692-1EC5-408C-BBD4-599F48BB8848}">
      <dgm:prSet/>
      <dgm:spPr>
        <a:solidFill>
          <a:srgbClr val="61BC47"/>
        </a:solidFill>
      </dgm:spPr>
      <dgm:t>
        <a:bodyPr/>
        <a:lstStyle/>
        <a:p>
          <a:endParaRPr lang="en-US"/>
        </a:p>
      </dgm:t>
    </dgm:pt>
    <dgm:pt modelId="{E7780B22-FA1A-4D85-8FF7-EB506C197B22}" type="sibTrans" cxnId="{28094692-1EC5-408C-BBD4-599F48BB8848}">
      <dgm:prSet/>
      <dgm:spPr/>
      <dgm:t>
        <a:bodyPr/>
        <a:lstStyle/>
        <a:p>
          <a:endParaRPr lang="en-US"/>
        </a:p>
      </dgm:t>
    </dgm:pt>
    <dgm:pt modelId="{F455FE3B-3D93-41B2-8FB2-25C345E65218}">
      <dgm:prSet phldrT="[Text]" custT="1"/>
      <dgm:spPr>
        <a:solidFill>
          <a:srgbClr val="1C993F"/>
        </a:solidFill>
      </dgm:spPr>
      <dgm:t>
        <a:bodyPr/>
        <a:lstStyle/>
        <a:p>
          <a:r>
            <a:rPr lang="en-US" sz="1400" b="1" dirty="0"/>
            <a:t>Accepting Referrals from RPAs, LEPCs, Health Departments and First Responders to Toxics Users</a:t>
          </a:r>
        </a:p>
      </dgm:t>
    </dgm:pt>
    <dgm:pt modelId="{1DA84E6F-06B3-46AF-A8E6-7B2CCACE2C5A}" type="parTrans" cxnId="{085C9183-1456-4B9E-A6AB-AB67EB7541B0}">
      <dgm:prSet/>
      <dgm:spPr>
        <a:solidFill>
          <a:srgbClr val="61BC47"/>
        </a:solidFill>
      </dgm:spPr>
      <dgm:t>
        <a:bodyPr/>
        <a:lstStyle/>
        <a:p>
          <a:endParaRPr lang="en-US"/>
        </a:p>
      </dgm:t>
    </dgm:pt>
    <dgm:pt modelId="{54CC4BD1-ED6E-4DCB-8513-D11C8E2701BF}" type="sibTrans" cxnId="{085C9183-1456-4B9E-A6AB-AB67EB7541B0}">
      <dgm:prSet/>
      <dgm:spPr/>
      <dgm:t>
        <a:bodyPr/>
        <a:lstStyle/>
        <a:p>
          <a:endParaRPr lang="en-US"/>
        </a:p>
      </dgm:t>
    </dgm:pt>
    <dgm:pt modelId="{C17DE086-DEA6-44A9-8E17-E940F6206F09}">
      <dgm:prSet phldrT="[Text]" custT="1"/>
      <dgm:spPr>
        <a:solidFill>
          <a:srgbClr val="1C993F"/>
        </a:solidFill>
      </dgm:spPr>
      <dgm:t>
        <a:bodyPr/>
        <a:lstStyle/>
        <a:p>
          <a:r>
            <a:rPr lang="en-US" sz="1400" b="1" dirty="0"/>
            <a:t>Engaging Businesses in Toxics Use Reduction, Safer Chemical Storage, and Best Practices</a:t>
          </a:r>
        </a:p>
      </dgm:t>
    </dgm:pt>
    <dgm:pt modelId="{622924D2-38AC-4F2D-BB93-C1C63B8C7A6C}" type="parTrans" cxnId="{C33B77EC-0C39-4CE6-88B3-4DE1F4F09C6C}">
      <dgm:prSet/>
      <dgm:spPr>
        <a:solidFill>
          <a:srgbClr val="61BC47"/>
        </a:solidFill>
      </dgm:spPr>
      <dgm:t>
        <a:bodyPr/>
        <a:lstStyle/>
        <a:p>
          <a:endParaRPr lang="en-US"/>
        </a:p>
      </dgm:t>
    </dgm:pt>
    <dgm:pt modelId="{618BD015-6A8F-4BA0-A27E-8B61C1244B17}" type="sibTrans" cxnId="{C33B77EC-0C39-4CE6-88B3-4DE1F4F09C6C}">
      <dgm:prSet/>
      <dgm:spPr/>
      <dgm:t>
        <a:bodyPr/>
        <a:lstStyle/>
        <a:p>
          <a:endParaRPr lang="en-US"/>
        </a:p>
      </dgm:t>
    </dgm:pt>
    <dgm:pt modelId="{E7F28EA4-D353-4B35-BBD2-59740D4D1342}">
      <dgm:prSet custT="1"/>
      <dgm:spPr>
        <a:solidFill>
          <a:srgbClr val="1C993F"/>
        </a:solidFill>
      </dgm:spPr>
      <dgm:t>
        <a:bodyPr/>
        <a:lstStyle/>
        <a:p>
          <a:r>
            <a:rPr lang="en-US" sz="1400" b="1"/>
            <a:t>Providing Expertise &amp; Training on State and Federal Environmental Regulations</a:t>
          </a:r>
        </a:p>
      </dgm:t>
    </dgm:pt>
    <dgm:pt modelId="{30997A1D-30AD-4438-828F-407A5E24C0CC}" type="parTrans" cxnId="{88F91253-7A4C-451D-B43D-8FD5F076F5D4}">
      <dgm:prSet/>
      <dgm:spPr>
        <a:solidFill>
          <a:srgbClr val="61BC47"/>
        </a:solidFill>
      </dgm:spPr>
      <dgm:t>
        <a:bodyPr/>
        <a:lstStyle/>
        <a:p>
          <a:endParaRPr lang="en-US"/>
        </a:p>
      </dgm:t>
    </dgm:pt>
    <dgm:pt modelId="{1BBB31C8-FAC8-434A-BD7C-C652CBF72D6D}" type="sibTrans" cxnId="{88F91253-7A4C-451D-B43D-8FD5F076F5D4}">
      <dgm:prSet/>
      <dgm:spPr/>
      <dgm:t>
        <a:bodyPr/>
        <a:lstStyle/>
        <a:p>
          <a:endParaRPr lang="en-US"/>
        </a:p>
      </dgm:t>
    </dgm:pt>
    <dgm:pt modelId="{8BE350C7-31B9-4947-B3AC-CA67FBF9A817}">
      <dgm:prSet custT="1"/>
      <dgm:spPr>
        <a:solidFill>
          <a:srgbClr val="1C993F"/>
        </a:solidFill>
      </dgm:spPr>
      <dgm:t>
        <a:bodyPr/>
        <a:lstStyle/>
        <a:p>
          <a:r>
            <a:rPr lang="en-US" sz="1400" b="1"/>
            <a:t>Providing Expertise and Training on Toxic Chemicals</a:t>
          </a:r>
        </a:p>
      </dgm:t>
    </dgm:pt>
    <dgm:pt modelId="{8F767EE7-1994-44AA-8A24-21972DDB73F3}" type="parTrans" cxnId="{E8E4D9B7-9D5E-422A-AC9A-0470D0D462F2}">
      <dgm:prSet/>
      <dgm:spPr>
        <a:solidFill>
          <a:srgbClr val="61BC47"/>
        </a:solidFill>
      </dgm:spPr>
      <dgm:t>
        <a:bodyPr/>
        <a:lstStyle/>
        <a:p>
          <a:endParaRPr lang="en-US"/>
        </a:p>
      </dgm:t>
    </dgm:pt>
    <dgm:pt modelId="{CD4E7C9F-9A6C-48BD-9355-6D52CCBD7C99}" type="sibTrans" cxnId="{E8E4D9B7-9D5E-422A-AC9A-0470D0D462F2}">
      <dgm:prSet/>
      <dgm:spPr/>
      <dgm:t>
        <a:bodyPr/>
        <a:lstStyle/>
        <a:p>
          <a:endParaRPr lang="en-US"/>
        </a:p>
      </dgm:t>
    </dgm:pt>
    <dgm:pt modelId="{E2DD2C54-0B48-4E1E-8A24-E1AC6C1EFB29}">
      <dgm:prSet phldrT="[Text]" custT="1"/>
      <dgm:spPr>
        <a:noFill/>
        <a:ln>
          <a:noFill/>
        </a:ln>
      </dgm:spPr>
      <dgm:t>
        <a:bodyPr/>
        <a:lstStyle/>
        <a:p>
          <a:endParaRPr lang="en-US" sz="2400" b="1">
            <a:ln>
              <a:solidFill>
                <a:sysClr val="windowText" lastClr="000000"/>
              </a:solidFill>
            </a:ln>
            <a:solidFill>
              <a:schemeClr val="bg1"/>
            </a:solidFill>
          </a:endParaRPr>
        </a:p>
      </dgm:t>
    </dgm:pt>
    <dgm:pt modelId="{CC6FDD06-B1A0-4044-ACCD-FC9925F51846}" type="sibTrans" cxnId="{D8A6C667-7D7C-4A32-9130-45F27EB1B831}">
      <dgm:prSet/>
      <dgm:spPr/>
      <dgm:t>
        <a:bodyPr/>
        <a:lstStyle/>
        <a:p>
          <a:endParaRPr lang="en-US"/>
        </a:p>
      </dgm:t>
    </dgm:pt>
    <dgm:pt modelId="{330E6900-5C3B-40FF-8707-2EA25844B1CE}" type="parTrans" cxnId="{D8A6C667-7D7C-4A32-9130-45F27EB1B831}">
      <dgm:prSet/>
      <dgm:spPr/>
      <dgm:t>
        <a:bodyPr/>
        <a:lstStyle/>
        <a:p>
          <a:endParaRPr lang="en-US"/>
        </a:p>
      </dgm:t>
    </dgm:pt>
    <dgm:pt modelId="{02DF8D03-AE50-4679-94DF-2D9D61350C46}">
      <dgm:prSet phldrT="[Text]" custRadScaleRad="105175" custRadScaleInc="2055"/>
      <dgm:spPr>
        <a:solidFill>
          <a:srgbClr val="1C993F"/>
        </a:solidFill>
      </dgm:spPr>
      <dgm:t>
        <a:bodyPr/>
        <a:lstStyle/>
        <a:p>
          <a:endParaRPr lang="en-US"/>
        </a:p>
      </dgm:t>
    </dgm:pt>
    <dgm:pt modelId="{E73C0C7D-26A5-4FC6-B6FC-602C03A35FE2}" type="parTrans" cxnId="{277E6E34-6257-458F-BF21-C6AC25F7254E}">
      <dgm:prSet/>
      <dgm:spPr/>
      <dgm:t>
        <a:bodyPr/>
        <a:lstStyle/>
        <a:p>
          <a:endParaRPr lang="en-US"/>
        </a:p>
      </dgm:t>
    </dgm:pt>
    <dgm:pt modelId="{83409F90-F269-4FAD-B6AA-D5524251DF7E}" type="sibTrans" cxnId="{277E6E34-6257-458F-BF21-C6AC25F7254E}">
      <dgm:prSet/>
      <dgm:spPr/>
      <dgm:t>
        <a:bodyPr/>
        <a:lstStyle/>
        <a:p>
          <a:endParaRPr lang="en-US"/>
        </a:p>
      </dgm:t>
    </dgm:pt>
    <dgm:pt modelId="{39DDADF0-072C-4936-BD25-B791BEBD7539}" type="pres">
      <dgm:prSet presAssocID="{8BF5878F-89DB-47D5-B6E7-2B9FB77D9C22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705EA2B-7BF5-45E6-B209-777677C0A2A8}" type="pres">
      <dgm:prSet presAssocID="{E2DD2C54-0B48-4E1E-8A24-E1AC6C1EFB29}" presName="centerShape" presStyleLbl="node0" presStyleIdx="0" presStyleCnt="1" custScaleX="134182" custScaleY="134514"/>
      <dgm:spPr/>
      <dgm:t>
        <a:bodyPr/>
        <a:lstStyle/>
        <a:p>
          <a:endParaRPr lang="en-US"/>
        </a:p>
      </dgm:t>
    </dgm:pt>
    <dgm:pt modelId="{D9DA3E1A-8E59-4DD6-AF14-F44F3CBA03A6}" type="pres">
      <dgm:prSet presAssocID="{FA22DB37-41A8-4F26-BFCA-35503373762A}" presName="parTrans" presStyleLbl="sibTrans2D1" presStyleIdx="0" presStyleCnt="6" custScaleX="111580"/>
      <dgm:spPr/>
      <dgm:t>
        <a:bodyPr/>
        <a:lstStyle/>
        <a:p>
          <a:endParaRPr lang="en-US"/>
        </a:p>
      </dgm:t>
    </dgm:pt>
    <dgm:pt modelId="{BDE6F4E3-7FF9-4963-9F24-8372C4451860}" type="pres">
      <dgm:prSet presAssocID="{FA22DB37-41A8-4F26-BFCA-35503373762A}" presName="connectorText" presStyleLbl="sibTrans2D1" presStyleIdx="0" presStyleCnt="6"/>
      <dgm:spPr/>
      <dgm:t>
        <a:bodyPr/>
        <a:lstStyle/>
        <a:p>
          <a:endParaRPr lang="en-US"/>
        </a:p>
      </dgm:t>
    </dgm:pt>
    <dgm:pt modelId="{116667BC-3D21-462B-A330-3C94936422A4}" type="pres">
      <dgm:prSet presAssocID="{6D6E14E0-272F-42A7-9342-FE16C61E5D95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691258-C114-42C9-B13F-71E63E720240}" type="pres">
      <dgm:prSet presAssocID="{30997A1D-30AD-4438-828F-407A5E24C0CC}" presName="parTrans" presStyleLbl="sibTrans2D1" presStyleIdx="1" presStyleCnt="6"/>
      <dgm:spPr/>
      <dgm:t>
        <a:bodyPr/>
        <a:lstStyle/>
        <a:p>
          <a:endParaRPr lang="en-US"/>
        </a:p>
      </dgm:t>
    </dgm:pt>
    <dgm:pt modelId="{8656128F-CDCB-4376-957F-7B30DEDFF193}" type="pres">
      <dgm:prSet presAssocID="{30997A1D-30AD-4438-828F-407A5E24C0CC}" presName="connectorText" presStyleLbl="sibTrans2D1" presStyleIdx="1" presStyleCnt="6"/>
      <dgm:spPr/>
      <dgm:t>
        <a:bodyPr/>
        <a:lstStyle/>
        <a:p>
          <a:endParaRPr lang="en-US"/>
        </a:p>
      </dgm:t>
    </dgm:pt>
    <dgm:pt modelId="{459AC113-6AAE-4678-A086-CB24AF3A86FE}" type="pres">
      <dgm:prSet presAssocID="{E7F28EA4-D353-4B35-BBD2-59740D4D1342}" presName="node" presStyleLbl="node1" presStyleIdx="1" presStyleCnt="6" custRadScaleRad="105192" custRadScaleInc="15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2754C5-482F-4CAD-8171-1EED8610C636}" type="pres">
      <dgm:prSet presAssocID="{8F767EE7-1994-44AA-8A24-21972DDB73F3}" presName="parTrans" presStyleLbl="sibTrans2D1" presStyleIdx="2" presStyleCnt="6"/>
      <dgm:spPr/>
      <dgm:t>
        <a:bodyPr/>
        <a:lstStyle/>
        <a:p>
          <a:endParaRPr lang="en-US"/>
        </a:p>
      </dgm:t>
    </dgm:pt>
    <dgm:pt modelId="{CBF445D0-D772-47AC-B089-D6ABC6673292}" type="pres">
      <dgm:prSet presAssocID="{8F767EE7-1994-44AA-8A24-21972DDB73F3}" presName="connectorText" presStyleLbl="sibTrans2D1" presStyleIdx="2" presStyleCnt="6"/>
      <dgm:spPr/>
      <dgm:t>
        <a:bodyPr/>
        <a:lstStyle/>
        <a:p>
          <a:endParaRPr lang="en-US"/>
        </a:p>
      </dgm:t>
    </dgm:pt>
    <dgm:pt modelId="{6749242D-86FD-4F5A-87B0-2CDFDBD764CD}" type="pres">
      <dgm:prSet presAssocID="{8BE350C7-31B9-4947-B3AC-CA67FBF9A817}" presName="node" presStyleLbl="node1" presStyleIdx="2" presStyleCnt="6" custRadScaleRad="104004" custRadScaleInc="-21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EB14BEB-FE08-422C-9601-CC8E699378E4}" type="pres">
      <dgm:prSet presAssocID="{58167F37-58BA-4BE1-9D62-372F4AE3C5F5}" presName="parTrans" presStyleLbl="sibTrans2D1" presStyleIdx="3" presStyleCnt="6" custScaleX="119716"/>
      <dgm:spPr/>
      <dgm:t>
        <a:bodyPr/>
        <a:lstStyle/>
        <a:p>
          <a:endParaRPr lang="en-US"/>
        </a:p>
      </dgm:t>
    </dgm:pt>
    <dgm:pt modelId="{3F77502B-C245-4C04-85A3-F693D3E35B20}" type="pres">
      <dgm:prSet presAssocID="{58167F37-58BA-4BE1-9D62-372F4AE3C5F5}" presName="connectorText" presStyleLbl="sibTrans2D1" presStyleIdx="3" presStyleCnt="6"/>
      <dgm:spPr/>
      <dgm:t>
        <a:bodyPr/>
        <a:lstStyle/>
        <a:p>
          <a:endParaRPr lang="en-US"/>
        </a:p>
      </dgm:t>
    </dgm:pt>
    <dgm:pt modelId="{481ED085-B2F7-4357-9810-1767B0AC5930}" type="pres">
      <dgm:prSet presAssocID="{25E01654-95D0-4440-AAFB-2EF1A423762D}" presName="node" presStyleLbl="node1" presStyleIdx="3" presStyleCnt="6" custRadScaleRad="106557" custRadScaleInc="90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5FB511F-D557-4BEC-A867-A32C19257F80}" type="pres">
      <dgm:prSet presAssocID="{1DA84E6F-06B3-46AF-A8E6-7B2CCACE2C5A}" presName="parTrans" presStyleLbl="sibTrans2D1" presStyleIdx="4" presStyleCnt="6"/>
      <dgm:spPr/>
      <dgm:t>
        <a:bodyPr/>
        <a:lstStyle/>
        <a:p>
          <a:endParaRPr lang="en-US"/>
        </a:p>
      </dgm:t>
    </dgm:pt>
    <dgm:pt modelId="{EAEFD675-C346-4D9C-9A0D-8185EFD59572}" type="pres">
      <dgm:prSet presAssocID="{1DA84E6F-06B3-46AF-A8E6-7B2CCACE2C5A}" presName="connectorText" presStyleLbl="sibTrans2D1" presStyleIdx="4" presStyleCnt="6"/>
      <dgm:spPr/>
      <dgm:t>
        <a:bodyPr/>
        <a:lstStyle/>
        <a:p>
          <a:endParaRPr lang="en-US"/>
        </a:p>
      </dgm:t>
    </dgm:pt>
    <dgm:pt modelId="{A1B4FB57-0FE7-4172-9BC7-75D71D5BB461}" type="pres">
      <dgm:prSet presAssocID="{F455FE3B-3D93-41B2-8FB2-25C345E65218}" presName="node" presStyleLbl="node1" presStyleIdx="4" presStyleCnt="6" custRadScaleRad="105175" custRadScaleInc="205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7482A6-A53F-42C2-881F-DC91314746CA}" type="pres">
      <dgm:prSet presAssocID="{622924D2-38AC-4F2D-BB93-C1C63B8C7A6C}" presName="parTrans" presStyleLbl="sibTrans2D1" presStyleIdx="5" presStyleCnt="6"/>
      <dgm:spPr/>
      <dgm:t>
        <a:bodyPr/>
        <a:lstStyle/>
        <a:p>
          <a:endParaRPr lang="en-US"/>
        </a:p>
      </dgm:t>
    </dgm:pt>
    <dgm:pt modelId="{3BB5E3DD-5926-4A8E-AC94-7A3E9995B76F}" type="pres">
      <dgm:prSet presAssocID="{622924D2-38AC-4F2D-BB93-C1C63B8C7A6C}" presName="connectorText" presStyleLbl="sibTrans2D1" presStyleIdx="5" presStyleCnt="6"/>
      <dgm:spPr/>
      <dgm:t>
        <a:bodyPr/>
        <a:lstStyle/>
        <a:p>
          <a:endParaRPr lang="en-US"/>
        </a:p>
      </dgm:t>
    </dgm:pt>
    <dgm:pt modelId="{E85D935C-A456-418D-BDDC-37BAB524A26D}" type="pres">
      <dgm:prSet presAssocID="{C17DE086-DEA6-44A9-8E17-E940F6206F09}" presName="node" presStyleLbl="node1" presStyleIdx="5" presStyleCnt="6" custRadScaleRad="103311" custRadScaleInc="84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85C9183-1456-4B9E-A6AB-AB67EB7541B0}" srcId="{E2DD2C54-0B48-4E1E-8A24-E1AC6C1EFB29}" destId="{F455FE3B-3D93-41B2-8FB2-25C345E65218}" srcOrd="4" destOrd="0" parTransId="{1DA84E6F-06B3-46AF-A8E6-7B2CCACE2C5A}" sibTransId="{54CC4BD1-ED6E-4DCB-8513-D11C8E2701BF}"/>
    <dgm:cxn modelId="{732F38A2-2918-473E-8188-05D0C83FD2F2}" type="presOf" srcId="{FA22DB37-41A8-4F26-BFCA-35503373762A}" destId="{D9DA3E1A-8E59-4DD6-AF14-F44F3CBA03A6}" srcOrd="0" destOrd="0" presId="urn:microsoft.com/office/officeart/2005/8/layout/radial5"/>
    <dgm:cxn modelId="{E8E4D9B7-9D5E-422A-AC9A-0470D0D462F2}" srcId="{E2DD2C54-0B48-4E1E-8A24-E1AC6C1EFB29}" destId="{8BE350C7-31B9-4947-B3AC-CA67FBF9A817}" srcOrd="2" destOrd="0" parTransId="{8F767EE7-1994-44AA-8A24-21972DDB73F3}" sibTransId="{CD4E7C9F-9A6C-48BD-9355-6D52CCBD7C99}"/>
    <dgm:cxn modelId="{C33B77EC-0C39-4CE6-88B3-4DE1F4F09C6C}" srcId="{E2DD2C54-0B48-4E1E-8A24-E1AC6C1EFB29}" destId="{C17DE086-DEA6-44A9-8E17-E940F6206F09}" srcOrd="5" destOrd="0" parTransId="{622924D2-38AC-4F2D-BB93-C1C63B8C7A6C}" sibTransId="{618BD015-6A8F-4BA0-A27E-8B61C1244B17}"/>
    <dgm:cxn modelId="{1AF1C32F-E377-4B10-AD6C-ADFFB018ED7D}" type="presOf" srcId="{30997A1D-30AD-4438-828F-407A5E24C0CC}" destId="{48691258-C114-42C9-B13F-71E63E720240}" srcOrd="0" destOrd="0" presId="urn:microsoft.com/office/officeart/2005/8/layout/radial5"/>
    <dgm:cxn modelId="{0BD82CAE-DC68-40A6-8BCD-BAEF814D8D3D}" type="presOf" srcId="{8BF5878F-89DB-47D5-B6E7-2B9FB77D9C22}" destId="{39DDADF0-072C-4936-BD25-B791BEBD7539}" srcOrd="0" destOrd="0" presId="urn:microsoft.com/office/officeart/2005/8/layout/radial5"/>
    <dgm:cxn modelId="{001CE751-C406-40F0-AFD9-654C2617072C}" type="presOf" srcId="{6D6E14E0-272F-42A7-9342-FE16C61E5D95}" destId="{116667BC-3D21-462B-A330-3C94936422A4}" srcOrd="0" destOrd="0" presId="urn:microsoft.com/office/officeart/2005/8/layout/radial5"/>
    <dgm:cxn modelId="{1659469C-4421-4120-A0A5-2FC30E1E958F}" type="presOf" srcId="{58167F37-58BA-4BE1-9D62-372F4AE3C5F5}" destId="{AEB14BEB-FE08-422C-9601-CC8E699378E4}" srcOrd="0" destOrd="0" presId="urn:microsoft.com/office/officeart/2005/8/layout/radial5"/>
    <dgm:cxn modelId="{4A549249-3097-4354-A312-D9007FCAEF94}" type="presOf" srcId="{1DA84E6F-06B3-46AF-A8E6-7B2CCACE2C5A}" destId="{85FB511F-D557-4BEC-A867-A32C19257F80}" srcOrd="0" destOrd="0" presId="urn:microsoft.com/office/officeart/2005/8/layout/radial5"/>
    <dgm:cxn modelId="{5CDA4C06-0756-4369-861F-ADA37902E1F4}" type="presOf" srcId="{FA22DB37-41A8-4F26-BFCA-35503373762A}" destId="{BDE6F4E3-7FF9-4963-9F24-8372C4451860}" srcOrd="1" destOrd="0" presId="urn:microsoft.com/office/officeart/2005/8/layout/radial5"/>
    <dgm:cxn modelId="{262A340D-CD5C-4347-83BC-32FCD1AD663C}" type="presOf" srcId="{1DA84E6F-06B3-46AF-A8E6-7B2CCACE2C5A}" destId="{EAEFD675-C346-4D9C-9A0D-8185EFD59572}" srcOrd="1" destOrd="0" presId="urn:microsoft.com/office/officeart/2005/8/layout/radial5"/>
    <dgm:cxn modelId="{28094692-1EC5-408C-BBD4-599F48BB8848}" srcId="{E2DD2C54-0B48-4E1E-8A24-E1AC6C1EFB29}" destId="{25E01654-95D0-4440-AAFB-2EF1A423762D}" srcOrd="3" destOrd="0" parTransId="{58167F37-58BA-4BE1-9D62-372F4AE3C5F5}" sibTransId="{E7780B22-FA1A-4D85-8FF7-EB506C197B22}"/>
    <dgm:cxn modelId="{277E6E34-6257-458F-BF21-C6AC25F7254E}" srcId="{8BF5878F-89DB-47D5-B6E7-2B9FB77D9C22}" destId="{02DF8D03-AE50-4679-94DF-2D9D61350C46}" srcOrd="1" destOrd="0" parTransId="{E73C0C7D-26A5-4FC6-B6FC-602C03A35FE2}" sibTransId="{83409F90-F269-4FAD-B6AA-D5524251DF7E}"/>
    <dgm:cxn modelId="{AB450E69-DCA4-40DA-A5D8-94B999B99F40}" type="presOf" srcId="{F455FE3B-3D93-41B2-8FB2-25C345E65218}" destId="{A1B4FB57-0FE7-4172-9BC7-75D71D5BB461}" srcOrd="0" destOrd="0" presId="urn:microsoft.com/office/officeart/2005/8/layout/radial5"/>
    <dgm:cxn modelId="{84ED20A7-8EB9-4684-926B-D104D0AB171A}" type="presOf" srcId="{C17DE086-DEA6-44A9-8E17-E940F6206F09}" destId="{E85D935C-A456-418D-BDDC-37BAB524A26D}" srcOrd="0" destOrd="0" presId="urn:microsoft.com/office/officeart/2005/8/layout/radial5"/>
    <dgm:cxn modelId="{5F1103B0-4FBA-4F75-AFC2-E18E56901861}" type="presOf" srcId="{8F767EE7-1994-44AA-8A24-21972DDB73F3}" destId="{CBF445D0-D772-47AC-B089-D6ABC6673292}" srcOrd="1" destOrd="0" presId="urn:microsoft.com/office/officeart/2005/8/layout/radial5"/>
    <dgm:cxn modelId="{CCB48D8C-FEFF-43C6-BCB3-DC8CB4019F9E}" type="presOf" srcId="{30997A1D-30AD-4438-828F-407A5E24C0CC}" destId="{8656128F-CDCB-4376-957F-7B30DEDFF193}" srcOrd="1" destOrd="0" presId="urn:microsoft.com/office/officeart/2005/8/layout/radial5"/>
    <dgm:cxn modelId="{C1049D7B-1596-4590-9CBA-0E9D78CE29A8}" srcId="{E2DD2C54-0B48-4E1E-8A24-E1AC6C1EFB29}" destId="{6D6E14E0-272F-42A7-9342-FE16C61E5D95}" srcOrd="0" destOrd="0" parTransId="{FA22DB37-41A8-4F26-BFCA-35503373762A}" sibTransId="{56FA7043-CEC4-4BB3-BAC5-587E7A66D216}"/>
    <dgm:cxn modelId="{88F91253-7A4C-451D-B43D-8FD5F076F5D4}" srcId="{E2DD2C54-0B48-4E1E-8A24-E1AC6C1EFB29}" destId="{E7F28EA4-D353-4B35-BBD2-59740D4D1342}" srcOrd="1" destOrd="0" parTransId="{30997A1D-30AD-4438-828F-407A5E24C0CC}" sibTransId="{1BBB31C8-FAC8-434A-BD7C-C652CBF72D6D}"/>
    <dgm:cxn modelId="{A9B2FD40-24DB-4FE0-89EA-4DB5D4582559}" type="presOf" srcId="{622924D2-38AC-4F2D-BB93-C1C63B8C7A6C}" destId="{3D7482A6-A53F-42C2-881F-DC91314746CA}" srcOrd="0" destOrd="0" presId="urn:microsoft.com/office/officeart/2005/8/layout/radial5"/>
    <dgm:cxn modelId="{172714E2-749A-413C-B4F1-47749B2C568B}" type="presOf" srcId="{622924D2-38AC-4F2D-BB93-C1C63B8C7A6C}" destId="{3BB5E3DD-5926-4A8E-AC94-7A3E9995B76F}" srcOrd="1" destOrd="0" presId="urn:microsoft.com/office/officeart/2005/8/layout/radial5"/>
    <dgm:cxn modelId="{0736D535-A7D9-4367-A7A7-0F7115C57547}" type="presOf" srcId="{E2DD2C54-0B48-4E1E-8A24-E1AC6C1EFB29}" destId="{5705EA2B-7BF5-45E6-B209-777677C0A2A8}" srcOrd="0" destOrd="0" presId="urn:microsoft.com/office/officeart/2005/8/layout/radial5"/>
    <dgm:cxn modelId="{9817C985-9E0F-4CA9-95CA-FDF7B5B6B2D8}" type="presOf" srcId="{25E01654-95D0-4440-AAFB-2EF1A423762D}" destId="{481ED085-B2F7-4357-9810-1767B0AC5930}" srcOrd="0" destOrd="0" presId="urn:microsoft.com/office/officeart/2005/8/layout/radial5"/>
    <dgm:cxn modelId="{55E4FF15-BF47-448E-B8BE-752C6FB0335A}" type="presOf" srcId="{58167F37-58BA-4BE1-9D62-372F4AE3C5F5}" destId="{3F77502B-C245-4C04-85A3-F693D3E35B20}" srcOrd="1" destOrd="0" presId="urn:microsoft.com/office/officeart/2005/8/layout/radial5"/>
    <dgm:cxn modelId="{836086FF-6E13-4FAF-B60B-583D8442571F}" type="presOf" srcId="{8BE350C7-31B9-4947-B3AC-CA67FBF9A817}" destId="{6749242D-86FD-4F5A-87B0-2CDFDBD764CD}" srcOrd="0" destOrd="0" presId="urn:microsoft.com/office/officeart/2005/8/layout/radial5"/>
    <dgm:cxn modelId="{D8A6C667-7D7C-4A32-9130-45F27EB1B831}" srcId="{8BF5878F-89DB-47D5-B6E7-2B9FB77D9C22}" destId="{E2DD2C54-0B48-4E1E-8A24-E1AC6C1EFB29}" srcOrd="0" destOrd="0" parTransId="{330E6900-5C3B-40FF-8707-2EA25844B1CE}" sibTransId="{CC6FDD06-B1A0-4044-ACCD-FC9925F51846}"/>
    <dgm:cxn modelId="{D2FE1E6C-711D-4FB6-B35D-68286DF61D15}" type="presOf" srcId="{8F767EE7-1994-44AA-8A24-21972DDB73F3}" destId="{B12754C5-482F-4CAD-8171-1EED8610C636}" srcOrd="0" destOrd="0" presId="urn:microsoft.com/office/officeart/2005/8/layout/radial5"/>
    <dgm:cxn modelId="{6E0CE350-6842-478B-AD72-751E5B0CD5EC}" type="presOf" srcId="{E7F28EA4-D353-4B35-BBD2-59740D4D1342}" destId="{459AC113-6AAE-4678-A086-CB24AF3A86FE}" srcOrd="0" destOrd="0" presId="urn:microsoft.com/office/officeart/2005/8/layout/radial5"/>
    <dgm:cxn modelId="{78ECCF00-7C7D-4753-91C2-0B4065CF3556}" type="presParOf" srcId="{39DDADF0-072C-4936-BD25-B791BEBD7539}" destId="{5705EA2B-7BF5-45E6-B209-777677C0A2A8}" srcOrd="0" destOrd="0" presId="urn:microsoft.com/office/officeart/2005/8/layout/radial5"/>
    <dgm:cxn modelId="{6093EE05-BFC1-48F9-90D6-695DF5463961}" type="presParOf" srcId="{39DDADF0-072C-4936-BD25-B791BEBD7539}" destId="{D9DA3E1A-8E59-4DD6-AF14-F44F3CBA03A6}" srcOrd="1" destOrd="0" presId="urn:microsoft.com/office/officeart/2005/8/layout/radial5"/>
    <dgm:cxn modelId="{A2E53239-3DA2-45A9-8E8F-A79A5E23EAE0}" type="presParOf" srcId="{D9DA3E1A-8E59-4DD6-AF14-F44F3CBA03A6}" destId="{BDE6F4E3-7FF9-4963-9F24-8372C4451860}" srcOrd="0" destOrd="0" presId="urn:microsoft.com/office/officeart/2005/8/layout/radial5"/>
    <dgm:cxn modelId="{EC9136F2-B8A0-4A9A-9788-2AA903ED9A49}" type="presParOf" srcId="{39DDADF0-072C-4936-BD25-B791BEBD7539}" destId="{116667BC-3D21-462B-A330-3C94936422A4}" srcOrd="2" destOrd="0" presId="urn:microsoft.com/office/officeart/2005/8/layout/radial5"/>
    <dgm:cxn modelId="{59FE2816-B9C9-4FC3-ABAC-B410BCEDB173}" type="presParOf" srcId="{39DDADF0-072C-4936-BD25-B791BEBD7539}" destId="{48691258-C114-42C9-B13F-71E63E720240}" srcOrd="3" destOrd="0" presId="urn:microsoft.com/office/officeart/2005/8/layout/radial5"/>
    <dgm:cxn modelId="{FF318D0A-7726-4FF0-9CC0-E99AE1053201}" type="presParOf" srcId="{48691258-C114-42C9-B13F-71E63E720240}" destId="{8656128F-CDCB-4376-957F-7B30DEDFF193}" srcOrd="0" destOrd="0" presId="urn:microsoft.com/office/officeart/2005/8/layout/radial5"/>
    <dgm:cxn modelId="{5207038F-047F-4C78-9F2F-F80BE1580501}" type="presParOf" srcId="{39DDADF0-072C-4936-BD25-B791BEBD7539}" destId="{459AC113-6AAE-4678-A086-CB24AF3A86FE}" srcOrd="4" destOrd="0" presId="urn:microsoft.com/office/officeart/2005/8/layout/radial5"/>
    <dgm:cxn modelId="{E590D3BE-B103-4839-B88E-37A4F7E8EA1D}" type="presParOf" srcId="{39DDADF0-072C-4936-BD25-B791BEBD7539}" destId="{B12754C5-482F-4CAD-8171-1EED8610C636}" srcOrd="5" destOrd="0" presId="urn:microsoft.com/office/officeart/2005/8/layout/radial5"/>
    <dgm:cxn modelId="{8191A576-B0C6-43D4-B72D-E90255256CC2}" type="presParOf" srcId="{B12754C5-482F-4CAD-8171-1EED8610C636}" destId="{CBF445D0-D772-47AC-B089-D6ABC6673292}" srcOrd="0" destOrd="0" presId="urn:microsoft.com/office/officeart/2005/8/layout/radial5"/>
    <dgm:cxn modelId="{D821A8BA-946D-4CF6-8AF9-207BE2A99465}" type="presParOf" srcId="{39DDADF0-072C-4936-BD25-B791BEBD7539}" destId="{6749242D-86FD-4F5A-87B0-2CDFDBD764CD}" srcOrd="6" destOrd="0" presId="urn:microsoft.com/office/officeart/2005/8/layout/radial5"/>
    <dgm:cxn modelId="{D2C0A393-5665-4B26-9B74-C3158AE29F5C}" type="presParOf" srcId="{39DDADF0-072C-4936-BD25-B791BEBD7539}" destId="{AEB14BEB-FE08-422C-9601-CC8E699378E4}" srcOrd="7" destOrd="0" presId="urn:microsoft.com/office/officeart/2005/8/layout/radial5"/>
    <dgm:cxn modelId="{1FA51D26-B8CB-413F-B55E-129939485A8F}" type="presParOf" srcId="{AEB14BEB-FE08-422C-9601-CC8E699378E4}" destId="{3F77502B-C245-4C04-85A3-F693D3E35B20}" srcOrd="0" destOrd="0" presId="urn:microsoft.com/office/officeart/2005/8/layout/radial5"/>
    <dgm:cxn modelId="{7FC39E07-8716-42A4-B5D8-11EA1B786C5B}" type="presParOf" srcId="{39DDADF0-072C-4936-BD25-B791BEBD7539}" destId="{481ED085-B2F7-4357-9810-1767B0AC5930}" srcOrd="8" destOrd="0" presId="urn:microsoft.com/office/officeart/2005/8/layout/radial5"/>
    <dgm:cxn modelId="{D6DAC5FE-9F07-4953-B5BD-7F4DDE069C7E}" type="presParOf" srcId="{39DDADF0-072C-4936-BD25-B791BEBD7539}" destId="{85FB511F-D557-4BEC-A867-A32C19257F80}" srcOrd="9" destOrd="0" presId="urn:microsoft.com/office/officeart/2005/8/layout/radial5"/>
    <dgm:cxn modelId="{2B389E2D-F224-4CCD-BB64-DA0F33872DC7}" type="presParOf" srcId="{85FB511F-D557-4BEC-A867-A32C19257F80}" destId="{EAEFD675-C346-4D9C-9A0D-8185EFD59572}" srcOrd="0" destOrd="0" presId="urn:microsoft.com/office/officeart/2005/8/layout/radial5"/>
    <dgm:cxn modelId="{94DEEB13-C8CE-4D10-91EA-275000BABE98}" type="presParOf" srcId="{39DDADF0-072C-4936-BD25-B791BEBD7539}" destId="{A1B4FB57-0FE7-4172-9BC7-75D71D5BB461}" srcOrd="10" destOrd="0" presId="urn:microsoft.com/office/officeart/2005/8/layout/radial5"/>
    <dgm:cxn modelId="{53CEF5EA-63DA-4474-A2EB-6DFEB37C4913}" type="presParOf" srcId="{39DDADF0-072C-4936-BD25-B791BEBD7539}" destId="{3D7482A6-A53F-42C2-881F-DC91314746CA}" srcOrd="11" destOrd="0" presId="urn:microsoft.com/office/officeart/2005/8/layout/radial5"/>
    <dgm:cxn modelId="{9223B587-BF7A-44E3-922E-91B6112C4BED}" type="presParOf" srcId="{3D7482A6-A53F-42C2-881F-DC91314746CA}" destId="{3BB5E3DD-5926-4A8E-AC94-7A3E9995B76F}" srcOrd="0" destOrd="0" presId="urn:microsoft.com/office/officeart/2005/8/layout/radial5"/>
    <dgm:cxn modelId="{482E1637-2F95-47FB-9293-6EE914247F0C}" type="presParOf" srcId="{39DDADF0-072C-4936-BD25-B791BEBD7539}" destId="{E85D935C-A456-418D-BDDC-37BAB524A26D}" srcOrd="12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37EFE1E-BC21-484B-9F6A-BB6A55FE3A71}" type="doc">
      <dgm:prSet loTypeId="urn:microsoft.com/office/officeart/2005/8/layout/pyramid4" loCatId="pyramid" qsTypeId="urn:microsoft.com/office/officeart/2005/8/quickstyle/simple2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B4B1EBDF-4067-4544-AF45-AE897BACE69C}">
      <dgm:prSet phldrT="[Text]" custT="1"/>
      <dgm:spPr/>
      <dgm:t>
        <a:bodyPr/>
        <a:lstStyle/>
        <a:p>
          <a:r>
            <a:rPr lang="en-US" sz="2400" b="1" dirty="0" smtClean="0"/>
            <a:t>RPA s/ LEPCs</a:t>
          </a:r>
          <a:endParaRPr lang="en-US" sz="2400" b="1" dirty="0"/>
        </a:p>
      </dgm:t>
    </dgm:pt>
    <dgm:pt modelId="{B9C79955-EF24-4EF7-A16C-243CD22AE3D5}" type="parTrans" cxnId="{415B86F4-9DBA-4197-A3F3-D8DFDB27F573}">
      <dgm:prSet/>
      <dgm:spPr/>
      <dgm:t>
        <a:bodyPr/>
        <a:lstStyle/>
        <a:p>
          <a:endParaRPr lang="en-US"/>
        </a:p>
      </dgm:t>
    </dgm:pt>
    <dgm:pt modelId="{457AA9B1-CAB9-4E83-A1B9-BEDCFB300231}" type="sibTrans" cxnId="{415B86F4-9DBA-4197-A3F3-D8DFDB27F573}">
      <dgm:prSet/>
      <dgm:spPr/>
      <dgm:t>
        <a:bodyPr/>
        <a:lstStyle/>
        <a:p>
          <a:endParaRPr lang="en-US"/>
        </a:p>
      </dgm:t>
    </dgm:pt>
    <dgm:pt modelId="{771E8D89-47A6-4E65-AD43-8750D4D5AF86}">
      <dgm:prSet phldrT="[Text]" custT="1"/>
      <dgm:spPr/>
      <dgm:t>
        <a:bodyPr/>
        <a:lstStyle/>
        <a:p>
          <a:r>
            <a:rPr lang="en-US" sz="3200" b="1" dirty="0" smtClean="0"/>
            <a:t>OTA</a:t>
          </a:r>
          <a:endParaRPr lang="en-US" sz="3200" b="1" dirty="0"/>
        </a:p>
      </dgm:t>
    </dgm:pt>
    <dgm:pt modelId="{8CB13F99-807C-4C26-8CAF-7B6B9E8A965E}" type="parTrans" cxnId="{5A4F4079-E741-4E95-9328-370D964B83D5}">
      <dgm:prSet/>
      <dgm:spPr/>
      <dgm:t>
        <a:bodyPr/>
        <a:lstStyle/>
        <a:p>
          <a:endParaRPr lang="en-US"/>
        </a:p>
      </dgm:t>
    </dgm:pt>
    <dgm:pt modelId="{6D731DE8-E812-4446-A484-B5539DC0768C}" type="sibTrans" cxnId="{5A4F4079-E741-4E95-9328-370D964B83D5}">
      <dgm:prSet/>
      <dgm:spPr/>
      <dgm:t>
        <a:bodyPr/>
        <a:lstStyle/>
        <a:p>
          <a:endParaRPr lang="en-US"/>
        </a:p>
      </dgm:t>
    </dgm:pt>
    <dgm:pt modelId="{B3DA5F58-0B75-497B-9A4A-33E94DB2EA57}">
      <dgm:prSet phldrT="[Text]" custT="1"/>
      <dgm:spPr/>
      <dgm:t>
        <a:bodyPr/>
        <a:lstStyle/>
        <a:p>
          <a:endParaRPr lang="en-US" sz="1600" b="1" dirty="0" smtClean="0"/>
        </a:p>
        <a:p>
          <a:r>
            <a:rPr lang="en-US" sz="1400" b="1" dirty="0" smtClean="0"/>
            <a:t>Model for Incorporating </a:t>
          </a:r>
          <a:r>
            <a:rPr lang="en-US" sz="1400" b="1" dirty="0" smtClean="0"/>
            <a:t>TUR &amp; P2 </a:t>
          </a:r>
          <a:r>
            <a:rPr lang="en-US" sz="1400" b="1" dirty="0" smtClean="0"/>
            <a:t>into Climate Change Planning</a:t>
          </a:r>
          <a:endParaRPr lang="en-US" sz="1400" b="1" dirty="0"/>
        </a:p>
      </dgm:t>
    </dgm:pt>
    <dgm:pt modelId="{50A039DD-BB39-4C99-827C-77B70318A561}" type="parTrans" cxnId="{0E1361AD-B0C9-485F-8329-99FF5D17B8B9}">
      <dgm:prSet/>
      <dgm:spPr/>
      <dgm:t>
        <a:bodyPr/>
        <a:lstStyle/>
        <a:p>
          <a:endParaRPr lang="en-US"/>
        </a:p>
      </dgm:t>
    </dgm:pt>
    <dgm:pt modelId="{4F0262F2-0F28-4843-821C-D204E95A5FA4}" type="sibTrans" cxnId="{0E1361AD-B0C9-485F-8329-99FF5D17B8B9}">
      <dgm:prSet/>
      <dgm:spPr/>
      <dgm:t>
        <a:bodyPr/>
        <a:lstStyle/>
        <a:p>
          <a:endParaRPr lang="en-US"/>
        </a:p>
      </dgm:t>
    </dgm:pt>
    <dgm:pt modelId="{267A8EA8-48A8-479E-9C2F-CAAB35C3E513}">
      <dgm:prSet phldrT="[Text]" custT="1"/>
      <dgm:spPr/>
      <dgm:t>
        <a:bodyPr/>
        <a:lstStyle/>
        <a:p>
          <a:r>
            <a:rPr lang="en-US" sz="2400" b="1" dirty="0" smtClean="0"/>
            <a:t>Toxics Users</a:t>
          </a:r>
          <a:endParaRPr lang="en-US" sz="2400" b="1" dirty="0"/>
        </a:p>
      </dgm:t>
    </dgm:pt>
    <dgm:pt modelId="{E7381454-53D1-4ED0-AAF3-BDA0784E948A}" type="parTrans" cxnId="{BE244961-156F-4F51-A8C1-3C8026371326}">
      <dgm:prSet/>
      <dgm:spPr/>
      <dgm:t>
        <a:bodyPr/>
        <a:lstStyle/>
        <a:p>
          <a:endParaRPr lang="en-US"/>
        </a:p>
      </dgm:t>
    </dgm:pt>
    <dgm:pt modelId="{0A1D751E-EE52-44D6-A605-33AD1E1FAAA5}" type="sibTrans" cxnId="{BE244961-156F-4F51-A8C1-3C8026371326}">
      <dgm:prSet/>
      <dgm:spPr/>
      <dgm:t>
        <a:bodyPr/>
        <a:lstStyle/>
        <a:p>
          <a:endParaRPr lang="en-US"/>
        </a:p>
      </dgm:t>
    </dgm:pt>
    <dgm:pt modelId="{D7DD3975-B0A5-4C31-9E70-4BE53EE70616}" type="pres">
      <dgm:prSet presAssocID="{F37EFE1E-BC21-484B-9F6A-BB6A55FE3A71}" presName="compositeShape" presStyleCnt="0">
        <dgm:presLayoutVars>
          <dgm:chMax val="9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DCD82B2-09AE-445A-BFDB-C3195CA38694}" type="pres">
      <dgm:prSet presAssocID="{F37EFE1E-BC21-484B-9F6A-BB6A55FE3A71}" presName="triangle1" presStyleLbl="node1" presStyleIdx="0" presStyleCnt="4" custLinFactNeighborX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836BD81-A2DE-4222-B5A1-3177AF51805D}" type="pres">
      <dgm:prSet presAssocID="{F37EFE1E-BC21-484B-9F6A-BB6A55FE3A71}" presName="triangle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CACD14-4BCA-48FC-89F0-2A4742240CA7}" type="pres">
      <dgm:prSet presAssocID="{F37EFE1E-BC21-484B-9F6A-BB6A55FE3A71}" presName="triangle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21A9C4-C681-4E11-88EF-7F4FE8A2EDE0}" type="pres">
      <dgm:prSet presAssocID="{F37EFE1E-BC21-484B-9F6A-BB6A55FE3A71}" presName="triangle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B9FCEA8-D2A5-4408-80B9-8F86BBA0B459}" type="presOf" srcId="{771E8D89-47A6-4E65-AD43-8750D4D5AF86}" destId="{1836BD81-A2DE-4222-B5A1-3177AF51805D}" srcOrd="0" destOrd="0" presId="urn:microsoft.com/office/officeart/2005/8/layout/pyramid4"/>
    <dgm:cxn modelId="{B44A1968-0D7C-4AAA-B30A-3F5184ABD686}" type="presOf" srcId="{B4B1EBDF-4067-4544-AF45-AE897BACE69C}" destId="{6DCD82B2-09AE-445A-BFDB-C3195CA38694}" srcOrd="0" destOrd="0" presId="urn:microsoft.com/office/officeart/2005/8/layout/pyramid4"/>
    <dgm:cxn modelId="{9232FF62-158C-46BD-A630-1609CC3000FB}" type="presOf" srcId="{B3DA5F58-0B75-497B-9A4A-33E94DB2EA57}" destId="{35CACD14-4BCA-48FC-89F0-2A4742240CA7}" srcOrd="0" destOrd="0" presId="urn:microsoft.com/office/officeart/2005/8/layout/pyramid4"/>
    <dgm:cxn modelId="{0E1361AD-B0C9-485F-8329-99FF5D17B8B9}" srcId="{F37EFE1E-BC21-484B-9F6A-BB6A55FE3A71}" destId="{B3DA5F58-0B75-497B-9A4A-33E94DB2EA57}" srcOrd="2" destOrd="0" parTransId="{50A039DD-BB39-4C99-827C-77B70318A561}" sibTransId="{4F0262F2-0F28-4843-821C-D204E95A5FA4}"/>
    <dgm:cxn modelId="{5A4F4079-E741-4E95-9328-370D964B83D5}" srcId="{F37EFE1E-BC21-484B-9F6A-BB6A55FE3A71}" destId="{771E8D89-47A6-4E65-AD43-8750D4D5AF86}" srcOrd="1" destOrd="0" parTransId="{8CB13F99-807C-4C26-8CAF-7B6B9E8A965E}" sibTransId="{6D731DE8-E812-4446-A484-B5539DC0768C}"/>
    <dgm:cxn modelId="{415B86F4-9DBA-4197-A3F3-D8DFDB27F573}" srcId="{F37EFE1E-BC21-484B-9F6A-BB6A55FE3A71}" destId="{B4B1EBDF-4067-4544-AF45-AE897BACE69C}" srcOrd="0" destOrd="0" parTransId="{B9C79955-EF24-4EF7-A16C-243CD22AE3D5}" sibTransId="{457AA9B1-CAB9-4E83-A1B9-BEDCFB300231}"/>
    <dgm:cxn modelId="{FCF08179-606F-4FA5-91CC-2D07FEE9C9D4}" type="presOf" srcId="{F37EFE1E-BC21-484B-9F6A-BB6A55FE3A71}" destId="{D7DD3975-B0A5-4C31-9E70-4BE53EE70616}" srcOrd="0" destOrd="0" presId="urn:microsoft.com/office/officeart/2005/8/layout/pyramid4"/>
    <dgm:cxn modelId="{AC1A4A0F-512A-48D5-8649-A2FF60B840A4}" type="presOf" srcId="{267A8EA8-48A8-479E-9C2F-CAAB35C3E513}" destId="{A221A9C4-C681-4E11-88EF-7F4FE8A2EDE0}" srcOrd="0" destOrd="0" presId="urn:microsoft.com/office/officeart/2005/8/layout/pyramid4"/>
    <dgm:cxn modelId="{BE244961-156F-4F51-A8C1-3C8026371326}" srcId="{F37EFE1E-BC21-484B-9F6A-BB6A55FE3A71}" destId="{267A8EA8-48A8-479E-9C2F-CAAB35C3E513}" srcOrd="3" destOrd="0" parTransId="{E7381454-53D1-4ED0-AAF3-BDA0784E948A}" sibTransId="{0A1D751E-EE52-44D6-A605-33AD1E1FAAA5}"/>
    <dgm:cxn modelId="{AB7D315D-111D-4D59-9BE9-175797DB18CD}" type="presParOf" srcId="{D7DD3975-B0A5-4C31-9E70-4BE53EE70616}" destId="{6DCD82B2-09AE-445A-BFDB-C3195CA38694}" srcOrd="0" destOrd="0" presId="urn:microsoft.com/office/officeart/2005/8/layout/pyramid4"/>
    <dgm:cxn modelId="{36FD3C1B-DCF6-4809-8AF9-C4E86F3E3DEC}" type="presParOf" srcId="{D7DD3975-B0A5-4C31-9E70-4BE53EE70616}" destId="{1836BD81-A2DE-4222-B5A1-3177AF51805D}" srcOrd="1" destOrd="0" presId="urn:microsoft.com/office/officeart/2005/8/layout/pyramid4"/>
    <dgm:cxn modelId="{035A8C21-7855-4A34-BCF4-00D0E1C1547A}" type="presParOf" srcId="{D7DD3975-B0A5-4C31-9E70-4BE53EE70616}" destId="{35CACD14-4BCA-48FC-89F0-2A4742240CA7}" srcOrd="2" destOrd="0" presId="urn:microsoft.com/office/officeart/2005/8/layout/pyramid4"/>
    <dgm:cxn modelId="{17DC86B6-A3F6-4C8C-A724-3A2867E59614}" type="presParOf" srcId="{D7DD3975-B0A5-4C31-9E70-4BE53EE70616}" destId="{A221A9C4-C681-4E11-88EF-7F4FE8A2EDE0}" srcOrd="3" destOrd="0" presId="urn:microsoft.com/office/officeart/2005/8/layout/pyramid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F4ED4D-88F4-4C96-8BC9-4D11ECC48A1D}">
      <dsp:nvSpPr>
        <dsp:cNvPr id="0" name=""/>
        <dsp:cNvSpPr/>
      </dsp:nvSpPr>
      <dsp:spPr>
        <a:xfrm>
          <a:off x="1512" y="2007784"/>
          <a:ext cx="2004231" cy="2004231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Toxics Use Reduction and P2</a:t>
          </a:r>
          <a:endParaRPr lang="en-US" sz="2500" kern="1200" dirty="0"/>
        </a:p>
      </dsp:txBody>
      <dsp:txXfrm>
        <a:off x="295025" y="2301297"/>
        <a:ext cx="1417205" cy="1417205"/>
      </dsp:txXfrm>
    </dsp:sp>
    <dsp:sp modelId="{D34267D9-C866-4606-B37C-8BAFAAFAE20D}">
      <dsp:nvSpPr>
        <dsp:cNvPr id="0" name=""/>
        <dsp:cNvSpPr/>
      </dsp:nvSpPr>
      <dsp:spPr>
        <a:xfrm>
          <a:off x="2168486" y="2428672"/>
          <a:ext cx="1162454" cy="1162454"/>
        </a:xfrm>
        <a:prstGeom prst="mathPlus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/>
        </a:p>
      </dsp:txBody>
      <dsp:txXfrm>
        <a:off x="2322569" y="2873194"/>
        <a:ext cx="854288" cy="273410"/>
      </dsp:txXfrm>
    </dsp:sp>
    <dsp:sp modelId="{F1123C4E-B320-4C86-8325-09AA2D4BBB32}">
      <dsp:nvSpPr>
        <dsp:cNvPr id="0" name=""/>
        <dsp:cNvSpPr/>
      </dsp:nvSpPr>
      <dsp:spPr>
        <a:xfrm>
          <a:off x="3493684" y="2007784"/>
          <a:ext cx="2004231" cy="2004231"/>
        </a:xfrm>
        <a:prstGeom prst="ellipse">
          <a:avLst/>
        </a:prstGeom>
        <a:solidFill>
          <a:schemeClr val="accent5">
            <a:hueOff val="-918568"/>
            <a:satOff val="135"/>
            <a:lumOff val="-3236"/>
            <a:alphaOff val="0"/>
          </a:schemeClr>
        </a:soli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Climate Change Resiliency Planning</a:t>
          </a:r>
          <a:endParaRPr lang="en-US" sz="2500" kern="1200" dirty="0"/>
        </a:p>
      </dsp:txBody>
      <dsp:txXfrm>
        <a:off x="3787197" y="2301297"/>
        <a:ext cx="1417205" cy="1417205"/>
      </dsp:txXfrm>
    </dsp:sp>
    <dsp:sp modelId="{A578197B-EE60-4253-893E-80ABED816A9B}">
      <dsp:nvSpPr>
        <dsp:cNvPr id="0" name=""/>
        <dsp:cNvSpPr/>
      </dsp:nvSpPr>
      <dsp:spPr>
        <a:xfrm>
          <a:off x="5660659" y="2428672"/>
          <a:ext cx="1162454" cy="1162454"/>
        </a:xfrm>
        <a:prstGeom prst="mathEqual">
          <a:avLst/>
        </a:prstGeom>
        <a:solidFill>
          <a:schemeClr val="accent5">
            <a:hueOff val="-1837137"/>
            <a:satOff val="270"/>
            <a:lumOff val="-6471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/>
        </a:p>
      </dsp:txBody>
      <dsp:txXfrm>
        <a:off x="5814742" y="2668138"/>
        <a:ext cx="854288" cy="683522"/>
      </dsp:txXfrm>
    </dsp:sp>
    <dsp:sp modelId="{6C2FF914-749F-4073-8E50-973D1AF68482}">
      <dsp:nvSpPr>
        <dsp:cNvPr id="0" name=""/>
        <dsp:cNvSpPr/>
      </dsp:nvSpPr>
      <dsp:spPr>
        <a:xfrm>
          <a:off x="6985856" y="2007784"/>
          <a:ext cx="2004231" cy="2004231"/>
        </a:xfrm>
        <a:prstGeom prst="ellipse">
          <a:avLst/>
        </a:prstGeom>
        <a:solidFill>
          <a:schemeClr val="accent5">
            <a:hueOff val="-1837137"/>
            <a:satOff val="270"/>
            <a:lumOff val="-6471"/>
            <a:alphaOff val="0"/>
          </a:schemeClr>
        </a:soli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Decrease in Chemical Accidents</a:t>
          </a:r>
          <a:endParaRPr lang="en-US" sz="2500" kern="1200" dirty="0"/>
        </a:p>
      </dsp:txBody>
      <dsp:txXfrm>
        <a:off x="7279369" y="2301297"/>
        <a:ext cx="1417205" cy="141720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3035BE-655C-4219-83DB-BACEF7864A5B}">
      <dsp:nvSpPr>
        <dsp:cNvPr id="0" name=""/>
        <dsp:cNvSpPr/>
      </dsp:nvSpPr>
      <dsp:spPr>
        <a:xfrm rot="16200000">
          <a:off x="673100" y="-673100"/>
          <a:ext cx="2540000" cy="3886200"/>
        </a:xfrm>
        <a:prstGeom prst="round1Rect">
          <a:avLst/>
        </a:prstGeom>
        <a:solidFill>
          <a:schemeClr val="accent6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>
              <a:solidFill>
                <a:srgbClr val="C00000"/>
              </a:solidFill>
            </a:rPr>
            <a:t>Floods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200" kern="1200" dirty="0" smtClean="0">
            <a:solidFill>
              <a:srgbClr val="C00000"/>
            </a:solidFill>
          </a:endParaRPr>
        </a:p>
      </dsp:txBody>
      <dsp:txXfrm rot="5400000">
        <a:off x="-1" y="1"/>
        <a:ext cx="3886200" cy="1905000"/>
      </dsp:txXfrm>
    </dsp:sp>
    <dsp:sp modelId="{9E6A61B1-D571-4D10-9257-01E7042C9255}">
      <dsp:nvSpPr>
        <dsp:cNvPr id="0" name=""/>
        <dsp:cNvSpPr/>
      </dsp:nvSpPr>
      <dsp:spPr>
        <a:xfrm>
          <a:off x="3886200" y="0"/>
          <a:ext cx="3886200" cy="2540000"/>
        </a:xfrm>
        <a:prstGeom prst="round1Rect">
          <a:avLst/>
        </a:prstGeom>
        <a:solidFill>
          <a:schemeClr val="accent6">
            <a:alpha val="90000"/>
            <a:hueOff val="0"/>
            <a:satOff val="0"/>
            <a:lumOff val="0"/>
            <a:alphaOff val="-13333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92024" rIns="192024" bIns="192024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700" kern="1200" dirty="0" smtClean="0">
            <a:solidFill>
              <a:srgbClr val="C00000"/>
            </a:solidFill>
          </a:endParaRPr>
        </a:p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>
              <a:solidFill>
                <a:srgbClr val="C00000"/>
              </a:solidFill>
            </a:rPr>
            <a:t>Extreme Heat</a:t>
          </a:r>
        </a:p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200" kern="1200" dirty="0" smtClean="0">
            <a:solidFill>
              <a:srgbClr val="C00000"/>
            </a:solidFill>
          </a:endParaRPr>
        </a:p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200" kern="1200" dirty="0" smtClean="0">
            <a:solidFill>
              <a:srgbClr val="C00000"/>
            </a:solidFill>
          </a:endParaRPr>
        </a:p>
      </dsp:txBody>
      <dsp:txXfrm>
        <a:off x="3886200" y="0"/>
        <a:ext cx="3886200" cy="1905000"/>
      </dsp:txXfrm>
    </dsp:sp>
    <dsp:sp modelId="{B3CA0639-1439-48EF-9069-5F8D7BAD5A4C}">
      <dsp:nvSpPr>
        <dsp:cNvPr id="0" name=""/>
        <dsp:cNvSpPr/>
      </dsp:nvSpPr>
      <dsp:spPr>
        <a:xfrm rot="10800000">
          <a:off x="0" y="2540000"/>
          <a:ext cx="3886200" cy="2540000"/>
        </a:xfrm>
        <a:prstGeom prst="round1Rect">
          <a:avLst/>
        </a:prstGeom>
        <a:solidFill>
          <a:schemeClr val="accent6">
            <a:alpha val="90000"/>
            <a:hueOff val="0"/>
            <a:satOff val="0"/>
            <a:lumOff val="0"/>
            <a:alphaOff val="-26667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>
              <a:solidFill>
                <a:srgbClr val="C00000"/>
              </a:solidFill>
            </a:rPr>
            <a:t>Extreme Cold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200" kern="1200" dirty="0" smtClean="0">
            <a:solidFill>
              <a:srgbClr val="C00000"/>
            </a:solidFill>
          </a:endParaRP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200" kern="1200" dirty="0" smtClean="0">
            <a:solidFill>
              <a:srgbClr val="C00000"/>
            </a:solidFill>
          </a:endParaRPr>
        </a:p>
      </dsp:txBody>
      <dsp:txXfrm rot="10800000">
        <a:off x="0" y="3174999"/>
        <a:ext cx="3886200" cy="1905000"/>
      </dsp:txXfrm>
    </dsp:sp>
    <dsp:sp modelId="{754AEFE0-1991-47A7-A4C8-004A0E3F38E3}">
      <dsp:nvSpPr>
        <dsp:cNvPr id="0" name=""/>
        <dsp:cNvSpPr/>
      </dsp:nvSpPr>
      <dsp:spPr>
        <a:xfrm rot="5400000">
          <a:off x="4559300" y="1866900"/>
          <a:ext cx="2540000" cy="3886200"/>
        </a:xfrm>
        <a:prstGeom prst="round1Rect">
          <a:avLst/>
        </a:prstGeom>
        <a:solidFill>
          <a:schemeClr val="accent6">
            <a:alpha val="90000"/>
            <a:hueOff val="0"/>
            <a:satOff val="0"/>
            <a:lumOff val="0"/>
            <a:alphaOff val="-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92024" rIns="192024" bIns="192024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700" kern="1200" dirty="0" smtClean="0">
            <a:solidFill>
              <a:srgbClr val="C00000"/>
            </a:solidFill>
          </a:endParaRPr>
        </a:p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200" kern="1200" dirty="0" smtClean="0">
            <a:solidFill>
              <a:srgbClr val="C00000"/>
            </a:solidFill>
          </a:endParaRPr>
        </a:p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>
              <a:solidFill>
                <a:srgbClr val="C00000"/>
              </a:solidFill>
            </a:rPr>
            <a:t>Storms</a:t>
          </a:r>
        </a:p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200" kern="1200" dirty="0" smtClean="0">
            <a:solidFill>
              <a:srgbClr val="C00000"/>
            </a:solidFill>
          </a:endParaRPr>
        </a:p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 dirty="0" smtClean="0">
            <a:solidFill>
              <a:srgbClr val="C00000"/>
            </a:solidFill>
          </a:endParaRPr>
        </a:p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 dirty="0" smtClean="0">
            <a:solidFill>
              <a:srgbClr val="C00000"/>
            </a:solidFill>
          </a:endParaRPr>
        </a:p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 dirty="0" smtClean="0">
            <a:solidFill>
              <a:srgbClr val="C00000"/>
            </a:solidFill>
          </a:endParaRPr>
        </a:p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 dirty="0" smtClean="0">
            <a:solidFill>
              <a:srgbClr val="C00000"/>
            </a:solidFill>
          </a:endParaRPr>
        </a:p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 dirty="0" smtClean="0">
            <a:solidFill>
              <a:srgbClr val="C00000"/>
            </a:solidFill>
          </a:endParaRPr>
        </a:p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 dirty="0">
            <a:solidFill>
              <a:srgbClr val="C00000"/>
            </a:solidFill>
          </a:endParaRPr>
        </a:p>
      </dsp:txBody>
      <dsp:txXfrm rot="-5400000">
        <a:off x="3886200" y="3174999"/>
        <a:ext cx="3886200" cy="1905000"/>
      </dsp:txXfrm>
    </dsp:sp>
    <dsp:sp modelId="{5B715BD0-4630-4439-860A-ADF0D4CE8757}">
      <dsp:nvSpPr>
        <dsp:cNvPr id="0" name=""/>
        <dsp:cNvSpPr/>
      </dsp:nvSpPr>
      <dsp:spPr>
        <a:xfrm>
          <a:off x="2720340" y="1905000"/>
          <a:ext cx="2331720" cy="1270000"/>
        </a:xfrm>
        <a:prstGeom prst="roundRect">
          <a:avLst/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smtClean="0"/>
            <a:t>Climate Change</a:t>
          </a:r>
          <a:endParaRPr lang="en-US" sz="3400" kern="1200" dirty="0"/>
        </a:p>
      </dsp:txBody>
      <dsp:txXfrm>
        <a:off x="2782336" y="1966996"/>
        <a:ext cx="2207728" cy="114600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E61105-6355-46A5-AC53-5357B90BBDBF}">
      <dsp:nvSpPr>
        <dsp:cNvPr id="0" name=""/>
        <dsp:cNvSpPr/>
      </dsp:nvSpPr>
      <dsp:spPr>
        <a:xfrm>
          <a:off x="13" y="0"/>
          <a:ext cx="4500562" cy="4800600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0" kern="1200" dirty="0" smtClean="0">
              <a:latin typeface="+mj-lt"/>
            </a:rPr>
            <a:t>Identify Toxics Users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0" kern="1200" dirty="0" smtClean="0">
              <a:latin typeface="+mj-lt"/>
            </a:rPr>
            <a:t>Provide Expertise on Regulations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0" kern="1200" dirty="0" smtClean="0">
              <a:latin typeface="+mj-lt"/>
            </a:rPr>
            <a:t>Provide Expertise on Chemical Hazards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 dirty="0"/>
        </a:p>
      </dsp:txBody>
      <dsp:txXfrm>
        <a:off x="13" y="1920240"/>
        <a:ext cx="4500562" cy="1920240"/>
      </dsp:txXfrm>
    </dsp:sp>
    <dsp:sp modelId="{C713F8A0-2D37-4072-B1C6-B3B747762B99}">
      <dsp:nvSpPr>
        <dsp:cNvPr id="0" name=""/>
        <dsp:cNvSpPr/>
      </dsp:nvSpPr>
      <dsp:spPr>
        <a:xfrm>
          <a:off x="1454910" y="288036"/>
          <a:ext cx="1598599" cy="1598599"/>
        </a:xfrm>
        <a:prstGeom prst="ellipse">
          <a:avLst/>
        </a:prstGeom>
        <a:solidFill>
          <a:schemeClr val="accent5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3989E2-BA62-41DD-8B3F-921E218FE01C}">
      <dsp:nvSpPr>
        <dsp:cNvPr id="0" name=""/>
        <dsp:cNvSpPr/>
      </dsp:nvSpPr>
      <dsp:spPr>
        <a:xfrm>
          <a:off x="4639508" y="0"/>
          <a:ext cx="4500562" cy="4800600"/>
        </a:xfrm>
        <a:prstGeom prst="roundRect">
          <a:avLst>
            <a:gd name="adj" fmla="val 10000"/>
          </a:avLst>
        </a:prstGeom>
        <a:solidFill>
          <a:schemeClr val="accent5">
            <a:hueOff val="-1837137"/>
            <a:satOff val="270"/>
            <a:lumOff val="-647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0" kern="1200" dirty="0" smtClean="0">
              <a:latin typeface="+mj-lt"/>
            </a:rPr>
            <a:t>Recruit LEPCs / Stakeholders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0" kern="1200" dirty="0" smtClean="0">
              <a:latin typeface="+mj-lt"/>
            </a:rPr>
            <a:t>Host training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0" kern="1200" dirty="0" smtClean="0">
              <a:latin typeface="+mj-lt"/>
            </a:rPr>
            <a:t>Educate Stakeholders on Incorporating Toxics Use Reduction into Emergency Planning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 dirty="0"/>
        </a:p>
      </dsp:txBody>
      <dsp:txXfrm>
        <a:off x="4639508" y="1920240"/>
        <a:ext cx="4500562" cy="1920240"/>
      </dsp:txXfrm>
    </dsp:sp>
    <dsp:sp modelId="{C3599A9F-F073-4B0A-AE55-C3AEFF88613C}">
      <dsp:nvSpPr>
        <dsp:cNvPr id="0" name=""/>
        <dsp:cNvSpPr/>
      </dsp:nvSpPr>
      <dsp:spPr>
        <a:xfrm>
          <a:off x="6090489" y="288036"/>
          <a:ext cx="1598599" cy="1598599"/>
        </a:xfrm>
        <a:prstGeom prst="ellipse">
          <a:avLst/>
        </a:prstGeom>
        <a:solidFill>
          <a:schemeClr val="accent5">
            <a:tint val="50000"/>
            <a:hueOff val="-1776487"/>
            <a:satOff val="-2230"/>
            <a:lumOff val="-151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CD5C2A8-87BA-4A98-8AEB-8AEEF2991480}">
      <dsp:nvSpPr>
        <dsp:cNvPr id="0" name=""/>
        <dsp:cNvSpPr/>
      </dsp:nvSpPr>
      <dsp:spPr>
        <a:xfrm>
          <a:off x="365759" y="3840480"/>
          <a:ext cx="8412480" cy="720090"/>
        </a:xfrm>
        <a:prstGeom prst="leftRight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E61105-6355-46A5-AC53-5357B90BBDBF}">
      <dsp:nvSpPr>
        <dsp:cNvPr id="0" name=""/>
        <dsp:cNvSpPr/>
      </dsp:nvSpPr>
      <dsp:spPr>
        <a:xfrm>
          <a:off x="3929" y="0"/>
          <a:ext cx="4500562" cy="4800600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Recruit Toxics Users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Provide Expertise on Regulations &amp; Toxics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 dirty="0"/>
        </a:p>
      </dsp:txBody>
      <dsp:txXfrm>
        <a:off x="3929" y="1920240"/>
        <a:ext cx="4500562" cy="1920240"/>
      </dsp:txXfrm>
    </dsp:sp>
    <dsp:sp modelId="{C713F8A0-2D37-4072-B1C6-B3B747762B99}">
      <dsp:nvSpPr>
        <dsp:cNvPr id="0" name=""/>
        <dsp:cNvSpPr/>
      </dsp:nvSpPr>
      <dsp:spPr>
        <a:xfrm>
          <a:off x="1454910" y="288036"/>
          <a:ext cx="1598599" cy="1598599"/>
        </a:xfrm>
        <a:prstGeom prst="ellipse">
          <a:avLst/>
        </a:prstGeom>
        <a:solidFill>
          <a:schemeClr val="accent5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3989E2-BA62-41DD-8B3F-921E218FE01C}">
      <dsp:nvSpPr>
        <dsp:cNvPr id="0" name=""/>
        <dsp:cNvSpPr/>
      </dsp:nvSpPr>
      <dsp:spPr>
        <a:xfrm>
          <a:off x="4639508" y="0"/>
          <a:ext cx="4500562" cy="4800600"/>
        </a:xfrm>
        <a:prstGeom prst="roundRect">
          <a:avLst>
            <a:gd name="adj" fmla="val 10000"/>
          </a:avLst>
        </a:prstGeom>
        <a:solidFill>
          <a:schemeClr val="accent5">
            <a:hueOff val="-1837137"/>
            <a:satOff val="270"/>
            <a:lumOff val="-647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Recruit Toxics Users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Host Training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Educate Facilities on Local Regulations &amp; Emergency Planning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 dirty="0"/>
        </a:p>
      </dsp:txBody>
      <dsp:txXfrm>
        <a:off x="4639508" y="1920240"/>
        <a:ext cx="4500562" cy="1920240"/>
      </dsp:txXfrm>
    </dsp:sp>
    <dsp:sp modelId="{C3599A9F-F073-4B0A-AE55-C3AEFF88613C}">
      <dsp:nvSpPr>
        <dsp:cNvPr id="0" name=""/>
        <dsp:cNvSpPr/>
      </dsp:nvSpPr>
      <dsp:spPr>
        <a:xfrm>
          <a:off x="6090489" y="288036"/>
          <a:ext cx="1598599" cy="1598599"/>
        </a:xfrm>
        <a:prstGeom prst="ellipse">
          <a:avLst/>
        </a:prstGeom>
        <a:solidFill>
          <a:schemeClr val="accent5">
            <a:tint val="50000"/>
            <a:hueOff val="-1776487"/>
            <a:satOff val="-2230"/>
            <a:lumOff val="-151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CD5C2A8-87BA-4A98-8AEB-8AEEF2991480}">
      <dsp:nvSpPr>
        <dsp:cNvPr id="0" name=""/>
        <dsp:cNvSpPr/>
      </dsp:nvSpPr>
      <dsp:spPr>
        <a:xfrm>
          <a:off x="365759" y="3840480"/>
          <a:ext cx="8412480" cy="720090"/>
        </a:xfrm>
        <a:prstGeom prst="leftRight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E61105-6355-46A5-AC53-5357B90BBDBF}">
      <dsp:nvSpPr>
        <dsp:cNvPr id="0" name=""/>
        <dsp:cNvSpPr/>
      </dsp:nvSpPr>
      <dsp:spPr>
        <a:xfrm>
          <a:off x="3929" y="0"/>
          <a:ext cx="4500562" cy="4800600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latin typeface="+mn-lt"/>
            </a:rPr>
            <a:t>Provide Site Visits to Businesses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latin typeface="+mn-lt"/>
            </a:rPr>
            <a:t>Businesses Reducing Toxics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latin typeface="+mn-lt"/>
            </a:rPr>
            <a:t>Businesses Engaging in Climate Change Preparedness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latin typeface="+mn-lt"/>
            </a:rPr>
            <a:t>Businesses Reducing Energy Use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latin typeface="+mn-lt"/>
            </a:rPr>
            <a:t>Case Studies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 dirty="0"/>
        </a:p>
      </dsp:txBody>
      <dsp:txXfrm>
        <a:off x="3929" y="1920240"/>
        <a:ext cx="4500562" cy="1920240"/>
      </dsp:txXfrm>
    </dsp:sp>
    <dsp:sp modelId="{C713F8A0-2D37-4072-B1C6-B3B747762B99}">
      <dsp:nvSpPr>
        <dsp:cNvPr id="0" name=""/>
        <dsp:cNvSpPr/>
      </dsp:nvSpPr>
      <dsp:spPr>
        <a:xfrm>
          <a:off x="1454910" y="288036"/>
          <a:ext cx="1598599" cy="1598599"/>
        </a:xfrm>
        <a:prstGeom prst="ellipse">
          <a:avLst/>
        </a:prstGeom>
        <a:solidFill>
          <a:schemeClr val="accent5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3989E2-BA62-41DD-8B3F-921E218FE01C}">
      <dsp:nvSpPr>
        <dsp:cNvPr id="0" name=""/>
        <dsp:cNvSpPr/>
      </dsp:nvSpPr>
      <dsp:spPr>
        <a:xfrm>
          <a:off x="4639508" y="0"/>
          <a:ext cx="4500562" cy="4800600"/>
        </a:xfrm>
        <a:prstGeom prst="roundRect">
          <a:avLst>
            <a:gd name="adj" fmla="val 10000"/>
          </a:avLst>
        </a:prstGeom>
        <a:solidFill>
          <a:schemeClr val="accent5">
            <a:hueOff val="-1837137"/>
            <a:satOff val="270"/>
            <a:lumOff val="-647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latin typeface="Franklin Gothic Book" panose="020B0503020102020204" pitchFamily="34" charset="0"/>
            </a:rPr>
            <a:t>Conduct Surveys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latin typeface="Franklin Gothic Book" panose="020B0503020102020204" pitchFamily="34" charset="0"/>
            </a:rPr>
            <a:t>Refer Businesses to OTA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latin typeface="Franklin Gothic Book" panose="020B0503020102020204" pitchFamily="34" charset="0"/>
            </a:rPr>
            <a:t>Business Compliance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latin typeface="Franklin Gothic Book" panose="020B0503020102020204" pitchFamily="34" charset="0"/>
            </a:rPr>
            <a:t>Enforcement Actions (Last Resort)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latin typeface="Franklin Gothic Book" panose="020B0503020102020204" pitchFamily="34" charset="0"/>
            </a:rPr>
            <a:t>Toxics Use Reduction Incorporated into Climate Change Resiliency Planning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latin typeface="Franklin Gothic Book" panose="020B0503020102020204" pitchFamily="34" charset="0"/>
            </a:rPr>
            <a:t>Case Studies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 dirty="0"/>
        </a:p>
      </dsp:txBody>
      <dsp:txXfrm>
        <a:off x="4639508" y="1920240"/>
        <a:ext cx="4500562" cy="1920240"/>
      </dsp:txXfrm>
    </dsp:sp>
    <dsp:sp modelId="{C3599A9F-F073-4B0A-AE55-C3AEFF88613C}">
      <dsp:nvSpPr>
        <dsp:cNvPr id="0" name=""/>
        <dsp:cNvSpPr/>
      </dsp:nvSpPr>
      <dsp:spPr>
        <a:xfrm>
          <a:off x="6075830" y="241932"/>
          <a:ext cx="1598599" cy="1598599"/>
        </a:xfrm>
        <a:prstGeom prst="ellipse">
          <a:avLst/>
        </a:prstGeom>
        <a:solidFill>
          <a:schemeClr val="accent5">
            <a:tint val="50000"/>
            <a:hueOff val="-1776487"/>
            <a:satOff val="-2230"/>
            <a:lumOff val="-151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CD5C2A8-87BA-4A98-8AEB-8AEEF2991480}">
      <dsp:nvSpPr>
        <dsp:cNvPr id="0" name=""/>
        <dsp:cNvSpPr/>
      </dsp:nvSpPr>
      <dsp:spPr>
        <a:xfrm>
          <a:off x="365759" y="3840480"/>
          <a:ext cx="8412480" cy="720090"/>
        </a:xfrm>
        <a:prstGeom prst="leftRight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05EA2B-7BF5-45E6-B209-777677C0A2A8}">
      <dsp:nvSpPr>
        <dsp:cNvPr id="0" name=""/>
        <dsp:cNvSpPr/>
      </dsp:nvSpPr>
      <dsp:spPr>
        <a:xfrm>
          <a:off x="3351622" y="2167597"/>
          <a:ext cx="2364554" cy="2370404"/>
        </a:xfrm>
        <a:prstGeom prst="ellipse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b="1" kern="1200">
            <a:ln>
              <a:solidFill>
                <a:sysClr val="windowText" lastClr="000000"/>
              </a:solidFill>
            </a:ln>
            <a:solidFill>
              <a:schemeClr val="bg1"/>
            </a:solidFill>
          </a:endParaRPr>
        </a:p>
      </dsp:txBody>
      <dsp:txXfrm>
        <a:off x="3697903" y="2514735"/>
        <a:ext cx="1671992" cy="1676128"/>
      </dsp:txXfrm>
    </dsp:sp>
    <dsp:sp modelId="{D9DA3E1A-8E59-4DD6-AF14-F44F3CBA03A6}">
      <dsp:nvSpPr>
        <dsp:cNvPr id="0" name=""/>
        <dsp:cNvSpPr/>
      </dsp:nvSpPr>
      <dsp:spPr>
        <a:xfrm rot="16200000">
          <a:off x="4414883" y="1672806"/>
          <a:ext cx="238033" cy="599147"/>
        </a:xfrm>
        <a:prstGeom prst="rightArrow">
          <a:avLst>
            <a:gd name="adj1" fmla="val 60000"/>
            <a:gd name="adj2" fmla="val 50000"/>
          </a:avLst>
        </a:prstGeom>
        <a:solidFill>
          <a:srgbClr val="61BC47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700" kern="1200"/>
        </a:p>
      </dsp:txBody>
      <dsp:txXfrm>
        <a:off x="4450588" y="1828340"/>
        <a:ext cx="166623" cy="359489"/>
      </dsp:txXfrm>
    </dsp:sp>
    <dsp:sp modelId="{116667BC-3D21-462B-A330-3C94936422A4}">
      <dsp:nvSpPr>
        <dsp:cNvPr id="0" name=""/>
        <dsp:cNvSpPr/>
      </dsp:nvSpPr>
      <dsp:spPr>
        <a:xfrm>
          <a:off x="3652800" y="2889"/>
          <a:ext cx="1762199" cy="1762199"/>
        </a:xfrm>
        <a:prstGeom prst="ellipse">
          <a:avLst/>
        </a:prstGeom>
        <a:solidFill>
          <a:srgbClr val="1C993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/>
            <a:t>Providing GIS data on Toxics Users and Climate Change Vulnerable Areas</a:t>
          </a:r>
        </a:p>
      </dsp:txBody>
      <dsp:txXfrm>
        <a:off x="3910868" y="260957"/>
        <a:ext cx="1246063" cy="1246063"/>
      </dsp:txXfrm>
    </dsp:sp>
    <dsp:sp modelId="{48691258-C114-42C9-B13F-71E63E720240}">
      <dsp:nvSpPr>
        <dsp:cNvPr id="0" name=""/>
        <dsp:cNvSpPr/>
      </dsp:nvSpPr>
      <dsp:spPr>
        <a:xfrm rot="19802790">
          <a:off x="5641605" y="2333511"/>
          <a:ext cx="282430" cy="599147"/>
        </a:xfrm>
        <a:prstGeom prst="rightArrow">
          <a:avLst>
            <a:gd name="adj1" fmla="val 60000"/>
            <a:gd name="adj2" fmla="val 50000"/>
          </a:avLst>
        </a:prstGeom>
        <a:solidFill>
          <a:srgbClr val="61BC47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700" kern="1200"/>
        </a:p>
      </dsp:txBody>
      <dsp:txXfrm>
        <a:off x="5647264" y="2474492"/>
        <a:ext cx="197701" cy="359489"/>
      </dsp:txXfrm>
    </dsp:sp>
    <dsp:sp modelId="{459AC113-6AAE-4678-A086-CB24AF3A86FE}">
      <dsp:nvSpPr>
        <dsp:cNvPr id="0" name=""/>
        <dsp:cNvSpPr/>
      </dsp:nvSpPr>
      <dsp:spPr>
        <a:xfrm>
          <a:off x="5902914" y="1175030"/>
          <a:ext cx="1762199" cy="1762199"/>
        </a:xfrm>
        <a:prstGeom prst="ellipse">
          <a:avLst/>
        </a:prstGeom>
        <a:solidFill>
          <a:srgbClr val="1C993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/>
            <a:t>Providing Expertise &amp; Training on State and Federal Environmental Regulations</a:t>
          </a:r>
        </a:p>
      </dsp:txBody>
      <dsp:txXfrm>
        <a:off x="6160982" y="1433098"/>
        <a:ext cx="1246063" cy="1246063"/>
      </dsp:txXfrm>
    </dsp:sp>
    <dsp:sp modelId="{B12754C5-482F-4CAD-8171-1EED8610C636}">
      <dsp:nvSpPr>
        <dsp:cNvPr id="0" name=""/>
        <dsp:cNvSpPr/>
      </dsp:nvSpPr>
      <dsp:spPr>
        <a:xfrm rot="1762200">
          <a:off x="5644228" y="3753201"/>
          <a:ext cx="266899" cy="599147"/>
        </a:xfrm>
        <a:prstGeom prst="rightArrow">
          <a:avLst>
            <a:gd name="adj1" fmla="val 60000"/>
            <a:gd name="adj2" fmla="val 50000"/>
          </a:avLst>
        </a:prstGeom>
        <a:solidFill>
          <a:srgbClr val="61BC47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700" kern="1200"/>
        </a:p>
      </dsp:txBody>
      <dsp:txXfrm>
        <a:off x="5649374" y="3853395"/>
        <a:ext cx="186829" cy="359489"/>
      </dsp:txXfrm>
    </dsp:sp>
    <dsp:sp modelId="{6749242D-86FD-4F5A-87B0-2CDFDBD764CD}">
      <dsp:nvSpPr>
        <dsp:cNvPr id="0" name=""/>
        <dsp:cNvSpPr/>
      </dsp:nvSpPr>
      <dsp:spPr>
        <a:xfrm>
          <a:off x="5890442" y="3731003"/>
          <a:ext cx="1762199" cy="1762199"/>
        </a:xfrm>
        <a:prstGeom prst="ellipse">
          <a:avLst/>
        </a:prstGeom>
        <a:solidFill>
          <a:srgbClr val="1C993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/>
            <a:t>Providing Expertise and Training on Toxic Chemicals</a:t>
          </a:r>
        </a:p>
      </dsp:txBody>
      <dsp:txXfrm>
        <a:off x="6148510" y="3989071"/>
        <a:ext cx="1246063" cy="1246063"/>
      </dsp:txXfrm>
    </dsp:sp>
    <dsp:sp modelId="{AEB14BEB-FE08-422C-9601-CC8E699378E4}">
      <dsp:nvSpPr>
        <dsp:cNvPr id="0" name=""/>
        <dsp:cNvSpPr/>
      </dsp:nvSpPr>
      <dsp:spPr>
        <a:xfrm rot="5417318">
          <a:off x="4398317" y="4435044"/>
          <a:ext cx="257242" cy="599147"/>
        </a:xfrm>
        <a:prstGeom prst="rightArrow">
          <a:avLst>
            <a:gd name="adj1" fmla="val 60000"/>
            <a:gd name="adj2" fmla="val 50000"/>
          </a:avLst>
        </a:prstGeom>
        <a:solidFill>
          <a:srgbClr val="61BC47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700" kern="1200"/>
        </a:p>
      </dsp:txBody>
      <dsp:txXfrm rot="10800000">
        <a:off x="4437098" y="4516287"/>
        <a:ext cx="180069" cy="359489"/>
      </dsp:txXfrm>
    </dsp:sp>
    <dsp:sp modelId="{481ED085-B2F7-4357-9810-1767B0AC5930}">
      <dsp:nvSpPr>
        <dsp:cNvPr id="0" name=""/>
        <dsp:cNvSpPr/>
      </dsp:nvSpPr>
      <dsp:spPr>
        <a:xfrm>
          <a:off x="3640348" y="4943400"/>
          <a:ext cx="1762199" cy="1762199"/>
        </a:xfrm>
        <a:prstGeom prst="ellipse">
          <a:avLst/>
        </a:prstGeom>
        <a:solidFill>
          <a:srgbClr val="1C993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/>
            <a:t>Ensuring That Toxics Users in Your Community are in Compliance with Regulations</a:t>
          </a:r>
        </a:p>
      </dsp:txBody>
      <dsp:txXfrm>
        <a:off x="3898416" y="5201468"/>
        <a:ext cx="1246063" cy="1246063"/>
      </dsp:txXfrm>
    </dsp:sp>
    <dsp:sp modelId="{85FB511F-D557-4BEC-A867-A32C19257F80}">
      <dsp:nvSpPr>
        <dsp:cNvPr id="0" name=""/>
        <dsp:cNvSpPr/>
      </dsp:nvSpPr>
      <dsp:spPr>
        <a:xfrm rot="9036990">
          <a:off x="3136958" y="3760373"/>
          <a:ext cx="282221" cy="599147"/>
        </a:xfrm>
        <a:prstGeom prst="rightArrow">
          <a:avLst>
            <a:gd name="adj1" fmla="val 60000"/>
            <a:gd name="adj2" fmla="val 50000"/>
          </a:avLst>
        </a:prstGeom>
        <a:solidFill>
          <a:srgbClr val="61BC47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700" kern="1200"/>
        </a:p>
      </dsp:txBody>
      <dsp:txXfrm rot="10800000">
        <a:off x="3216178" y="3859431"/>
        <a:ext cx="197555" cy="359489"/>
      </dsp:txXfrm>
    </dsp:sp>
    <dsp:sp modelId="{A1B4FB57-0FE7-4172-9BC7-75D71D5BB461}">
      <dsp:nvSpPr>
        <dsp:cNvPr id="0" name=""/>
        <dsp:cNvSpPr/>
      </dsp:nvSpPr>
      <dsp:spPr>
        <a:xfrm>
          <a:off x="1390263" y="3745715"/>
          <a:ext cx="1762199" cy="1762199"/>
        </a:xfrm>
        <a:prstGeom prst="ellipse">
          <a:avLst/>
        </a:prstGeom>
        <a:solidFill>
          <a:srgbClr val="1C993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/>
            <a:t>Accepting Referrals from RPAs, LEPCs, Health Departments and First Responders to Toxics Users</a:t>
          </a:r>
        </a:p>
      </dsp:txBody>
      <dsp:txXfrm>
        <a:off x="1648331" y="4003783"/>
        <a:ext cx="1246063" cy="1246063"/>
      </dsp:txXfrm>
    </dsp:sp>
    <dsp:sp modelId="{3D7482A6-A53F-42C2-881F-DC91314746CA}">
      <dsp:nvSpPr>
        <dsp:cNvPr id="0" name=""/>
        <dsp:cNvSpPr/>
      </dsp:nvSpPr>
      <dsp:spPr>
        <a:xfrm rot="12751524">
          <a:off x="3208593" y="2290271"/>
          <a:ext cx="257756" cy="599147"/>
        </a:xfrm>
        <a:prstGeom prst="rightArrow">
          <a:avLst>
            <a:gd name="adj1" fmla="val 60000"/>
            <a:gd name="adj2" fmla="val 50000"/>
          </a:avLst>
        </a:prstGeom>
        <a:solidFill>
          <a:srgbClr val="61BC47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700" kern="1200"/>
        </a:p>
      </dsp:txBody>
      <dsp:txXfrm rot="10800000">
        <a:off x="3279856" y="2430888"/>
        <a:ext cx="180429" cy="359489"/>
      </dsp:txXfrm>
    </dsp:sp>
    <dsp:sp modelId="{E85D935C-A456-418D-BDDC-37BAB524A26D}">
      <dsp:nvSpPr>
        <dsp:cNvPr id="0" name=""/>
        <dsp:cNvSpPr/>
      </dsp:nvSpPr>
      <dsp:spPr>
        <a:xfrm>
          <a:off x="1502292" y="1100335"/>
          <a:ext cx="1762199" cy="1762199"/>
        </a:xfrm>
        <a:prstGeom prst="ellipse">
          <a:avLst/>
        </a:prstGeom>
        <a:solidFill>
          <a:srgbClr val="1C993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/>
            <a:t>Engaging Businesses in Toxics Use Reduction, Safer Chemical Storage, and Best Practices</a:t>
          </a:r>
        </a:p>
      </dsp:txBody>
      <dsp:txXfrm>
        <a:off x="1760360" y="1358403"/>
        <a:ext cx="1246063" cy="1246063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CD82B2-09AE-445A-BFDB-C3195CA38694}">
      <dsp:nvSpPr>
        <dsp:cNvPr id="0" name=""/>
        <dsp:cNvSpPr/>
      </dsp:nvSpPr>
      <dsp:spPr>
        <a:xfrm>
          <a:off x="3352799" y="0"/>
          <a:ext cx="2438400" cy="2438400"/>
        </a:xfrm>
        <a:prstGeom prst="triangl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RPA s/ LEPCs</a:t>
          </a:r>
          <a:endParaRPr lang="en-US" sz="2400" b="1" kern="1200" dirty="0"/>
        </a:p>
      </dsp:txBody>
      <dsp:txXfrm>
        <a:off x="3962399" y="1219200"/>
        <a:ext cx="1219200" cy="1219200"/>
      </dsp:txXfrm>
    </dsp:sp>
    <dsp:sp modelId="{1836BD81-A2DE-4222-B5A1-3177AF51805D}">
      <dsp:nvSpPr>
        <dsp:cNvPr id="0" name=""/>
        <dsp:cNvSpPr/>
      </dsp:nvSpPr>
      <dsp:spPr>
        <a:xfrm>
          <a:off x="2133600" y="2438400"/>
          <a:ext cx="2438400" cy="2438400"/>
        </a:xfrm>
        <a:prstGeom prst="triangle">
          <a:avLst/>
        </a:prstGeom>
        <a:solidFill>
          <a:schemeClr val="accent5">
            <a:hueOff val="-612379"/>
            <a:satOff val="90"/>
            <a:lumOff val="-2157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smtClean="0"/>
            <a:t>OTA</a:t>
          </a:r>
          <a:endParaRPr lang="en-US" sz="3200" b="1" kern="1200" dirty="0"/>
        </a:p>
      </dsp:txBody>
      <dsp:txXfrm>
        <a:off x="2743200" y="3657600"/>
        <a:ext cx="1219200" cy="1219200"/>
      </dsp:txXfrm>
    </dsp:sp>
    <dsp:sp modelId="{35CACD14-4BCA-48FC-89F0-2A4742240CA7}">
      <dsp:nvSpPr>
        <dsp:cNvPr id="0" name=""/>
        <dsp:cNvSpPr/>
      </dsp:nvSpPr>
      <dsp:spPr>
        <a:xfrm rot="10800000">
          <a:off x="3352799" y="2438400"/>
          <a:ext cx="2438400" cy="2438400"/>
        </a:xfrm>
        <a:prstGeom prst="triangle">
          <a:avLst/>
        </a:prstGeom>
        <a:solidFill>
          <a:schemeClr val="accent5">
            <a:hueOff val="-1224758"/>
            <a:satOff val="180"/>
            <a:lumOff val="-4314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b="1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Model for Incorporating </a:t>
          </a:r>
          <a:r>
            <a:rPr lang="en-US" sz="1400" b="1" kern="1200" dirty="0" smtClean="0"/>
            <a:t>TUR &amp; P2 </a:t>
          </a:r>
          <a:r>
            <a:rPr lang="en-US" sz="1400" b="1" kern="1200" dirty="0" smtClean="0"/>
            <a:t>into Climate Change Planning</a:t>
          </a:r>
          <a:endParaRPr lang="en-US" sz="1400" b="1" kern="1200" dirty="0"/>
        </a:p>
      </dsp:txBody>
      <dsp:txXfrm rot="10800000">
        <a:off x="3962399" y="2438400"/>
        <a:ext cx="1219200" cy="1219200"/>
      </dsp:txXfrm>
    </dsp:sp>
    <dsp:sp modelId="{A221A9C4-C681-4E11-88EF-7F4FE8A2EDE0}">
      <dsp:nvSpPr>
        <dsp:cNvPr id="0" name=""/>
        <dsp:cNvSpPr/>
      </dsp:nvSpPr>
      <dsp:spPr>
        <a:xfrm>
          <a:off x="4572000" y="2438400"/>
          <a:ext cx="2438400" cy="2438400"/>
        </a:xfrm>
        <a:prstGeom prst="triangle">
          <a:avLst/>
        </a:prstGeom>
        <a:solidFill>
          <a:schemeClr val="accent5">
            <a:hueOff val="-1837137"/>
            <a:satOff val="270"/>
            <a:lumOff val="-6471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Toxics Users</a:t>
          </a:r>
          <a:endParaRPr lang="en-US" sz="2400" b="1" kern="1200" dirty="0"/>
        </a:p>
      </dsp:txBody>
      <dsp:txXfrm>
        <a:off x="5181600" y="3657600"/>
        <a:ext cx="1219200" cy="12192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7#1">
  <dgm:title val=""/>
  <dgm:desc val=""/>
  <dgm:catLst>
    <dgm:cat type="list" pri="12000"/>
    <dgm:cat type="process" pri="20000"/>
    <dgm:cat type="relationship" pri="14000"/>
    <dgm:cat type="convert" pri="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7#2">
  <dgm:title val=""/>
  <dgm:desc val=""/>
  <dgm:catLst>
    <dgm:cat type="list" pri="12000"/>
    <dgm:cat type="process" pri="20000"/>
    <dgm:cat type="relationship" pri="14000"/>
    <dgm:cat type="convert" pri="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7#3">
  <dgm:title val=""/>
  <dgm:desc val=""/>
  <dgm:catLst>
    <dgm:cat type="list" pri="12000"/>
    <dgm:cat type="process" pri="20000"/>
    <dgm:cat type="relationship" pri="14000"/>
    <dgm:cat type="convert" pri="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yramid4">
  <dgm:title val=""/>
  <dgm:desc val=""/>
  <dgm:catLst>
    <dgm:cat type="pyramid" pri="4000"/>
    <dgm:cat type="relationship" pri="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varLst>
      <dgm:chMax val="9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4">
        <dgm:choose name="Name2">
          <dgm:if name="Name3" axis="ch" ptType="node" func="cnt" op="equ" val="1">
            <dgm:constrLst>
              <dgm:constr type="primFontSz" for="ch" ptType="node" op="equ" val="65"/>
              <dgm:constr type="t" for="ch" forName="triangle1"/>
              <dgm:constr type="l" for="ch" forName="triangle1"/>
              <dgm:constr type="h" for="ch" forName="triangle1" refType="h"/>
              <dgm:constr type="w" for="ch" forName="triangle1" refType="h"/>
            </dgm:constrLst>
          </dgm:if>
          <dgm:else name="Name4">
            <dgm:constrLst>
              <dgm:constr type="primFontSz" for="ch" ptType="node" op="equ" val="65"/>
              <dgm:constr type="t" for="ch" forName="triangle1"/>
              <dgm:constr type="l" for="ch" forName="triangle1" refType="h" fact="0.25"/>
              <dgm:constr type="h" for="ch" forName="triangle1" refType="h" fact="0.5"/>
              <dgm:constr type="w" for="ch" forName="triangle1" refType="h" fact="0.5"/>
              <dgm:constr type="t" for="ch" forName="triangle2" refType="h" fact="0.5"/>
              <dgm:constr type="l" for="ch" forName="triangle2"/>
              <dgm:constr type="h" for="ch" forName="triangle2" refType="h" fact="0.5"/>
              <dgm:constr type="w" for="ch" forName="triangle2" refType="h" fact="0.5"/>
              <dgm:constr type="t" for="ch" forName="triangle3" refType="h" fact="0.5"/>
              <dgm:constr type="l" for="ch" forName="triangle3" refType="h" fact="0.25"/>
              <dgm:constr type="h" for="ch" forName="triangle3" refType="h" fact="0.5"/>
              <dgm:constr type="w" for="ch" forName="triangle3" refType="h" fact="0.5"/>
              <dgm:constr type="t" for="ch" forName="triangle4" refType="h" fact="0.5"/>
              <dgm:constr type="l" for="ch" forName="triangle4" refType="h" fact="0.5"/>
              <dgm:constr type="h" for="ch" forName="triangle4" refType="h" fact="0.5"/>
              <dgm:constr type="w" for="ch" forName="triangle4" refType="h" fact="0.5"/>
            </dgm:constrLst>
          </dgm:else>
        </dgm:choose>
      </dgm:if>
      <dgm:else name="Name5">
        <dgm:constrLst>
          <dgm:constr type="primFontSz" for="ch" ptType="node" op="equ" val="65"/>
          <dgm:constr type="t" for="ch" forName="triangle1"/>
          <dgm:constr type="l" for="ch" forName="triangle1" refType="h" fact="0.33"/>
          <dgm:constr type="h" for="ch" forName="triangle1" refType="h" fact="0.33"/>
          <dgm:constr type="w" for="ch" forName="triangle1" refType="h" fact="0.33"/>
          <dgm:constr type="t" for="ch" forName="triangle2" refType="h" fact="0.33"/>
          <dgm:constr type="l" for="ch" forName="triangle2" refType="h" fact="0.165"/>
          <dgm:constr type="h" for="ch" forName="triangle2" refType="h" fact="0.33"/>
          <dgm:constr type="w" for="ch" forName="triangle2" refType="h" fact="0.33"/>
          <dgm:constr type="t" for="ch" forName="triangle3" refType="h" fact="0.33"/>
          <dgm:constr type="l" for="ch" forName="triangle3" refType="h" fact="0.33"/>
          <dgm:constr type="h" for="ch" forName="triangle3" refType="h" fact="0.33"/>
          <dgm:constr type="w" for="ch" forName="triangle3" refType="h" fact="0.33"/>
          <dgm:constr type="t" for="ch" forName="triangle4" refType="h" fact="0.33"/>
          <dgm:constr type="l" for="ch" forName="triangle4" refType="h" fact="0.495"/>
          <dgm:constr type="h" for="ch" forName="triangle4" refType="h" fact="0.33"/>
          <dgm:constr type="w" for="ch" forName="triangle4" refType="h" fact="0.33"/>
          <dgm:constr type="t" for="ch" forName="triangle5" refType="h" fact="0.66"/>
          <dgm:constr type="l" for="ch" forName="triangle5"/>
          <dgm:constr type="h" for="ch" forName="triangle5" refType="h" fact="0.33"/>
          <dgm:constr type="w" for="ch" forName="triangle5" refType="h" fact="0.33"/>
          <dgm:constr type="t" for="ch" forName="triangle6" refType="h" fact="0.66"/>
          <dgm:constr type="l" for="ch" forName="triangle6" refType="h" fact="0.165"/>
          <dgm:constr type="h" for="ch" forName="triangle6" refType="h" fact="0.33"/>
          <dgm:constr type="w" for="ch" forName="triangle6" refType="h" fact="0.33"/>
          <dgm:constr type="t" for="ch" forName="triangle7" refType="h" fact="0.66"/>
          <dgm:constr type="l" for="ch" forName="triangle7" refType="h" fact="0.33"/>
          <dgm:constr type="h" for="ch" forName="triangle7" refType="h" fact="0.33"/>
          <dgm:constr type="w" for="ch" forName="triangle7" refType="h" fact="0.33"/>
          <dgm:constr type="t" for="ch" forName="triangle8" refType="h" fact="0.66"/>
          <dgm:constr type="l" for="ch" forName="triangle8" refType="h" fact="0.495"/>
          <dgm:constr type="h" for="ch" forName="triangle8" refType="h" fact="0.33"/>
          <dgm:constr type="w" for="ch" forName="triangle8" refType="h" fact="0.33"/>
          <dgm:constr type="t" for="ch" forName="triangle9" refType="h" fact="0.66"/>
          <dgm:constr type="l" for="ch" forName="triangle9" refType="h" fact="0.66"/>
          <dgm:constr type="h" for="ch" forName="triangle9" refType="h" fact="0.33"/>
          <dgm:constr type="w" for="ch" forName="triangle9" refType="h" fact="0.33"/>
        </dgm:constrLst>
      </dgm:else>
    </dgm:choose>
    <dgm:ruleLst/>
    <dgm:choose name="Name6">
      <dgm:if name="Name7" axis="ch" ptType="node" func="cnt" op="gte" val="1">
        <dgm:layoutNode name="triangle1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8"/>
    </dgm:choose>
    <dgm:choose name="Name9">
      <dgm:if name="Name10" axis="ch" ptType="node" func="cnt" op="gte" val="2">
        <dgm:layoutNode name="triangle2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1">
            <dgm:if name="Name12" func="var" arg="dir" op="equ" val="norm">
              <dgm:presOf axis="ch desOrSelf" ptType="node node" st="2 1" cnt="1 0"/>
            </dgm:if>
            <dgm:else name="Name13">
              <dgm:presOf axis="ch desOrSelf" ptType="node node" st="4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3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4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4">
            <dgm:if name="Name15" func="var" arg="dir" op="equ" val="norm">
              <dgm:presOf axis="ch desOrSelf" ptType="node node" st="4 1" cnt="1 0"/>
            </dgm:if>
            <dgm:else name="Name16">
              <dgm:presOf axis="ch desOrSelf" ptType="node node" st="2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17"/>
    </dgm:choose>
    <dgm:choose name="Name18">
      <dgm:if name="Name19" axis="ch" ptType="node" func="cnt" op="gte" val="5">
        <dgm:layoutNode name="triangle5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0">
            <dgm:if name="Name21" func="var" arg="dir" op="equ" val="norm">
              <dgm:presOf axis="ch desOrSelf" ptType="node node" st="5 1" cnt="1 0"/>
            </dgm:if>
            <dgm:else name="Name22">
              <dgm:presOf axis="ch desOrSelf" ptType="node node" st="9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6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3">
            <dgm:if name="Name24" func="var" arg="dir" op="equ" val="norm">
              <dgm:presOf axis="ch desOrSelf" ptType="node node" st="6 1" cnt="1 0"/>
            </dgm:if>
            <dgm:else name="Name25">
              <dgm:presOf axis="ch desOrSelf" ptType="node node" st="8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7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7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8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6">
            <dgm:if name="Name27" func="var" arg="dir" op="equ" val="norm">
              <dgm:presOf axis="ch desOrSelf" ptType="node node" st="8 1" cnt="1 0"/>
            </dgm:if>
            <dgm:else name="Name28">
              <dgm:presOf axis="ch desOrSelf" ptType="node node" st="6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9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9">
            <dgm:if name="Name30" func="var" arg="dir" op="equ" val="norm">
              <dgm:presOf axis="ch desOrSelf" ptType="node node" st="9 1" cnt="1 0"/>
            </dgm:if>
            <dgm:else name="Name31">
              <dgm:presOf axis="ch desOrSelf" ptType="node node" st="5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2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B7C16C-26A8-4194-B17E-FBED10EE71CE}" type="datetimeFigureOut">
              <a:rPr lang="en-US" smtClean="0"/>
              <a:t>11/3/2016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A0448F-A4E4-4FA9-8972-5947B6924F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0941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AA393E5-44D2-472A-9CB7-F524EC31B827}" type="datetimeFigureOut">
              <a:rPr lang="en-US" smtClean="0"/>
              <a:pPr/>
              <a:t>11/3/2016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52DD00B-15A8-4183-906B-F3B2CB69DA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0083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Need to add a slide or note</a:t>
            </a:r>
            <a:r>
              <a:rPr lang="en-US" baseline="0" dirty="0" smtClean="0"/>
              <a:t> that this project is made possible by </a:t>
            </a:r>
            <a:r>
              <a:rPr lang="en-US" dirty="0" smtClean="0"/>
              <a:t>funding EPA</a:t>
            </a:r>
            <a:r>
              <a:rPr lang="en-US" baseline="0" dirty="0" smtClean="0"/>
              <a:t> </a:t>
            </a:r>
            <a:r>
              <a:rPr lang="en-US" dirty="0" smtClean="0"/>
              <a:t>FY 2015 P2 Grant Program 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2DD00B-15A8-4183-906B-F3B2CB69DAAF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8267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Waste</a:t>
            </a:r>
            <a:r>
              <a:rPr lang="en-US" baseline="0" dirty="0" smtClean="0"/>
              <a:t> Water treatment plants</a:t>
            </a:r>
          </a:p>
          <a:p>
            <a:r>
              <a:rPr lang="en-US" baseline="0" dirty="0" smtClean="0"/>
              <a:t>NPDES discharges</a:t>
            </a:r>
          </a:p>
          <a:p>
            <a:r>
              <a:rPr lang="en-US" baseline="0" dirty="0" smtClean="0"/>
              <a:t>Underground Storage Tanks</a:t>
            </a:r>
          </a:p>
          <a:p>
            <a:r>
              <a:rPr lang="en-US" baseline="0" dirty="0" smtClean="0"/>
              <a:t>Active Railways</a:t>
            </a:r>
          </a:p>
          <a:p>
            <a:r>
              <a:rPr lang="en-US" baseline="0" dirty="0" smtClean="0"/>
              <a:t>Dams</a:t>
            </a:r>
          </a:p>
          <a:p>
            <a:r>
              <a:rPr lang="en-US" baseline="0" dirty="0" smtClean="0"/>
              <a:t>Power Plants</a:t>
            </a:r>
          </a:p>
          <a:p>
            <a:r>
              <a:rPr lang="en-US" baseline="0" dirty="0" smtClean="0"/>
              <a:t>Selected land uses (Junk yards / Golf Courses / Etc.)</a:t>
            </a:r>
          </a:p>
          <a:p>
            <a:r>
              <a:rPr lang="en-US" baseline="0" dirty="0" smtClean="0"/>
              <a:t>Worst Case Hurricane Surge Inundation Zones</a:t>
            </a:r>
          </a:p>
          <a:p>
            <a:r>
              <a:rPr lang="en-US" baseline="0" dirty="0" smtClean="0"/>
              <a:t>FEMA Flood Hazards</a:t>
            </a:r>
          </a:p>
          <a:p>
            <a:r>
              <a:rPr lang="en-US" baseline="0" dirty="0" smtClean="0"/>
              <a:t>Environmental Justice Areas (Minority / Income / English Isolation)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2DD00B-15A8-4183-906B-F3B2CB69DAAF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618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2DD00B-15A8-4183-906B-F3B2CB69DAAF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618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2DD00B-15A8-4183-906B-F3B2CB69DAAF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3932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2DD00B-15A8-4183-906B-F3B2CB69DAAF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25364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2DD00B-15A8-4183-906B-F3B2CB69DAAF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88058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2DD00B-15A8-4183-906B-F3B2CB69DAAF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37583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2DD00B-15A8-4183-906B-F3B2CB69DAAF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582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2DD00B-15A8-4183-906B-F3B2CB69DAAF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64363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2DD00B-15A8-4183-906B-F3B2CB69DAAF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34148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2DD00B-15A8-4183-906B-F3B2CB69DAAF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8051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2DD00B-15A8-4183-906B-F3B2CB69DAAF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491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2DD00B-15A8-4183-906B-F3B2CB69DAAF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6727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Can we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2DD00B-15A8-4183-906B-F3B2CB69DAAF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173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Do we have from</a:t>
            </a:r>
            <a:r>
              <a:rPr lang="en-US" baseline="0" dirty="0" smtClean="0"/>
              <a:t> the grantee applications - the regulatory reference concerning the need to consider EJ in their regional planning  - this is a recent, I believe federal revision? 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2DD00B-15A8-4183-906B-F3B2CB69DAAF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3775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2DD00B-15A8-4183-906B-F3B2CB69DAAF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3633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These are similar but not the same lists.  Tier 2 largely unavailable in a user friendly format to community leaders, stakeholders and first responders.  </a:t>
            </a:r>
          </a:p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2DD00B-15A8-4183-906B-F3B2CB69DAAF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2495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2DD00B-15A8-4183-906B-F3B2CB69DAAF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6801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TURA Reporters</a:t>
            </a:r>
          </a:p>
          <a:p>
            <a:r>
              <a:rPr lang="en-US" dirty="0" smtClean="0"/>
              <a:t>Haz</a:t>
            </a:r>
            <a:r>
              <a:rPr lang="en-US" baseline="0" dirty="0" smtClean="0"/>
              <a:t> waste recyclers</a:t>
            </a:r>
          </a:p>
          <a:p>
            <a:r>
              <a:rPr lang="en-US" baseline="0" dirty="0" smtClean="0"/>
              <a:t>Haz waste treatment</a:t>
            </a:r>
          </a:p>
          <a:p>
            <a:r>
              <a:rPr lang="en-US" baseline="0" dirty="0" smtClean="0"/>
              <a:t>Haz waste storage / disposal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2DD00B-15A8-4183-906B-F3B2CB69DAAF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1692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D53C6-F0EB-4F5D-99E8-C258E900EAD2}" type="datetimeFigureOut">
              <a:rPr lang="en-US" smtClean="0"/>
              <a:pPr/>
              <a:t>11/3/2016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8B17279E-16CB-4172-B593-D9CDD89A43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D53C6-F0EB-4F5D-99E8-C258E900EAD2}" type="datetimeFigureOut">
              <a:rPr lang="en-US" smtClean="0"/>
              <a:pPr/>
              <a:t>11/3/2016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7279E-16CB-4172-B593-D9CDD89A43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D53C6-F0EB-4F5D-99E8-C258E900EAD2}" type="datetimeFigureOut">
              <a:rPr lang="en-US" smtClean="0"/>
              <a:pPr/>
              <a:t>11/3/2016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7279E-16CB-4172-B593-D9CDD89A43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D53C6-F0EB-4F5D-99E8-C258E900EAD2}" type="datetimeFigureOut">
              <a:rPr lang="en-US" smtClean="0"/>
              <a:pPr/>
              <a:t>11/3/2016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8B17279E-16CB-4172-B593-D9CDD89A43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D53C6-F0EB-4F5D-99E8-C258E900EAD2}" type="datetimeFigureOut">
              <a:rPr lang="en-US" smtClean="0"/>
              <a:pPr/>
              <a:t>11/3/2016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7279E-16CB-4172-B593-D9CDD89A436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D53C6-F0EB-4F5D-99E8-C258E900EAD2}" type="datetimeFigureOut">
              <a:rPr lang="en-US" smtClean="0"/>
              <a:pPr/>
              <a:t>11/3/2016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7279E-16CB-4172-B593-D9CDD89A43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D53C6-F0EB-4F5D-99E8-C258E900EAD2}" type="datetimeFigureOut">
              <a:rPr lang="en-US" smtClean="0"/>
              <a:pPr/>
              <a:t>11/3/2016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8B17279E-16CB-4172-B593-D9CDD89A436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D53C6-F0EB-4F5D-99E8-C258E900EAD2}" type="datetimeFigureOut">
              <a:rPr lang="en-US" smtClean="0"/>
              <a:pPr/>
              <a:t>11/3/2016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7279E-16CB-4172-B593-D9CDD89A43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D53C6-F0EB-4F5D-99E8-C258E900EAD2}" type="datetimeFigureOut">
              <a:rPr lang="en-US" smtClean="0"/>
              <a:pPr/>
              <a:t>11/3/2016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7279E-16CB-4172-B593-D9CDD89A43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D53C6-F0EB-4F5D-99E8-C258E900EAD2}" type="datetimeFigureOut">
              <a:rPr lang="en-US" smtClean="0"/>
              <a:pPr/>
              <a:t>11/3/2016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7279E-16CB-4172-B593-D9CDD89A43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D53C6-F0EB-4F5D-99E8-C258E900EAD2}" type="datetimeFigureOut">
              <a:rPr lang="en-US" smtClean="0"/>
              <a:pPr/>
              <a:t>11/3/2016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7279E-16CB-4172-B593-D9CDD89A436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E72D53C6-F0EB-4F5D-99E8-C258E900EAD2}" type="datetimeFigureOut">
              <a:rPr lang="en-US" smtClean="0"/>
              <a:pPr/>
              <a:t>11/3/2016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8B17279E-16CB-4172-B593-D9CDD89A436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png"/><Relationship Id="rId5" Type="http://schemas.openxmlformats.org/officeDocument/2006/relationships/image" Target="../media/image3.emf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16.PNG"/><Relationship Id="rId7" Type="http://schemas.openxmlformats.org/officeDocument/2006/relationships/diagramColors" Target="../diagrams/colors6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.png"/><Relationship Id="rId5" Type="http://schemas.openxmlformats.org/officeDocument/2006/relationships/image" Target="../media/image3.emf"/><Relationship Id="rId4" Type="http://schemas.openxmlformats.org/officeDocument/2006/relationships/oleObject" Target="../embeddings/oleObject2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911225"/>
            <a:ext cx="8458200" cy="1222375"/>
          </a:xfrm>
        </p:spPr>
        <p:txBody>
          <a:bodyPr/>
          <a:lstStyle/>
          <a:p>
            <a:pPr algn="ctr"/>
            <a:r>
              <a:rPr lang="en-US" dirty="0" smtClean="0"/>
              <a:t>Community Chemical Safety</a:t>
            </a:r>
            <a:endParaRPr lang="en-US" dirty="0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2743200" y="1828800"/>
          <a:ext cx="3429000" cy="2143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5" name="Acrobat Document" r:id="rId4" imgW="5184000" imgH="3240000" progId="AcroExch.Document.7">
                  <p:embed/>
                </p:oleObj>
              </mc:Choice>
              <mc:Fallback>
                <p:oleObj name="Acrobat Document" r:id="rId4" imgW="5184000" imgH="3240000" progId="AcroExch.Document.7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1828800"/>
                        <a:ext cx="3429000" cy="2143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533400" y="4035425"/>
            <a:ext cx="8458200" cy="1222375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kumimoji="0" lang="en-US" sz="36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Climate Change </a:t>
            </a:r>
            <a:r>
              <a:rPr lang="en-US" sz="3600" cap="all" dirty="0" smtClean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Preparedness</a:t>
            </a:r>
            <a:endParaRPr lang="en-US" sz="2200" cap="all" dirty="0" smtClean="0"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  <a:latin typeface="+mj-lt"/>
              <a:ea typeface="+mj-ea"/>
              <a:cs typeface="+mj-cs"/>
            </a:endParaRPr>
          </a:p>
          <a:p>
            <a:pPr lvl="0" algn="ctr">
              <a:spcBef>
                <a:spcPct val="0"/>
              </a:spcBef>
              <a:defRPr/>
            </a:pPr>
            <a:r>
              <a:rPr lang="en-US" sz="2200" cap="all" dirty="0" smtClean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funding Provided by US EPA P2 </a:t>
            </a:r>
            <a:r>
              <a:rPr lang="en-US" sz="2200" cap="all" dirty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Grant Program </a:t>
            </a:r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381000" y="5638800"/>
            <a:ext cx="8458200" cy="914400"/>
          </a:xfrm>
        </p:spPr>
        <p:txBody>
          <a:bodyPr>
            <a:normAutofit fontScale="77500" lnSpcReduction="20000"/>
          </a:bodyPr>
          <a:lstStyle/>
          <a:p>
            <a:pPr algn="l"/>
            <a:r>
              <a:rPr lang="en-US" sz="2500" dirty="0" smtClean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Rich Bizzozero</a:t>
            </a:r>
          </a:p>
          <a:p>
            <a:pPr algn="l"/>
            <a:r>
              <a:rPr lang="en-US" sz="2500" dirty="0" smtClean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Director, Massachusetts Office of Technical Assistance (OTA)</a:t>
            </a:r>
          </a:p>
          <a:p>
            <a:pPr algn="l"/>
            <a:r>
              <a:rPr lang="en-US" sz="2500" dirty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r</a:t>
            </a:r>
            <a:r>
              <a:rPr lang="en-US" sz="2500" dirty="0" smtClean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ich.bizzozero@state.ma.us, 617-626-1080</a:t>
            </a:r>
          </a:p>
          <a:p>
            <a:endParaRPr lang="en-US" dirty="0"/>
          </a:p>
        </p:txBody>
      </p:sp>
      <p:pic>
        <p:nvPicPr>
          <p:cNvPr id="1049" name="Picture 25" descr="C:\Users\TSkogstrom\AppData\Local\Microsoft\Windows\Temporary Internet Files\Content.IE5\JBTV5V3S\twitter[2]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7568" y="5334000"/>
            <a:ext cx="1336431" cy="108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696200" y="6400800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@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Mass_OTA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Toxics users &amp; TRI releases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244" y="1554163"/>
            <a:ext cx="7379912" cy="4525962"/>
          </a:xfrm>
        </p:spPr>
      </p:pic>
      <p:pic>
        <p:nvPicPr>
          <p:cNvPr id="17410" name="Picture 2" descr="C:\Users\TSkogstrom\AppData\Local\Microsoft\Windows\Temporary Internet Files\Content.IE5\X8OCY00T\large-magnifying-glass-33.3-10140[1]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2000" y="3286500"/>
            <a:ext cx="360000" cy="28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4" descr="C:\Users\TSkogstrom\AppData\Local\Microsoft\Windows\Temporary Internet Files\Content.IE5\X0FNG822\Magnifying_glass_icon_mgx2.svg[1]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199" y="4267200"/>
            <a:ext cx="2667000" cy="2612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0758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whole picture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933" y="1905000"/>
            <a:ext cx="7703480" cy="4724400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33060"/>
          <a:stretch/>
        </p:blipFill>
        <p:spPr>
          <a:xfrm>
            <a:off x="6553200" y="1121229"/>
            <a:ext cx="2476191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429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whole picture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1313720"/>
            <a:ext cx="6553200" cy="5299603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65" b="22201"/>
          <a:stretch/>
        </p:blipFill>
        <p:spPr>
          <a:xfrm>
            <a:off x="152400" y="1295401"/>
            <a:ext cx="2326728" cy="5261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872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Missing?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243" y="1554162"/>
            <a:ext cx="7778548" cy="4770438"/>
          </a:xfrm>
        </p:spPr>
      </p:pic>
      <p:sp>
        <p:nvSpPr>
          <p:cNvPr id="5" name="TextBox 4"/>
          <p:cNvSpPr txBox="1"/>
          <p:nvPr/>
        </p:nvSpPr>
        <p:spPr>
          <a:xfrm>
            <a:off x="990600" y="4563070"/>
            <a:ext cx="4572000" cy="923330"/>
          </a:xfrm>
          <a:prstGeom prst="rect">
            <a:avLst/>
          </a:prstGeom>
          <a:solidFill>
            <a:schemeClr val="bg1">
              <a:alpha val="5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Asthma ER visits?</a:t>
            </a:r>
          </a:p>
          <a:p>
            <a:r>
              <a:rPr lang="en-US" dirty="0" smtClean="0"/>
              <a:t>Cancer Rates?</a:t>
            </a:r>
          </a:p>
          <a:p>
            <a:r>
              <a:rPr lang="en-US" dirty="0" smtClean="0"/>
              <a:t>What Else?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7345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dirty="0" smtClean="0"/>
              <a:t>Community Resilience and Chemical Safety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47800"/>
            <a:ext cx="8686800" cy="4525963"/>
          </a:xfrm>
        </p:spPr>
        <p:txBody>
          <a:bodyPr/>
          <a:lstStyle/>
          <a:p>
            <a:r>
              <a:rPr lang="en-US" dirty="0" smtClean="0">
                <a:solidFill>
                  <a:srgbClr val="2A728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US EPA grant funding for Regional Planning Agencies to host two chemical safety trainings</a:t>
            </a:r>
            <a:endParaRPr lang="en-US" sz="2800" dirty="0" smtClean="0">
              <a:solidFill>
                <a:srgbClr val="2A7286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en-US" dirty="0"/>
          </a:p>
        </p:txBody>
      </p:sp>
      <p:sp>
        <p:nvSpPr>
          <p:cNvPr id="4" name="Freeform 3"/>
          <p:cNvSpPr/>
          <p:nvPr/>
        </p:nvSpPr>
        <p:spPr>
          <a:xfrm>
            <a:off x="1680686" y="3205163"/>
            <a:ext cx="3043237" cy="3043237"/>
          </a:xfrm>
          <a:custGeom>
            <a:avLst/>
            <a:gdLst>
              <a:gd name="connsiteX0" fmla="*/ 0 w 3043237"/>
              <a:gd name="connsiteY0" fmla="*/ 1521619 h 3043237"/>
              <a:gd name="connsiteX1" fmla="*/ 445673 w 3043237"/>
              <a:gd name="connsiteY1" fmla="*/ 445672 h 3043237"/>
              <a:gd name="connsiteX2" fmla="*/ 1521621 w 3043237"/>
              <a:gd name="connsiteY2" fmla="*/ 2 h 3043237"/>
              <a:gd name="connsiteX3" fmla="*/ 2597568 w 3043237"/>
              <a:gd name="connsiteY3" fmla="*/ 445675 h 3043237"/>
              <a:gd name="connsiteX4" fmla="*/ 3043238 w 3043237"/>
              <a:gd name="connsiteY4" fmla="*/ 1521623 h 3043237"/>
              <a:gd name="connsiteX5" fmla="*/ 2597566 w 3043237"/>
              <a:gd name="connsiteY5" fmla="*/ 2597570 h 3043237"/>
              <a:gd name="connsiteX6" fmla="*/ 1521618 w 3043237"/>
              <a:gd name="connsiteY6" fmla="*/ 3043242 h 3043237"/>
              <a:gd name="connsiteX7" fmla="*/ 445671 w 3043237"/>
              <a:gd name="connsiteY7" fmla="*/ 2597569 h 3043237"/>
              <a:gd name="connsiteX8" fmla="*/ 0 w 3043237"/>
              <a:gd name="connsiteY8" fmla="*/ 1521621 h 3043237"/>
              <a:gd name="connsiteX9" fmla="*/ 0 w 3043237"/>
              <a:gd name="connsiteY9" fmla="*/ 1521619 h 3043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43237" h="3043237">
                <a:moveTo>
                  <a:pt x="0" y="1521619"/>
                </a:moveTo>
                <a:cubicBezTo>
                  <a:pt x="0" y="1118060"/>
                  <a:pt x="160314" y="731031"/>
                  <a:pt x="445673" y="445672"/>
                </a:cubicBezTo>
                <a:cubicBezTo>
                  <a:pt x="731032" y="160313"/>
                  <a:pt x="1118063" y="1"/>
                  <a:pt x="1521621" y="2"/>
                </a:cubicBezTo>
                <a:cubicBezTo>
                  <a:pt x="1925180" y="2"/>
                  <a:pt x="2312209" y="160316"/>
                  <a:pt x="2597568" y="445675"/>
                </a:cubicBezTo>
                <a:cubicBezTo>
                  <a:pt x="2882927" y="731034"/>
                  <a:pt x="3043239" y="1118065"/>
                  <a:pt x="3043238" y="1521623"/>
                </a:cubicBezTo>
                <a:cubicBezTo>
                  <a:pt x="3043238" y="1925182"/>
                  <a:pt x="2882925" y="2312211"/>
                  <a:pt x="2597566" y="2597570"/>
                </a:cubicBezTo>
                <a:cubicBezTo>
                  <a:pt x="2312207" y="2882929"/>
                  <a:pt x="1925177" y="3043242"/>
                  <a:pt x="1521618" y="3043242"/>
                </a:cubicBezTo>
                <a:cubicBezTo>
                  <a:pt x="1118059" y="3043242"/>
                  <a:pt x="731030" y="2882928"/>
                  <a:pt x="445671" y="2597569"/>
                </a:cubicBezTo>
                <a:cubicBezTo>
                  <a:pt x="160312" y="2312210"/>
                  <a:pt x="0" y="1925180"/>
                  <a:pt x="0" y="1521621"/>
                </a:cubicBezTo>
                <a:lnTo>
                  <a:pt x="0" y="1521619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  <a:alpha val="50000"/>
            </a:schemeClr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2700" prstMaterial="clear">
            <a:bevelT w="177800" h="254000"/>
            <a:bevelB w="1524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alpha val="50000"/>
              <a:hueOff val="0"/>
              <a:satOff val="0"/>
              <a:lumOff val="0"/>
              <a:alphaOff val="0"/>
            </a:schemeClr>
          </a:fillRef>
          <a:effectRef idx="0">
            <a:schemeClr val="accent3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613152" tIns="476151" rIns="613152" bIns="476151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kern="1200" dirty="0" smtClean="0"/>
              <a:t>Local Emergency Planning Councils and Community </a:t>
            </a:r>
            <a:r>
              <a:rPr lang="en-US" sz="2400" dirty="0"/>
              <a:t>S</a:t>
            </a:r>
            <a:r>
              <a:rPr lang="en-US" sz="2400" kern="1200" dirty="0" smtClean="0"/>
              <a:t>takeholders</a:t>
            </a:r>
            <a:endParaRPr lang="en-US" sz="2400" kern="1200" dirty="0"/>
          </a:p>
        </p:txBody>
      </p:sp>
      <p:sp>
        <p:nvSpPr>
          <p:cNvPr id="5" name="Freeform 4"/>
          <p:cNvSpPr/>
          <p:nvPr/>
        </p:nvSpPr>
        <p:spPr>
          <a:xfrm>
            <a:off x="4115276" y="3205163"/>
            <a:ext cx="3043237" cy="3043237"/>
          </a:xfrm>
          <a:custGeom>
            <a:avLst/>
            <a:gdLst>
              <a:gd name="connsiteX0" fmla="*/ 0 w 3043237"/>
              <a:gd name="connsiteY0" fmla="*/ 1521619 h 3043237"/>
              <a:gd name="connsiteX1" fmla="*/ 445673 w 3043237"/>
              <a:gd name="connsiteY1" fmla="*/ 445672 h 3043237"/>
              <a:gd name="connsiteX2" fmla="*/ 1521621 w 3043237"/>
              <a:gd name="connsiteY2" fmla="*/ 2 h 3043237"/>
              <a:gd name="connsiteX3" fmla="*/ 2597568 w 3043237"/>
              <a:gd name="connsiteY3" fmla="*/ 445675 h 3043237"/>
              <a:gd name="connsiteX4" fmla="*/ 3043238 w 3043237"/>
              <a:gd name="connsiteY4" fmla="*/ 1521623 h 3043237"/>
              <a:gd name="connsiteX5" fmla="*/ 2597566 w 3043237"/>
              <a:gd name="connsiteY5" fmla="*/ 2597570 h 3043237"/>
              <a:gd name="connsiteX6" fmla="*/ 1521618 w 3043237"/>
              <a:gd name="connsiteY6" fmla="*/ 3043242 h 3043237"/>
              <a:gd name="connsiteX7" fmla="*/ 445671 w 3043237"/>
              <a:gd name="connsiteY7" fmla="*/ 2597569 h 3043237"/>
              <a:gd name="connsiteX8" fmla="*/ 0 w 3043237"/>
              <a:gd name="connsiteY8" fmla="*/ 1521621 h 3043237"/>
              <a:gd name="connsiteX9" fmla="*/ 0 w 3043237"/>
              <a:gd name="connsiteY9" fmla="*/ 1521619 h 3043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43237" h="3043237">
                <a:moveTo>
                  <a:pt x="0" y="1521619"/>
                </a:moveTo>
                <a:cubicBezTo>
                  <a:pt x="0" y="1118060"/>
                  <a:pt x="160314" y="731031"/>
                  <a:pt x="445673" y="445672"/>
                </a:cubicBezTo>
                <a:cubicBezTo>
                  <a:pt x="731032" y="160313"/>
                  <a:pt x="1118063" y="1"/>
                  <a:pt x="1521621" y="2"/>
                </a:cubicBezTo>
                <a:cubicBezTo>
                  <a:pt x="1925180" y="2"/>
                  <a:pt x="2312209" y="160316"/>
                  <a:pt x="2597568" y="445675"/>
                </a:cubicBezTo>
                <a:cubicBezTo>
                  <a:pt x="2882927" y="731034"/>
                  <a:pt x="3043239" y="1118065"/>
                  <a:pt x="3043238" y="1521623"/>
                </a:cubicBezTo>
                <a:cubicBezTo>
                  <a:pt x="3043238" y="1925182"/>
                  <a:pt x="2882925" y="2312211"/>
                  <a:pt x="2597566" y="2597570"/>
                </a:cubicBezTo>
                <a:cubicBezTo>
                  <a:pt x="2312207" y="2882929"/>
                  <a:pt x="1925177" y="3043242"/>
                  <a:pt x="1521618" y="3043242"/>
                </a:cubicBezTo>
                <a:cubicBezTo>
                  <a:pt x="1118059" y="3043242"/>
                  <a:pt x="731030" y="2882928"/>
                  <a:pt x="445671" y="2597569"/>
                </a:cubicBezTo>
                <a:cubicBezTo>
                  <a:pt x="160312" y="2312210"/>
                  <a:pt x="0" y="1925180"/>
                  <a:pt x="0" y="1521621"/>
                </a:cubicBezTo>
                <a:lnTo>
                  <a:pt x="0" y="1521619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  <a:alpha val="50000"/>
            </a:schemeClr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2700" prstMaterial="clear">
            <a:bevelT w="177800" h="254000"/>
            <a:bevelB w="1524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alpha val="50000"/>
              <a:hueOff val="0"/>
              <a:satOff val="0"/>
              <a:lumOff val="0"/>
              <a:alphaOff val="0"/>
            </a:schemeClr>
          </a:fillRef>
          <a:effectRef idx="0">
            <a:schemeClr val="accent3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613152" tIns="476151" rIns="613152" bIns="476151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kern="1200" dirty="0" smtClean="0"/>
              <a:t>Toxic Users and First Responders</a:t>
            </a:r>
            <a:endParaRPr lang="en-US" sz="2400" kern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33751574"/>
              </p:ext>
            </p:extLst>
          </p:nvPr>
        </p:nvGraphicFramePr>
        <p:xfrm>
          <a:off x="0" y="914400"/>
          <a:ext cx="914400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4724400"/>
            <a:ext cx="7543800" cy="838200"/>
          </a:xfrm>
        </p:spPr>
        <p:txBody>
          <a:bodyPr>
            <a:normAutofit/>
          </a:bodyPr>
          <a:lstStyle/>
          <a:p>
            <a:pPr algn="ctr"/>
            <a:r>
              <a:rPr lang="en-US" sz="2400" dirty="0" smtClean="0"/>
              <a:t>Training 1 – </a:t>
            </a:r>
            <a:r>
              <a:rPr lang="en-US" sz="2400" dirty="0" err="1" smtClean="0"/>
              <a:t>LePC</a:t>
            </a:r>
            <a:r>
              <a:rPr lang="en-US" sz="2400" dirty="0" smtClean="0"/>
              <a:t> / Stakeholders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1447800" y="1498937"/>
            <a:ext cx="1600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/>
              <a:t>OTA</a:t>
            </a:r>
          </a:p>
          <a:p>
            <a:pPr algn="ctr"/>
            <a:r>
              <a:rPr lang="en-US" sz="1200" dirty="0" smtClean="0"/>
              <a:t>(consultant)</a:t>
            </a:r>
            <a:endParaRPr lang="en-US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6096000" y="1447800"/>
            <a:ext cx="1600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/>
              <a:t>RPA</a:t>
            </a:r>
            <a:endParaRPr lang="en-US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23796072"/>
              </p:ext>
            </p:extLst>
          </p:nvPr>
        </p:nvGraphicFramePr>
        <p:xfrm>
          <a:off x="0" y="914400"/>
          <a:ext cx="914400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4724400"/>
            <a:ext cx="7543800" cy="838200"/>
          </a:xfrm>
        </p:spPr>
        <p:txBody>
          <a:bodyPr>
            <a:normAutofit/>
          </a:bodyPr>
          <a:lstStyle/>
          <a:p>
            <a:pPr algn="ctr"/>
            <a:r>
              <a:rPr lang="en-US" sz="2400" dirty="0" smtClean="0"/>
              <a:t>Training 2 – Toxics Users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1447800" y="1498937"/>
            <a:ext cx="1600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/>
              <a:t>OTA</a:t>
            </a:r>
          </a:p>
          <a:p>
            <a:pPr algn="ctr"/>
            <a:r>
              <a:rPr lang="en-US" sz="1200" dirty="0" smtClean="0"/>
              <a:t>(consultant)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096000" y="1447800"/>
            <a:ext cx="1600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/>
              <a:t>RPA</a:t>
            </a:r>
            <a:endParaRPr lang="en-US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86790893"/>
              </p:ext>
            </p:extLst>
          </p:nvPr>
        </p:nvGraphicFramePr>
        <p:xfrm>
          <a:off x="0" y="914400"/>
          <a:ext cx="914400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4724400"/>
            <a:ext cx="7543800" cy="838200"/>
          </a:xfrm>
        </p:spPr>
        <p:txBody>
          <a:bodyPr>
            <a:normAutofit/>
          </a:bodyPr>
          <a:lstStyle/>
          <a:p>
            <a:pPr algn="ctr"/>
            <a:r>
              <a:rPr lang="en-US" sz="2400" dirty="0" smtClean="0"/>
              <a:t>Evaluation &amp; Sustainability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1447800" y="1498937"/>
            <a:ext cx="1600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/>
              <a:t>OTA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096000" y="1447800"/>
            <a:ext cx="1600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/>
              <a:t>RPA</a:t>
            </a:r>
            <a:endParaRPr lang="en-US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13" descr="Climate Resiliency Diagram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066800" y="1219200"/>
            <a:ext cx="7255504" cy="4985895"/>
          </a:xfr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Agency Roles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13" t="20727" r="17685" b="22136"/>
          <a:stretch/>
        </p:blipFill>
        <p:spPr>
          <a:xfrm>
            <a:off x="3383280" y="2430194"/>
            <a:ext cx="2377440" cy="1997613"/>
          </a:xfrm>
          <a:prstGeom prst="rect">
            <a:avLst/>
          </a:prstGeom>
        </p:spPr>
      </p:pic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409626839"/>
              </p:ext>
            </p:extLst>
          </p:nvPr>
        </p:nvGraphicFramePr>
        <p:xfrm>
          <a:off x="44548" y="42203"/>
          <a:ext cx="9067800" cy="6705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" name="Flowchart: Connector 5"/>
          <p:cNvSpPr/>
          <p:nvPr/>
        </p:nvSpPr>
        <p:spPr>
          <a:xfrm>
            <a:off x="1447800" y="3810000"/>
            <a:ext cx="1752600" cy="1752600"/>
          </a:xfrm>
          <a:prstGeom prst="flowChartConnector">
            <a:avLst/>
          </a:prstGeom>
          <a:noFill/>
          <a:ln w="508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368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686800" cy="838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Massachusetts Office of Technical Assistance (</a:t>
            </a:r>
            <a:r>
              <a:rPr lang="en-US" dirty="0" err="1" smtClean="0"/>
              <a:t>ota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Toxics Use Reduction Act (TURA)</a:t>
            </a:r>
          </a:p>
          <a:p>
            <a:pPr lvl="1"/>
            <a:r>
              <a:rPr lang="en-US" dirty="0" smtClean="0"/>
              <a:t>MassDEP (Regulatory – Reporting &amp; Planning)</a:t>
            </a:r>
          </a:p>
          <a:p>
            <a:pPr lvl="1"/>
            <a:r>
              <a:rPr lang="en-US" dirty="0" smtClean="0"/>
              <a:t>TURI (Research &amp; Grants &amp; Planner Training)</a:t>
            </a:r>
          </a:p>
          <a:p>
            <a:pPr lvl="1"/>
            <a:r>
              <a:rPr lang="en-US" dirty="0"/>
              <a:t>OTA </a:t>
            </a:r>
            <a:r>
              <a:rPr lang="en-US" dirty="0" smtClean="0"/>
              <a:t>(Compliance &amp; Technical </a:t>
            </a:r>
            <a:r>
              <a:rPr lang="en-US" dirty="0"/>
              <a:t>Assistance</a:t>
            </a:r>
            <a:r>
              <a:rPr lang="en-US" dirty="0" smtClean="0"/>
              <a:t>)</a:t>
            </a:r>
          </a:p>
          <a:p>
            <a:r>
              <a:rPr lang="en-US" dirty="0" smtClean="0"/>
              <a:t>Non-Regulatory State Agency </a:t>
            </a:r>
          </a:p>
          <a:p>
            <a:r>
              <a:rPr lang="en-US" dirty="0" smtClean="0"/>
              <a:t>Work with Massachusetts Toxics Users</a:t>
            </a:r>
          </a:p>
          <a:p>
            <a:r>
              <a:rPr lang="en-US" dirty="0" smtClean="0"/>
              <a:t>Free &amp; Confidential Technical Assistance Consultations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Finished Product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07837947"/>
              </p:ext>
            </p:extLst>
          </p:nvPr>
        </p:nvGraphicFramePr>
        <p:xfrm>
          <a:off x="0" y="1295400"/>
          <a:ext cx="914400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Isosceles Triangle 5"/>
          <p:cNvSpPr/>
          <p:nvPr/>
        </p:nvSpPr>
        <p:spPr>
          <a:xfrm rot="10800000">
            <a:off x="3352799" y="3733800"/>
            <a:ext cx="2438399" cy="2438400"/>
          </a:xfrm>
          <a:prstGeom prst="triangle">
            <a:avLst/>
          </a:prstGeom>
          <a:noFill/>
          <a:ln w="7302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911225"/>
            <a:ext cx="8458200" cy="1222375"/>
          </a:xfrm>
        </p:spPr>
        <p:txBody>
          <a:bodyPr/>
          <a:lstStyle/>
          <a:p>
            <a:pPr algn="ctr"/>
            <a:r>
              <a:rPr lang="en-US" dirty="0" smtClean="0"/>
              <a:t>Thank you!</a:t>
            </a:r>
            <a:endParaRPr lang="en-US" dirty="0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2743200" y="1828800"/>
          <a:ext cx="3429000" cy="2143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10" name="Acrobat Document" r:id="rId4" imgW="5184000" imgH="3240000" progId="AcroExch.Document.7">
                  <p:embed/>
                </p:oleObj>
              </mc:Choice>
              <mc:Fallback>
                <p:oleObj name="Acrobat Document" r:id="rId4" imgW="5184000" imgH="3240000" progId="AcroExch.Document.7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1828800"/>
                        <a:ext cx="3429000" cy="2143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533400" y="4035425"/>
            <a:ext cx="8458200" cy="1222375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Questions?</a:t>
            </a:r>
            <a:endParaRPr kumimoji="0" lang="en-US" sz="3600" b="0" i="0" u="none" strike="noStrike" kern="1200" cap="all" spc="0" normalizeH="0" baseline="0" noProof="0" dirty="0">
              <a:ln>
                <a:noFill/>
              </a:ln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381000" y="5638800"/>
            <a:ext cx="8458200" cy="914400"/>
          </a:xfrm>
        </p:spPr>
        <p:txBody>
          <a:bodyPr>
            <a:normAutofit fontScale="77500" lnSpcReduction="20000"/>
          </a:bodyPr>
          <a:lstStyle/>
          <a:p>
            <a:pPr algn="l"/>
            <a:r>
              <a:rPr lang="en-US" sz="2500" dirty="0" smtClean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Rich Bizzozero</a:t>
            </a:r>
          </a:p>
          <a:p>
            <a:pPr algn="l"/>
            <a:r>
              <a:rPr lang="en-US" sz="2500" dirty="0" smtClean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Director, Massachusetts Office of Technical Assistance (OTA)</a:t>
            </a:r>
          </a:p>
          <a:p>
            <a:pPr algn="l"/>
            <a:r>
              <a:rPr lang="en-US" sz="2500" dirty="0" smtClean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Rich.Bizzozero@state.ma.us, 617-626-1080</a:t>
            </a:r>
          </a:p>
          <a:p>
            <a:endParaRPr lang="en-US" dirty="0"/>
          </a:p>
        </p:txBody>
      </p:sp>
      <p:pic>
        <p:nvPicPr>
          <p:cNvPr id="7" name="Picture 25" descr="C:\Users\TSkogstrom\AppData\Local\Microsoft\Windows\Temporary Internet Files\Content.IE5\JBTV5V3S\twitter[2]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7568" y="5334000"/>
            <a:ext cx="1336431" cy="108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696200" y="6400800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@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Mass_OTA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Goals of US EPA Grant</a:t>
            </a:r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581918592"/>
              </p:ext>
            </p:extLst>
          </p:nvPr>
        </p:nvGraphicFramePr>
        <p:xfrm>
          <a:off x="76200" y="914400"/>
          <a:ext cx="8991600" cy="6019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Why Climate Change &amp; Chemical Safety?</a:t>
            </a:r>
            <a:endParaRPr lang="en-US" dirty="0"/>
          </a:p>
        </p:txBody>
      </p:sp>
      <p:graphicFrame>
        <p:nvGraphicFramePr>
          <p:cNvPr id="4" name="Diagram 3"/>
          <p:cNvGraphicFramePr/>
          <p:nvPr/>
        </p:nvGraphicFramePr>
        <p:xfrm>
          <a:off x="685800" y="1397000"/>
          <a:ext cx="7772400" cy="508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066800" y="5232737"/>
            <a:ext cx="2971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000" dirty="0" smtClean="0">
                <a:solidFill>
                  <a:srgbClr val="FFFF00"/>
                </a:solidFill>
              </a:rPr>
              <a:t>Power Outages</a:t>
            </a:r>
          </a:p>
          <a:p>
            <a:pPr lvl="0" algn="ctr"/>
            <a:r>
              <a:rPr lang="en-US" sz="2000" dirty="0" smtClean="0">
                <a:solidFill>
                  <a:srgbClr val="FFFF00"/>
                </a:solidFill>
              </a:rPr>
              <a:t>HVAC Failure</a:t>
            </a:r>
          </a:p>
          <a:p>
            <a:pPr lvl="0" algn="ctr"/>
            <a:r>
              <a:rPr lang="en-US" sz="2000" dirty="0" smtClean="0">
                <a:solidFill>
                  <a:srgbClr val="FFFF00"/>
                </a:solidFill>
              </a:rPr>
              <a:t>Chemical Releases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105400" y="5181600"/>
            <a:ext cx="2971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000" dirty="0" smtClean="0">
                <a:solidFill>
                  <a:srgbClr val="FFFF00"/>
                </a:solidFill>
              </a:rPr>
              <a:t>Power Outages</a:t>
            </a:r>
          </a:p>
          <a:p>
            <a:pPr lvl="0" algn="ctr"/>
            <a:r>
              <a:rPr lang="en-US" sz="2000" dirty="0" smtClean="0">
                <a:solidFill>
                  <a:srgbClr val="FFFF00"/>
                </a:solidFill>
              </a:rPr>
              <a:t>HVAC Failure</a:t>
            </a:r>
          </a:p>
          <a:p>
            <a:pPr lvl="0" algn="ctr"/>
            <a:r>
              <a:rPr lang="en-US" sz="2000" dirty="0" smtClean="0">
                <a:solidFill>
                  <a:srgbClr val="FFFF00"/>
                </a:solidFill>
              </a:rPr>
              <a:t>Infrastructure Failure</a:t>
            </a:r>
          </a:p>
          <a:p>
            <a:pPr lvl="0" algn="ctr"/>
            <a:r>
              <a:rPr lang="en-US" sz="2000" dirty="0" smtClean="0">
                <a:solidFill>
                  <a:srgbClr val="FFFF00"/>
                </a:solidFill>
              </a:rPr>
              <a:t>Chemical Releases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43000" y="2362200"/>
            <a:ext cx="2971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000" dirty="0" smtClean="0">
                <a:solidFill>
                  <a:srgbClr val="FFFF00"/>
                </a:solidFill>
              </a:rPr>
              <a:t>Chemical Releases </a:t>
            </a:r>
          </a:p>
          <a:p>
            <a:pPr lvl="0" algn="ctr"/>
            <a:r>
              <a:rPr lang="en-US" sz="2000" dirty="0" smtClean="0">
                <a:solidFill>
                  <a:srgbClr val="FFFF00"/>
                </a:solidFill>
              </a:rPr>
              <a:t>Chemical Spills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029200" y="2286000"/>
            <a:ext cx="2971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000" dirty="0" smtClean="0">
                <a:solidFill>
                  <a:srgbClr val="FFFF00"/>
                </a:solidFill>
              </a:rPr>
              <a:t>HVAC Failure</a:t>
            </a:r>
          </a:p>
          <a:p>
            <a:pPr lvl="0" algn="ctr"/>
            <a:r>
              <a:rPr lang="en-US" sz="2000" dirty="0" smtClean="0">
                <a:solidFill>
                  <a:srgbClr val="FFFF00"/>
                </a:solidFill>
              </a:rPr>
              <a:t>Explosion Risks</a:t>
            </a:r>
          </a:p>
          <a:p>
            <a:pPr lvl="0" algn="ctr"/>
            <a:r>
              <a:rPr lang="en-US" sz="2000" dirty="0" smtClean="0">
                <a:solidFill>
                  <a:srgbClr val="FFFF00"/>
                </a:solidFill>
              </a:rPr>
              <a:t>Temperature</a:t>
            </a:r>
            <a:endParaRPr lang="en-US" sz="20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Regional Planning Agencies</a:t>
            </a:r>
            <a:br>
              <a:rPr lang="en-US" dirty="0" smtClean="0"/>
            </a:br>
            <a:endParaRPr lang="en-US" sz="2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Very competent in GIS / maps</a:t>
            </a:r>
          </a:p>
          <a:p>
            <a:r>
              <a:rPr lang="en-US" dirty="0" smtClean="0"/>
              <a:t>Concerned with railroad and transportation risks</a:t>
            </a:r>
          </a:p>
          <a:p>
            <a:r>
              <a:rPr lang="en-US" dirty="0" smtClean="0"/>
              <a:t>Protecting water supplies &amp; critical infrastructure</a:t>
            </a:r>
          </a:p>
          <a:p>
            <a:r>
              <a:rPr lang="en-US" dirty="0" smtClean="0"/>
              <a:t>Not familiar with toxics in communities</a:t>
            </a:r>
          </a:p>
          <a:p>
            <a:r>
              <a:rPr lang="en-US" dirty="0" smtClean="0"/>
              <a:t>Companies not yet involved in emergency planning (LEPCs &amp; REPCs)</a:t>
            </a:r>
          </a:p>
          <a:p>
            <a:r>
              <a:rPr lang="en-US" dirty="0" smtClean="0"/>
              <a:t>Environmental Justice  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REGIONAL PLANNING AGENCIES (</a:t>
            </a:r>
            <a:r>
              <a:rPr lang="en-US" dirty="0" err="1" smtClean="0"/>
              <a:t>rpa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537" y="1554163"/>
            <a:ext cx="7389325" cy="4525962"/>
          </a:xfrm>
        </p:spPr>
      </p:pic>
    </p:spTree>
    <p:extLst>
      <p:ext uri="{BB962C8B-B14F-4D97-AF65-F5344CB8AC3E}">
        <p14:creationId xmlns:p14="http://schemas.microsoft.com/office/powerpoint/2010/main" val="956430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15771616"/>
              </p:ext>
            </p:extLst>
          </p:nvPr>
        </p:nvGraphicFramePr>
        <p:xfrm>
          <a:off x="304800" y="1676400"/>
          <a:ext cx="8686800" cy="481584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895600"/>
                <a:gridCol w="2895600"/>
                <a:gridCol w="28956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TURA</a:t>
                      </a:r>
                    </a:p>
                    <a:p>
                      <a:pPr algn="ctr"/>
                      <a:r>
                        <a:rPr lang="en-US" sz="2400" dirty="0" smtClean="0"/>
                        <a:t>Toxics</a:t>
                      </a:r>
                      <a:r>
                        <a:rPr lang="en-US" sz="2400" baseline="0" dirty="0" smtClean="0"/>
                        <a:t> Use Reduction Act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TRI</a:t>
                      </a:r>
                    </a:p>
                    <a:p>
                      <a:pPr algn="ctr"/>
                      <a:r>
                        <a:rPr lang="en-US" sz="2400" dirty="0" smtClean="0"/>
                        <a:t>Toxic</a:t>
                      </a:r>
                      <a:r>
                        <a:rPr lang="en-US" sz="2400" baseline="0" dirty="0" smtClean="0"/>
                        <a:t> Release Inventory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TIER II</a:t>
                      </a:r>
                    </a:p>
                    <a:p>
                      <a:pPr algn="ctr"/>
                      <a:r>
                        <a:rPr lang="en-US" sz="2400" dirty="0" smtClean="0"/>
                        <a:t>Chemical Inventory Reporting 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rgbClr val="598E33"/>
                          </a:solidFill>
                        </a:rPr>
                        <a:t>Applies to Massachusetts businesses only (</a:t>
                      </a:r>
                      <a:r>
                        <a:rPr lang="en-US" sz="2000" b="1" dirty="0" smtClean="0">
                          <a:solidFill>
                            <a:srgbClr val="598E33"/>
                          </a:solidFill>
                        </a:rPr>
                        <a:t>MassDEP</a:t>
                      </a:r>
                      <a:r>
                        <a:rPr lang="en-US" sz="2000" dirty="0" smtClean="0">
                          <a:solidFill>
                            <a:srgbClr val="598E33"/>
                          </a:solidFill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rgbClr val="598E33"/>
                          </a:solidFill>
                        </a:rPr>
                        <a:t>Applies to businesses nationwide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rgbClr val="598E33"/>
                          </a:solidFill>
                        </a:rPr>
                        <a:t>(</a:t>
                      </a:r>
                      <a:r>
                        <a:rPr lang="en-US" sz="2000" b="1" dirty="0" smtClean="0">
                          <a:solidFill>
                            <a:srgbClr val="598E33"/>
                          </a:solidFill>
                        </a:rPr>
                        <a:t>US EPA</a:t>
                      </a:r>
                      <a:r>
                        <a:rPr lang="en-US" sz="2000" dirty="0" smtClean="0">
                          <a:solidFill>
                            <a:srgbClr val="598E33"/>
                          </a:solidFill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rgbClr val="598E33"/>
                          </a:solidFill>
                        </a:rPr>
                        <a:t>Applies to Large quantity Chemical</a:t>
                      </a:r>
                      <a:r>
                        <a:rPr lang="en-US" sz="2000" baseline="0" dirty="0" smtClean="0">
                          <a:solidFill>
                            <a:srgbClr val="598E33"/>
                          </a:solidFill>
                        </a:rPr>
                        <a:t> Storage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aseline="0" dirty="0" smtClean="0">
                          <a:solidFill>
                            <a:srgbClr val="598E33"/>
                          </a:solidFill>
                        </a:rPr>
                        <a:t>(</a:t>
                      </a:r>
                      <a:r>
                        <a:rPr lang="en-US" sz="2000" b="1" baseline="0" dirty="0" smtClean="0">
                          <a:solidFill>
                            <a:srgbClr val="598E33"/>
                          </a:solidFill>
                        </a:rPr>
                        <a:t>US EPA</a:t>
                      </a:r>
                      <a:r>
                        <a:rPr lang="en-US" sz="2000" baseline="0" dirty="0" smtClean="0">
                          <a:solidFill>
                            <a:srgbClr val="598E33"/>
                          </a:solidFill>
                        </a:rPr>
                        <a:t>)  State Emergency Response Commission</a:t>
                      </a:r>
                      <a:endParaRPr lang="en-US" sz="2000" dirty="0" smtClean="0">
                        <a:solidFill>
                          <a:srgbClr val="598E33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rgbClr val="598E33"/>
                          </a:solidFill>
                        </a:rPr>
                        <a:t>Works on the front end to reduce unnecessary chemical use and prevent waste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rgbClr val="598E33"/>
                          </a:solidFill>
                        </a:rPr>
                        <a:t>Information on waste management activities and environmental releases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rgbClr val="598E33"/>
                          </a:solidFill>
                        </a:rPr>
                        <a:t>Information on on</a:t>
                      </a:r>
                      <a:r>
                        <a:rPr lang="en-US" sz="2000" baseline="0" dirty="0" smtClean="0">
                          <a:solidFill>
                            <a:srgbClr val="598E33"/>
                          </a:solidFill>
                        </a:rPr>
                        <a:t>-site c</a:t>
                      </a:r>
                      <a:r>
                        <a:rPr lang="en-US" sz="2000" dirty="0" smtClean="0">
                          <a:solidFill>
                            <a:srgbClr val="598E33"/>
                          </a:solidFill>
                        </a:rPr>
                        <a:t>hemical</a:t>
                      </a:r>
                      <a:r>
                        <a:rPr lang="en-US" sz="2000" baseline="0" dirty="0" smtClean="0">
                          <a:solidFill>
                            <a:srgbClr val="598E33"/>
                          </a:solidFill>
                        </a:rPr>
                        <a:t> storage </a:t>
                      </a:r>
                      <a:endParaRPr lang="en-US" sz="2000" dirty="0" smtClean="0">
                        <a:solidFill>
                          <a:srgbClr val="598E33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rgbClr val="598E33"/>
                          </a:solidFill>
                        </a:rPr>
                        <a:t>Reports chemical</a:t>
                      </a:r>
                      <a:r>
                        <a:rPr lang="en-US" sz="2000" baseline="0" dirty="0" smtClean="0">
                          <a:solidFill>
                            <a:srgbClr val="598E33"/>
                          </a:solidFill>
                        </a:rPr>
                        <a:t> </a:t>
                      </a:r>
                      <a:r>
                        <a:rPr lang="en-US" sz="2000" b="1" u="sng" dirty="0" smtClean="0">
                          <a:solidFill>
                            <a:srgbClr val="598E33"/>
                          </a:solidFill>
                        </a:rPr>
                        <a:t>use and waste generation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rgbClr val="598E33"/>
                          </a:solidFill>
                        </a:rPr>
                        <a:t>Reports chemical environmental </a:t>
                      </a:r>
                      <a:r>
                        <a:rPr lang="en-US" sz="2000" b="1" u="sng" dirty="0" smtClean="0">
                          <a:solidFill>
                            <a:srgbClr val="598E33"/>
                          </a:solidFill>
                        </a:rPr>
                        <a:t>releases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u="none" dirty="0" smtClean="0">
                          <a:solidFill>
                            <a:srgbClr val="598E33"/>
                          </a:solidFill>
                        </a:rPr>
                        <a:t>Reports</a:t>
                      </a:r>
                      <a:r>
                        <a:rPr lang="en-US" sz="2000" b="0" u="none" baseline="0" dirty="0" smtClean="0">
                          <a:solidFill>
                            <a:srgbClr val="598E33"/>
                          </a:solidFill>
                        </a:rPr>
                        <a:t> on-site </a:t>
                      </a:r>
                      <a:r>
                        <a:rPr lang="en-US" sz="2000" b="1" u="sng" baseline="0" dirty="0" smtClean="0">
                          <a:solidFill>
                            <a:srgbClr val="598E33"/>
                          </a:solidFill>
                        </a:rPr>
                        <a:t>chemical storage  </a:t>
                      </a:r>
                      <a:endParaRPr lang="en-US" sz="2000" b="1" u="sng" dirty="0" smtClean="0">
                        <a:solidFill>
                          <a:srgbClr val="598E33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Identifying Ma toxics USERS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865884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Toxics Release Inventory (TRI) Data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938" y="1554163"/>
            <a:ext cx="7370523" cy="4525962"/>
          </a:xfrm>
        </p:spPr>
      </p:pic>
    </p:spTree>
    <p:extLst>
      <p:ext uri="{BB962C8B-B14F-4D97-AF65-F5344CB8AC3E}">
        <p14:creationId xmlns:p14="http://schemas.microsoft.com/office/powerpoint/2010/main" val="1721299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Tier 2 data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715" y="1554163"/>
            <a:ext cx="7434969" cy="4525962"/>
          </a:xfrm>
        </p:spPr>
      </p:pic>
    </p:spTree>
    <p:extLst>
      <p:ext uri="{BB962C8B-B14F-4D97-AF65-F5344CB8AC3E}">
        <p14:creationId xmlns:p14="http://schemas.microsoft.com/office/powerpoint/2010/main" val="3314018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867</TotalTime>
  <Words>735</Words>
  <Application>Microsoft Office PowerPoint</Application>
  <PresentationFormat>On-screen Show (4:3)</PresentationFormat>
  <Paragraphs>174</Paragraphs>
  <Slides>21</Slides>
  <Notes>19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3" baseType="lpstr">
      <vt:lpstr>Trek</vt:lpstr>
      <vt:lpstr>Acrobat Document</vt:lpstr>
      <vt:lpstr>Community Chemical Safety</vt:lpstr>
      <vt:lpstr>Massachusetts Office of Technical Assistance (ota)</vt:lpstr>
      <vt:lpstr>Goals of US EPA Grant</vt:lpstr>
      <vt:lpstr>Why Climate Change &amp; Chemical Safety?</vt:lpstr>
      <vt:lpstr>Regional Planning Agencies </vt:lpstr>
      <vt:lpstr>REGIONAL PLANNING AGENCIES (rpa)</vt:lpstr>
      <vt:lpstr>Identifying Ma toxics USERS</vt:lpstr>
      <vt:lpstr>Toxics Release Inventory (TRI) Data</vt:lpstr>
      <vt:lpstr>Tier 2 data</vt:lpstr>
      <vt:lpstr>Toxics users &amp; TRI releases</vt:lpstr>
      <vt:lpstr>The whole picture</vt:lpstr>
      <vt:lpstr>The whole picture</vt:lpstr>
      <vt:lpstr>What is Missing?</vt:lpstr>
      <vt:lpstr>Community Resilience and Chemical Safety </vt:lpstr>
      <vt:lpstr>Training 1 – LePC / Stakeholders</vt:lpstr>
      <vt:lpstr>Training 2 – Toxics Users</vt:lpstr>
      <vt:lpstr>Evaluation &amp; Sustainability</vt:lpstr>
      <vt:lpstr>Agency Roles</vt:lpstr>
      <vt:lpstr>PowerPoint Presentation</vt:lpstr>
      <vt:lpstr>Finished Product</vt:lpstr>
      <vt:lpstr>Thank you!</vt:lpstr>
    </vt:vector>
  </TitlesOfParts>
  <Company>Commonwealth of Massachusetts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Chemical Safety</dc:title>
  <dc:creator>Tiffany Skogstrom</dc:creator>
  <cp:lastModifiedBy>rbizzozero</cp:lastModifiedBy>
  <cp:revision>71</cp:revision>
  <cp:lastPrinted>2016-10-20T18:17:00Z</cp:lastPrinted>
  <dcterms:created xsi:type="dcterms:W3CDTF">2016-06-09T20:46:56Z</dcterms:created>
  <dcterms:modified xsi:type="dcterms:W3CDTF">2016-11-03T13:42:15Z</dcterms:modified>
</cp:coreProperties>
</file>