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57" r:id="rId1"/>
    <p:sldMasterId id="2147483665" r:id="rId2"/>
  </p:sldMasterIdLst>
  <p:notesMasterIdLst>
    <p:notesMasterId r:id="rId23"/>
  </p:notesMasterIdLst>
  <p:handoutMasterIdLst>
    <p:handoutMasterId r:id="rId24"/>
  </p:handoutMasterIdLst>
  <p:sldIdLst>
    <p:sldId id="265" r:id="rId3"/>
    <p:sldId id="346" r:id="rId4"/>
    <p:sldId id="316" r:id="rId5"/>
    <p:sldId id="335" r:id="rId6"/>
    <p:sldId id="323" r:id="rId7"/>
    <p:sldId id="342" r:id="rId8"/>
    <p:sldId id="345" r:id="rId9"/>
    <p:sldId id="343" r:id="rId10"/>
    <p:sldId id="336" r:id="rId11"/>
    <p:sldId id="337" r:id="rId12"/>
    <p:sldId id="308" r:id="rId13"/>
    <p:sldId id="297" r:id="rId14"/>
    <p:sldId id="331" r:id="rId15"/>
    <p:sldId id="304" r:id="rId16"/>
    <p:sldId id="303" r:id="rId17"/>
    <p:sldId id="302" r:id="rId18"/>
    <p:sldId id="307" r:id="rId19"/>
    <p:sldId id="325" r:id="rId20"/>
    <p:sldId id="340" r:id="rId21"/>
    <p:sldId id="341" r:id="rId22"/>
  </p:sldIdLst>
  <p:sldSz cx="9144000" cy="6858000" type="screen4x3"/>
  <p:notesSz cx="7023100" cy="9309100"/>
  <p:embeddedFontLst>
    <p:embeddedFont>
      <p:font typeface="Calibri" panose="020F0502020204030204" pitchFamily="34" charset="0"/>
      <p:regular r:id="rId25"/>
      <p:bold r:id="rId26"/>
      <p:italic r:id="rId27"/>
      <p:boldItalic r:id="rId28"/>
    </p:embeddedFont>
    <p:embeddedFont>
      <p:font typeface="Wingdings 3" panose="05040102010807070707" pitchFamily="18" charset="2"/>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BEC0"/>
    <a:srgbClr val="003B49"/>
    <a:srgbClr val="696158"/>
    <a:srgbClr val="D1D3D4"/>
    <a:srgbClr val="A7A9AC"/>
    <a:srgbClr val="939598"/>
    <a:srgbClr val="808285"/>
    <a:srgbClr val="6D6E71"/>
    <a:srgbClr val="58595B"/>
    <a:srgbClr val="4140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569" autoAdjust="0"/>
    <p:restoredTop sz="94673" autoAdjust="0"/>
  </p:normalViewPr>
  <p:slideViewPr>
    <p:cSldViewPr snapToGrid="0" showGuides="1">
      <p:cViewPr>
        <p:scale>
          <a:sx n="96" d="100"/>
          <a:sy n="96" d="100"/>
        </p:scale>
        <p:origin x="-994" y="221"/>
      </p:cViewPr>
      <p:guideLst>
        <p:guide orient="horz" pos="2160"/>
        <p:guide pos="294"/>
      </p:guideLst>
    </p:cSldViewPr>
  </p:slideViewPr>
  <p:notesTextViewPr>
    <p:cViewPr>
      <p:scale>
        <a:sx n="1" d="1"/>
        <a:sy n="1" d="1"/>
      </p:scale>
      <p:origin x="0" y="0"/>
    </p:cViewPr>
  </p:notesTextViewPr>
  <p:sorterViewPr>
    <p:cViewPr>
      <p:scale>
        <a:sx n="75" d="100"/>
        <a:sy n="75" d="100"/>
      </p:scale>
      <p:origin x="0" y="0"/>
    </p:cViewPr>
  </p:sorterViewPr>
  <p:notesViewPr>
    <p:cSldViewPr snapToGrid="0">
      <p:cViewPr varScale="1">
        <p:scale>
          <a:sx n="77" d="100"/>
          <a:sy n="77" d="100"/>
        </p:scale>
        <p:origin x="-2818" y="-91"/>
      </p:cViewPr>
      <p:guideLst>
        <p:guide orient="horz" pos="2932"/>
        <p:guide pos="221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5" tIns="46657" rIns="93315" bIns="46657" rtlCol="0"/>
          <a:lstStyle>
            <a:lvl1pPr algn="l">
              <a:defRPr sz="1200"/>
            </a:lvl1pPr>
          </a:lstStyle>
          <a:p>
            <a:endParaRPr lang="en-US" dirty="0"/>
          </a:p>
        </p:txBody>
      </p:sp>
      <p:sp>
        <p:nvSpPr>
          <p:cNvPr id="3" name="Date Placeholder 2"/>
          <p:cNvSpPr>
            <a:spLocks noGrp="1"/>
          </p:cNvSpPr>
          <p:nvPr>
            <p:ph type="dt" sz="quarter" idx="1"/>
          </p:nvPr>
        </p:nvSpPr>
        <p:spPr>
          <a:xfrm>
            <a:off x="3978132" y="0"/>
            <a:ext cx="3043343" cy="465455"/>
          </a:xfrm>
          <a:prstGeom prst="rect">
            <a:avLst/>
          </a:prstGeom>
        </p:spPr>
        <p:txBody>
          <a:bodyPr vert="horz" lIns="93315" tIns="46657" rIns="93315" bIns="46657" rtlCol="0"/>
          <a:lstStyle>
            <a:lvl1pPr algn="r">
              <a:defRPr sz="1200"/>
            </a:lvl1pPr>
          </a:lstStyle>
          <a:p>
            <a:fld id="{9091D188-F599-41E7-A812-E9D76CB12FC6}" type="datetimeFigureOut">
              <a:rPr lang="en-US" smtClean="0"/>
              <a:pPr/>
              <a:t>1/19/2017</a:t>
            </a:fld>
            <a:endParaRPr lang="en-US" dirty="0"/>
          </a:p>
        </p:txBody>
      </p:sp>
      <p:sp>
        <p:nvSpPr>
          <p:cNvPr id="4" name="Footer Placeholder 3"/>
          <p:cNvSpPr>
            <a:spLocks noGrp="1"/>
          </p:cNvSpPr>
          <p:nvPr>
            <p:ph type="ftr" sz="quarter" idx="2"/>
          </p:nvPr>
        </p:nvSpPr>
        <p:spPr>
          <a:xfrm>
            <a:off x="0" y="8842029"/>
            <a:ext cx="3043343" cy="465455"/>
          </a:xfrm>
          <a:prstGeom prst="rect">
            <a:avLst/>
          </a:prstGeom>
        </p:spPr>
        <p:txBody>
          <a:bodyPr vert="horz" lIns="93315" tIns="46657" rIns="93315" bIns="46657"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15" tIns="46657" rIns="93315" bIns="46657" rtlCol="0" anchor="b"/>
          <a:lstStyle>
            <a:lvl1pPr algn="r">
              <a:defRPr sz="1200"/>
            </a:lvl1pPr>
          </a:lstStyle>
          <a:p>
            <a:fld id="{6933F4A3-4E5C-4F89-9004-3E5200DCBD92}" type="slidenum">
              <a:rPr lang="en-US" smtClean="0"/>
              <a:pPr/>
              <a:t>‹#›</a:t>
            </a:fld>
            <a:endParaRPr lang="en-US" dirty="0"/>
          </a:p>
        </p:txBody>
      </p:sp>
    </p:spTree>
    <p:extLst>
      <p:ext uri="{BB962C8B-B14F-4D97-AF65-F5344CB8AC3E}">
        <p14:creationId xmlns:p14="http://schemas.microsoft.com/office/powerpoint/2010/main" val="130667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5" tIns="46657" rIns="93315" bIns="46657"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15" tIns="46657" rIns="93315" bIns="46657" rtlCol="0"/>
          <a:lstStyle>
            <a:lvl1pPr algn="r">
              <a:defRPr sz="1200"/>
            </a:lvl1pPr>
          </a:lstStyle>
          <a:p>
            <a:fld id="{32E7EE05-AEDD-4C9C-A72B-5CEB6038D93F}" type="datetimeFigureOut">
              <a:rPr lang="en-US" smtClean="0"/>
              <a:pPr/>
              <a:t>1/19/2017</a:t>
            </a:fld>
            <a:endParaRPr lang="en-US" dirty="0"/>
          </a:p>
        </p:txBody>
      </p:sp>
      <p:sp>
        <p:nvSpPr>
          <p:cNvPr id="4" name="Slide Image Placeholder 3"/>
          <p:cNvSpPr>
            <a:spLocks noGrp="1" noRot="1" noChangeAspect="1"/>
          </p:cNvSpPr>
          <p:nvPr>
            <p:ph type="sldImg" idx="2"/>
          </p:nvPr>
        </p:nvSpPr>
        <p:spPr>
          <a:xfrm>
            <a:off x="1184275" y="696913"/>
            <a:ext cx="4654550" cy="3492500"/>
          </a:xfrm>
          <a:prstGeom prst="rect">
            <a:avLst/>
          </a:prstGeom>
          <a:noFill/>
          <a:ln w="12700">
            <a:solidFill>
              <a:prstClr val="black"/>
            </a:solidFill>
          </a:ln>
        </p:spPr>
        <p:txBody>
          <a:bodyPr vert="horz" lIns="93315" tIns="46657" rIns="93315" bIns="46657"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15" tIns="46657" rIns="93315" bIns="4665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43343" cy="465455"/>
          </a:xfrm>
          <a:prstGeom prst="rect">
            <a:avLst/>
          </a:prstGeom>
        </p:spPr>
        <p:txBody>
          <a:bodyPr vert="horz" lIns="93315" tIns="46657" rIns="93315" bIns="4665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15" tIns="46657" rIns="93315" bIns="46657" rtlCol="0" anchor="b"/>
          <a:lstStyle>
            <a:lvl1pPr algn="r">
              <a:defRPr sz="1200"/>
            </a:lvl1pPr>
          </a:lstStyle>
          <a:p>
            <a:fld id="{C01C5F8C-A169-4FC4-84E3-93CCF584541A}" type="slidenum">
              <a:rPr lang="en-US" smtClean="0"/>
              <a:pPr/>
              <a:t>‹#›</a:t>
            </a:fld>
            <a:endParaRPr lang="en-US" dirty="0"/>
          </a:p>
        </p:txBody>
      </p:sp>
    </p:spTree>
    <p:extLst>
      <p:ext uri="{BB962C8B-B14F-4D97-AF65-F5344CB8AC3E}">
        <p14:creationId xmlns:p14="http://schemas.microsoft.com/office/powerpoint/2010/main" val="3110519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w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8" name="Trapezoid 11"/>
          <p:cNvSpPr/>
          <p:nvPr userDrawn="1"/>
        </p:nvSpPr>
        <p:spPr>
          <a:xfrm rot="20824102">
            <a:off x="1412337" y="-954108"/>
            <a:ext cx="7967212" cy="4792506"/>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10261105"/>
              <a:gd name="connsiteY0" fmla="*/ 6424726 h 6962729"/>
              <a:gd name="connsiteX1" fmla="*/ 10261105 w 10261105"/>
              <a:gd name="connsiteY1" fmla="*/ 1773850 h 6962729"/>
              <a:gd name="connsiteX2" fmla="*/ 2471250 w 10261105"/>
              <a:gd name="connsiteY2" fmla="*/ 0 h 6962729"/>
              <a:gd name="connsiteX3" fmla="*/ 3297856 w 10261105"/>
              <a:gd name="connsiteY3" fmla="*/ 4742769 h 6962729"/>
              <a:gd name="connsiteX4" fmla="*/ 2347854 w 10261105"/>
              <a:gd name="connsiteY4" fmla="*/ 6962729 h 6962729"/>
              <a:gd name="connsiteX5" fmla="*/ 0 w 10261105"/>
              <a:gd name="connsiteY5" fmla="*/ 6424726 h 6962729"/>
              <a:gd name="connsiteX0" fmla="*/ 0 w 7913251"/>
              <a:gd name="connsiteY0" fmla="*/ 6962729 h 6962729"/>
              <a:gd name="connsiteX1" fmla="*/ 7913251 w 7913251"/>
              <a:gd name="connsiteY1" fmla="*/ 1773850 h 6962729"/>
              <a:gd name="connsiteX2" fmla="*/ 123396 w 7913251"/>
              <a:gd name="connsiteY2" fmla="*/ 0 h 6962729"/>
              <a:gd name="connsiteX3" fmla="*/ 950002 w 7913251"/>
              <a:gd name="connsiteY3" fmla="*/ 4742769 h 6962729"/>
              <a:gd name="connsiteX4" fmla="*/ 0 w 7913251"/>
              <a:gd name="connsiteY4" fmla="*/ 6962729 h 6962729"/>
              <a:gd name="connsiteX0" fmla="*/ 7198447 w 7789855"/>
              <a:gd name="connsiteY0" fmla="*/ 4300981 h 4742769"/>
              <a:gd name="connsiteX1" fmla="*/ 7789855 w 7789855"/>
              <a:gd name="connsiteY1" fmla="*/ 1773850 h 4742769"/>
              <a:gd name="connsiteX2" fmla="*/ 0 w 7789855"/>
              <a:gd name="connsiteY2" fmla="*/ 0 h 4742769"/>
              <a:gd name="connsiteX3" fmla="*/ 826606 w 7789855"/>
              <a:gd name="connsiteY3" fmla="*/ 4742769 h 4742769"/>
              <a:gd name="connsiteX4" fmla="*/ 7198447 w 7789855"/>
              <a:gd name="connsiteY4" fmla="*/ 4300981 h 4742769"/>
              <a:gd name="connsiteX0" fmla="*/ 7639316 w 7789855"/>
              <a:gd name="connsiteY0" fmla="*/ 4476268 h 4742769"/>
              <a:gd name="connsiteX1" fmla="*/ 7789855 w 7789855"/>
              <a:gd name="connsiteY1" fmla="*/ 1773850 h 4742769"/>
              <a:gd name="connsiteX2" fmla="*/ 0 w 7789855"/>
              <a:gd name="connsiteY2" fmla="*/ 0 h 4742769"/>
              <a:gd name="connsiteX3" fmla="*/ 826606 w 7789855"/>
              <a:gd name="connsiteY3" fmla="*/ 4742769 h 4742769"/>
              <a:gd name="connsiteX4" fmla="*/ 7639316 w 7789855"/>
              <a:gd name="connsiteY4" fmla="*/ 4476268 h 4742769"/>
              <a:gd name="connsiteX0" fmla="*/ 7244365 w 7789855"/>
              <a:gd name="connsiteY0" fmla="*/ 4262170 h 4742769"/>
              <a:gd name="connsiteX1" fmla="*/ 7789855 w 7789855"/>
              <a:gd name="connsiteY1" fmla="*/ 1773850 h 4742769"/>
              <a:gd name="connsiteX2" fmla="*/ 0 w 7789855"/>
              <a:gd name="connsiteY2" fmla="*/ 0 h 4742769"/>
              <a:gd name="connsiteX3" fmla="*/ 826606 w 7789855"/>
              <a:gd name="connsiteY3" fmla="*/ 4742769 h 4742769"/>
              <a:gd name="connsiteX4" fmla="*/ 7244365 w 7789855"/>
              <a:gd name="connsiteY4" fmla="*/ 4262170 h 4742769"/>
              <a:gd name="connsiteX0" fmla="*/ 7244365 w 7789855"/>
              <a:gd name="connsiteY0" fmla="*/ 4262170 h 4730482"/>
              <a:gd name="connsiteX1" fmla="*/ 7789855 w 7789855"/>
              <a:gd name="connsiteY1" fmla="*/ 1773850 h 4730482"/>
              <a:gd name="connsiteX2" fmla="*/ 0 w 7789855"/>
              <a:gd name="connsiteY2" fmla="*/ 0 h 4730482"/>
              <a:gd name="connsiteX3" fmla="*/ 757426 w 7789855"/>
              <a:gd name="connsiteY3" fmla="*/ 4730482 h 4730482"/>
              <a:gd name="connsiteX4" fmla="*/ 7244365 w 7789855"/>
              <a:gd name="connsiteY4" fmla="*/ 4262170 h 4730482"/>
              <a:gd name="connsiteX0" fmla="*/ 7311411 w 7856901"/>
              <a:gd name="connsiteY0" fmla="*/ 4257982 h 4726294"/>
              <a:gd name="connsiteX1" fmla="*/ 7856901 w 7856901"/>
              <a:gd name="connsiteY1" fmla="*/ 1769662 h 4726294"/>
              <a:gd name="connsiteX2" fmla="*/ 0 w 7856901"/>
              <a:gd name="connsiteY2" fmla="*/ 0 h 4726294"/>
              <a:gd name="connsiteX3" fmla="*/ 824472 w 7856901"/>
              <a:gd name="connsiteY3" fmla="*/ 4726294 h 4726294"/>
              <a:gd name="connsiteX4" fmla="*/ 7311411 w 7856901"/>
              <a:gd name="connsiteY4" fmla="*/ 4257982 h 4726294"/>
              <a:gd name="connsiteX0" fmla="*/ 7311411 w 7856901"/>
              <a:gd name="connsiteY0" fmla="*/ 4257982 h 4656337"/>
              <a:gd name="connsiteX1" fmla="*/ 7856901 w 7856901"/>
              <a:gd name="connsiteY1" fmla="*/ 1769662 h 4656337"/>
              <a:gd name="connsiteX2" fmla="*/ 0 w 7856901"/>
              <a:gd name="connsiteY2" fmla="*/ 0 h 4656337"/>
              <a:gd name="connsiteX3" fmla="*/ 850323 w 7856901"/>
              <a:gd name="connsiteY3" fmla="*/ 4656337 h 4656337"/>
              <a:gd name="connsiteX4" fmla="*/ 7311411 w 7856901"/>
              <a:gd name="connsiteY4" fmla="*/ 4257982 h 4656337"/>
              <a:gd name="connsiteX0" fmla="*/ 7311411 w 7856901"/>
              <a:gd name="connsiteY0" fmla="*/ 4257982 h 4727278"/>
              <a:gd name="connsiteX1" fmla="*/ 7856901 w 7856901"/>
              <a:gd name="connsiteY1" fmla="*/ 1769662 h 4727278"/>
              <a:gd name="connsiteX2" fmla="*/ 0 w 7856901"/>
              <a:gd name="connsiteY2" fmla="*/ 0 h 4727278"/>
              <a:gd name="connsiteX3" fmla="*/ 743476 w 7856901"/>
              <a:gd name="connsiteY3" fmla="*/ 4727278 h 4727278"/>
              <a:gd name="connsiteX4" fmla="*/ 7311411 w 7856901"/>
              <a:gd name="connsiteY4" fmla="*/ 4257982 h 4727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6901" h="4727278">
                <a:moveTo>
                  <a:pt x="7311411" y="4257982"/>
                </a:moveTo>
                <a:lnTo>
                  <a:pt x="7856901" y="1769662"/>
                </a:lnTo>
                <a:lnTo>
                  <a:pt x="0" y="0"/>
                </a:lnTo>
                <a:lnTo>
                  <a:pt x="743476" y="4727278"/>
                </a:lnTo>
                <a:lnTo>
                  <a:pt x="7311411" y="4257982"/>
                </a:lnTo>
                <a:close/>
              </a:path>
            </a:pathLst>
          </a:custGeom>
          <a:gradFill flip="none" rotWithShape="1">
            <a:gsLst>
              <a:gs pos="0">
                <a:srgbClr val="201747"/>
              </a:gs>
              <a:gs pos="100000">
                <a:srgbClr val="641D76"/>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24879" y="6111876"/>
            <a:ext cx="1676400" cy="487454"/>
          </a:xfrm>
          <a:prstGeom prst="rect">
            <a:avLst/>
          </a:prstGeom>
          <a:noFill/>
          <a:extLst>
            <a:ext uri="{909E8E84-426E-40DD-AFC4-6F175D3DCCD1}">
              <a14:hiddenFill xmlns:a14="http://schemas.microsoft.com/office/drawing/2010/main">
                <a:solidFill>
                  <a:srgbClr val="FFFFFF"/>
                </a:solidFill>
              </a14:hiddenFill>
            </a:ext>
          </a:extLst>
        </p:spPr>
      </p:pic>
      <p:sp>
        <p:nvSpPr>
          <p:cNvPr id="11" name="Trapezoid 11"/>
          <p:cNvSpPr/>
          <p:nvPr userDrawn="1"/>
        </p:nvSpPr>
        <p:spPr>
          <a:xfrm rot="20824102">
            <a:off x="-747365" y="-132021"/>
            <a:ext cx="3344158" cy="7269388"/>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6812 w 3297856"/>
              <a:gd name="connsiteY2" fmla="*/ 226135 h 7170449"/>
              <a:gd name="connsiteX3" fmla="*/ 3297856 w 3297856"/>
              <a:gd name="connsiteY3" fmla="*/ 4950489 h 7170449"/>
              <a:gd name="connsiteX4" fmla="*/ 2347854 w 3297856"/>
              <a:gd name="connsiteY4" fmla="*/ 7170449 h 7170449"/>
              <a:gd name="connsiteX5" fmla="*/ 0 w 3297856"/>
              <a:gd name="connsiteY5" fmla="*/ 6632446 h 7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7856" h="7170449">
                <a:moveTo>
                  <a:pt x="0" y="6632446"/>
                </a:moveTo>
                <a:cubicBezTo>
                  <a:pt x="306288" y="5316673"/>
                  <a:pt x="1210924" y="1352402"/>
                  <a:pt x="1525621" y="0"/>
                </a:cubicBezTo>
                <a:lnTo>
                  <a:pt x="2476812" y="226135"/>
                </a:lnTo>
                <a:lnTo>
                  <a:pt x="3297856" y="4950489"/>
                </a:lnTo>
                <a:lnTo>
                  <a:pt x="2347854" y="7170449"/>
                </a:lnTo>
                <a:lnTo>
                  <a:pt x="0" y="6632446"/>
                </a:lnTo>
                <a:close/>
              </a:path>
            </a:pathLst>
          </a:custGeom>
          <a:gradFill>
            <a:gsLst>
              <a:gs pos="26000">
                <a:srgbClr val="201747"/>
              </a:gs>
              <a:gs pos="78000">
                <a:srgbClr val="850F89"/>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7"/>
          <p:cNvSpPr>
            <a:spLocks noGrp="1"/>
          </p:cNvSpPr>
          <p:nvPr>
            <p:ph type="body" sz="quarter" idx="10" hasCustomPrompt="1"/>
          </p:nvPr>
        </p:nvSpPr>
        <p:spPr>
          <a:xfrm>
            <a:off x="3483152" y="4361835"/>
            <a:ext cx="5229249" cy="914399"/>
          </a:xfrm>
          <a:prstGeom prst="rect">
            <a:avLst/>
          </a:prstGeom>
        </p:spPr>
        <p:txBody>
          <a:bodyPr anchor="b" anchorCtr="0"/>
          <a:lstStyle>
            <a:lvl1pPr marL="0" indent="0">
              <a:lnSpc>
                <a:spcPts val="2400"/>
              </a:lnSpc>
              <a:buNone/>
              <a:defRPr sz="2800" b="0" baseline="0">
                <a:solidFill>
                  <a:schemeClr val="tx2"/>
                </a:solidFill>
                <a:latin typeface="+mj-lt"/>
              </a:defRPr>
            </a:lvl1pPr>
          </a:lstStyle>
          <a:p>
            <a:pPr lvl="0"/>
            <a:r>
              <a:rPr lang="en-US" dirty="0" smtClean="0"/>
              <a:t>Headline here in sentence case</a:t>
            </a:r>
            <a:endParaRPr lang="en-US" dirty="0"/>
          </a:p>
        </p:txBody>
      </p:sp>
      <p:sp>
        <p:nvSpPr>
          <p:cNvPr id="6" name="Text Placeholder 9"/>
          <p:cNvSpPr>
            <a:spLocks noGrp="1"/>
          </p:cNvSpPr>
          <p:nvPr>
            <p:ph type="body" sz="quarter" idx="11" hasCustomPrompt="1"/>
          </p:nvPr>
        </p:nvSpPr>
        <p:spPr>
          <a:xfrm>
            <a:off x="3483152" y="5295041"/>
            <a:ext cx="5229249" cy="478518"/>
          </a:xfrm>
          <a:prstGeom prst="rect">
            <a:avLst/>
          </a:prstGeom>
        </p:spPr>
        <p:txBody>
          <a:bodyPr/>
          <a:lstStyle>
            <a:lvl1pPr marL="0" indent="0">
              <a:buNone/>
              <a:defRPr sz="1400" b="1" baseline="0">
                <a:solidFill>
                  <a:schemeClr val="accent1"/>
                </a:solidFill>
                <a:latin typeface="+mj-lt"/>
              </a:defRPr>
            </a:lvl1pPr>
          </a:lstStyle>
          <a:p>
            <a:pPr lvl="0"/>
            <a:r>
              <a:rPr lang="en-US" dirty="0" smtClean="0"/>
              <a:t>SUB-HEADLINE HERE</a:t>
            </a:r>
            <a:endParaRPr lang="en-US" dirty="0"/>
          </a:p>
        </p:txBody>
      </p:sp>
      <p:sp>
        <p:nvSpPr>
          <p:cNvPr id="7" name="Text Placeholder 9"/>
          <p:cNvSpPr>
            <a:spLocks noGrp="1"/>
          </p:cNvSpPr>
          <p:nvPr>
            <p:ph type="body" sz="quarter" idx="12" hasCustomPrompt="1"/>
          </p:nvPr>
        </p:nvSpPr>
        <p:spPr>
          <a:xfrm>
            <a:off x="3483152" y="5795945"/>
            <a:ext cx="5229249" cy="478518"/>
          </a:xfrm>
          <a:prstGeom prst="rect">
            <a:avLst/>
          </a:prstGeom>
        </p:spPr>
        <p:txBody>
          <a:bodyPr/>
          <a:lstStyle>
            <a:lvl1pPr marL="0" indent="0">
              <a:lnSpc>
                <a:spcPct val="80000"/>
              </a:lnSpc>
              <a:buNone/>
              <a:defRPr sz="1100" b="1" baseline="0">
                <a:solidFill>
                  <a:schemeClr val="tx2"/>
                </a:solidFill>
                <a:latin typeface="+mj-lt"/>
              </a:defRPr>
            </a:lvl1pPr>
          </a:lstStyle>
          <a:p>
            <a:pPr lvl="0"/>
            <a:r>
              <a:rPr lang="en-US" dirty="0" smtClean="0"/>
              <a:t>Presenter Name Here</a:t>
            </a:r>
          </a:p>
          <a:p>
            <a:pPr lvl="0"/>
            <a:r>
              <a:rPr lang="en-US" dirty="0" smtClean="0"/>
              <a:t>Title here</a:t>
            </a:r>
            <a:endParaRPr lang="en-US" dirty="0"/>
          </a:p>
        </p:txBody>
      </p:sp>
      <p:sp>
        <p:nvSpPr>
          <p:cNvPr id="12" name="Text Placeholder 9"/>
          <p:cNvSpPr>
            <a:spLocks noGrp="1"/>
          </p:cNvSpPr>
          <p:nvPr>
            <p:ph type="body" sz="quarter" idx="13" hasCustomPrompt="1"/>
          </p:nvPr>
        </p:nvSpPr>
        <p:spPr>
          <a:xfrm>
            <a:off x="3491613" y="6380639"/>
            <a:ext cx="5229249" cy="155310"/>
          </a:xfrm>
          <a:prstGeom prst="rect">
            <a:avLst/>
          </a:prstGeom>
        </p:spPr>
        <p:txBody>
          <a:bodyPr/>
          <a:lstStyle>
            <a:lvl1pPr marL="0" indent="0">
              <a:lnSpc>
                <a:spcPct val="80000"/>
              </a:lnSpc>
              <a:buNone/>
              <a:defRPr sz="900" b="1" baseline="0">
                <a:solidFill>
                  <a:schemeClr val="bg1">
                    <a:lumMod val="65000"/>
                  </a:schemeClr>
                </a:solidFill>
                <a:latin typeface="+mj-lt"/>
              </a:defRPr>
            </a:lvl1pPr>
          </a:lstStyle>
          <a:p>
            <a:pPr lvl="0"/>
            <a:r>
              <a:rPr lang="en-US" dirty="0" smtClean="0"/>
              <a:t>SECTOR OPTIONAL</a:t>
            </a:r>
            <a:endParaRPr lang="en-US" dirty="0"/>
          </a:p>
        </p:txBody>
      </p:sp>
      <p:sp>
        <p:nvSpPr>
          <p:cNvPr id="3" name="TextBox 2"/>
          <p:cNvSpPr txBox="1"/>
          <p:nvPr userDrawn="1"/>
        </p:nvSpPr>
        <p:spPr>
          <a:xfrm>
            <a:off x="3476445" y="6650969"/>
            <a:ext cx="1252266" cy="192360"/>
          </a:xfrm>
          <a:prstGeom prst="rect">
            <a:avLst/>
          </a:prstGeom>
          <a:noFill/>
        </p:spPr>
        <p:txBody>
          <a:bodyPr wrap="none" rtlCol="0">
            <a:spAutoFit/>
          </a:bodyPr>
          <a:lstStyle/>
          <a:p>
            <a:r>
              <a:rPr lang="en-US" sz="650" dirty="0" smtClean="0">
                <a:solidFill>
                  <a:schemeClr val="bg1">
                    <a:lumMod val="50000"/>
                  </a:schemeClr>
                </a:solidFill>
                <a:latin typeface="+mj-lt"/>
              </a:rPr>
              <a:t>© Leidos. All rights reserved.</a:t>
            </a:r>
            <a:endParaRPr lang="en-US" sz="650" dirty="0">
              <a:solidFill>
                <a:schemeClr val="bg1">
                  <a:lumMod val="50000"/>
                </a:schemeClr>
              </a:solidFill>
              <a:latin typeface="+mj-lt"/>
            </a:endParaRPr>
          </a:p>
        </p:txBody>
      </p:sp>
    </p:spTree>
    <p:extLst>
      <p:ext uri="{BB962C8B-B14F-4D97-AF65-F5344CB8AC3E}">
        <p14:creationId xmlns:p14="http://schemas.microsoft.com/office/powerpoint/2010/main" val="226098230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solidFill>
                  <a:prstClr val="black">
                    <a:tint val="75000"/>
                  </a:prstClr>
                </a:solidFill>
              </a:rPr>
              <a:pPr/>
              <a:t>‹#›</a:t>
            </a:fld>
            <a:endParaRPr lang="en-US">
              <a:solidFill>
                <a:prstClr val="black">
                  <a:tint val="75000"/>
                </a:prstClr>
              </a:solidFill>
            </a:endParaRPr>
          </a:p>
        </p:txBody>
      </p:sp>
      <p:sp>
        <p:nvSpPr>
          <p:cNvPr id="4" name="Text Placeholder 3"/>
          <p:cNvSpPr>
            <a:spLocks noGrp="1"/>
          </p:cNvSpPr>
          <p:nvPr>
            <p:ph type="body" sz="quarter" idx="13" hasCustomPrompt="1"/>
          </p:nvPr>
        </p:nvSpPr>
        <p:spPr>
          <a:xfrm>
            <a:off x="45720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dirty="0">
                <a:solidFill>
                  <a:prstClr val="white">
                    <a:lumMod val="50000"/>
                  </a:prstClr>
                </a:solidFill>
              </a:rPr>
              <a:t>©2015 LEIDOS. ALL RIGHTS RESERVED.  </a:t>
            </a:r>
          </a:p>
        </p:txBody>
      </p:sp>
      <p:sp>
        <p:nvSpPr>
          <p:cNvPr id="11" name="Text Placeholder 3"/>
          <p:cNvSpPr>
            <a:spLocks noGrp="1"/>
          </p:cNvSpPr>
          <p:nvPr>
            <p:ph type="body" sz="quarter" idx="14" hasCustomPrompt="1"/>
          </p:nvPr>
        </p:nvSpPr>
        <p:spPr>
          <a:xfrm>
            <a:off x="475488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2" name="Rectangle 11"/>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1" name="Freeform 20"/>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7063170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4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solidFill>
                  <a:prstClr val="black">
                    <a:tint val="75000"/>
                  </a:prstClr>
                </a:solidFill>
              </a:rPr>
              <a:pPr/>
              <a:t>‹#›</a:t>
            </a:fld>
            <a:endParaRPr lang="en-US">
              <a:solidFill>
                <a:prstClr val="black">
                  <a:tint val="75000"/>
                </a:prstClr>
              </a:solidFill>
            </a:endParaRPr>
          </a:p>
        </p:txBody>
      </p:sp>
      <p:sp>
        <p:nvSpPr>
          <p:cNvPr id="4" name="Text Placeholder 3"/>
          <p:cNvSpPr>
            <a:spLocks noGrp="1"/>
          </p:cNvSpPr>
          <p:nvPr>
            <p:ph type="body" sz="quarter" idx="13" hasCustomPrompt="1"/>
          </p:nvPr>
        </p:nvSpPr>
        <p:spPr>
          <a:xfrm>
            <a:off x="45720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dirty="0">
                <a:solidFill>
                  <a:prstClr val="white">
                    <a:lumMod val="50000"/>
                  </a:prstClr>
                </a:solidFill>
              </a:rPr>
              <a:t>©2015 LEIDOS. ALL RIGHTS RESERVED.  </a:t>
            </a:r>
          </a:p>
        </p:txBody>
      </p:sp>
      <p:sp>
        <p:nvSpPr>
          <p:cNvPr id="11" name="Text Placeholder 3"/>
          <p:cNvSpPr>
            <a:spLocks noGrp="1"/>
          </p:cNvSpPr>
          <p:nvPr>
            <p:ph type="body" sz="quarter" idx="14" hasCustomPrompt="1"/>
          </p:nvPr>
        </p:nvSpPr>
        <p:spPr>
          <a:xfrm>
            <a:off x="475488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2" name="Rectangle 11"/>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1" name="Freeform 20"/>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84170706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solidFill>
                  <a:prstClr val="black">
                    <a:tint val="75000"/>
                  </a:prstClr>
                </a:solidFill>
              </a:rPr>
              <a:pPr/>
              <a:t>‹#›</a:t>
            </a:fld>
            <a:endParaRPr lang="en-US">
              <a:solidFill>
                <a:prstClr val="black">
                  <a:tint val="75000"/>
                </a:prstClr>
              </a:solidFill>
            </a:endParaRPr>
          </a:p>
        </p:txBody>
      </p:sp>
      <p:sp>
        <p:nvSpPr>
          <p:cNvPr id="4" name="Text Placeholder 3"/>
          <p:cNvSpPr>
            <a:spLocks noGrp="1"/>
          </p:cNvSpPr>
          <p:nvPr>
            <p:ph type="body" sz="quarter" idx="13" hasCustomPrompt="1"/>
          </p:nvPr>
        </p:nvSpPr>
        <p:spPr>
          <a:xfrm>
            <a:off x="45720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dirty="0">
                <a:solidFill>
                  <a:prstClr val="white">
                    <a:lumMod val="50000"/>
                  </a:prstClr>
                </a:solidFill>
              </a:rPr>
              <a:t>©2015 LEIDOS. ALL RIGHTS RESERVED.  </a:t>
            </a:r>
          </a:p>
        </p:txBody>
      </p:sp>
      <p:sp>
        <p:nvSpPr>
          <p:cNvPr id="11" name="Text Placeholder 3"/>
          <p:cNvSpPr>
            <a:spLocks noGrp="1"/>
          </p:cNvSpPr>
          <p:nvPr>
            <p:ph type="body" sz="quarter" idx="14" hasCustomPrompt="1"/>
          </p:nvPr>
        </p:nvSpPr>
        <p:spPr>
          <a:xfrm>
            <a:off x="475488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2" name="Rectangle 11"/>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1" name="Freeform 20"/>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9848467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solidFill>
                  <a:prstClr val="black">
                    <a:tint val="75000"/>
                  </a:prstClr>
                </a:solidFill>
              </a:rPr>
              <a:pPr/>
              <a:t>‹#›</a:t>
            </a:fld>
            <a:endParaRPr lang="en-US">
              <a:solidFill>
                <a:prstClr val="black">
                  <a:tint val="75000"/>
                </a:prstClr>
              </a:solidFill>
            </a:endParaRPr>
          </a:p>
        </p:txBody>
      </p:sp>
      <p:sp>
        <p:nvSpPr>
          <p:cNvPr id="4" name="Text Placeholder 3"/>
          <p:cNvSpPr>
            <a:spLocks noGrp="1"/>
          </p:cNvSpPr>
          <p:nvPr>
            <p:ph type="body" sz="quarter" idx="13" hasCustomPrompt="1"/>
          </p:nvPr>
        </p:nvSpPr>
        <p:spPr>
          <a:xfrm>
            <a:off x="45720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dirty="0">
                <a:solidFill>
                  <a:prstClr val="white">
                    <a:lumMod val="50000"/>
                  </a:prstClr>
                </a:solidFill>
              </a:rPr>
              <a:t>©2015 LEIDOS. ALL RIGHTS RESERVED.  </a:t>
            </a:r>
          </a:p>
        </p:txBody>
      </p:sp>
      <p:sp>
        <p:nvSpPr>
          <p:cNvPr id="11" name="Text Placeholder 3"/>
          <p:cNvSpPr>
            <a:spLocks noGrp="1"/>
          </p:cNvSpPr>
          <p:nvPr>
            <p:ph type="body" sz="quarter" idx="14" hasCustomPrompt="1"/>
          </p:nvPr>
        </p:nvSpPr>
        <p:spPr>
          <a:xfrm>
            <a:off x="475488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2" name="Rectangle 11"/>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1" name="Freeform 20"/>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7795622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24879" y="6111876"/>
            <a:ext cx="1676400" cy="487454"/>
          </a:xfrm>
          <a:prstGeom prst="rect">
            <a:avLst/>
          </a:prstGeom>
          <a:noFill/>
          <a:extLst>
            <a:ext uri="{909E8E84-426E-40DD-AFC4-6F175D3DCCD1}">
              <a14:hiddenFill xmlns:a14="http://schemas.microsoft.com/office/drawing/2010/main">
                <a:solidFill>
                  <a:srgbClr val="FFFFFF"/>
                </a:solidFill>
              </a14:hiddenFill>
            </a:ext>
          </a:extLst>
        </p:spPr>
      </p:pic>
      <p:sp>
        <p:nvSpPr>
          <p:cNvPr id="10" name="Trapezoid 13"/>
          <p:cNvSpPr>
            <a:spLocks noChangeAspect="1"/>
          </p:cNvSpPr>
          <p:nvPr userDrawn="1"/>
        </p:nvSpPr>
        <p:spPr>
          <a:xfrm>
            <a:off x="-16391" y="-9524"/>
            <a:ext cx="9188966" cy="4486011"/>
          </a:xfrm>
          <a:custGeom>
            <a:avLst/>
            <a:gdLst>
              <a:gd name="connsiteX0" fmla="*/ 0 w 4267200"/>
              <a:gd name="connsiteY0" fmla="*/ 2743200 h 2743200"/>
              <a:gd name="connsiteX1" fmla="*/ 685800 w 4267200"/>
              <a:gd name="connsiteY1" fmla="*/ 0 h 2743200"/>
              <a:gd name="connsiteX2" fmla="*/ 3581400 w 4267200"/>
              <a:gd name="connsiteY2" fmla="*/ 0 h 2743200"/>
              <a:gd name="connsiteX3" fmla="*/ 4267200 w 4267200"/>
              <a:gd name="connsiteY3" fmla="*/ 2743200 h 2743200"/>
              <a:gd name="connsiteX4" fmla="*/ 0 w 4267200"/>
              <a:gd name="connsiteY4" fmla="*/ 2743200 h 2743200"/>
              <a:gd name="connsiteX0" fmla="*/ 1481667 w 5748867"/>
              <a:gd name="connsiteY0" fmla="*/ 3285066 h 3285066"/>
              <a:gd name="connsiteX1" fmla="*/ 0 w 5748867"/>
              <a:gd name="connsiteY1" fmla="*/ 0 h 3285066"/>
              <a:gd name="connsiteX2" fmla="*/ 5063067 w 5748867"/>
              <a:gd name="connsiteY2" fmla="*/ 541866 h 3285066"/>
              <a:gd name="connsiteX3" fmla="*/ 5748867 w 5748867"/>
              <a:gd name="connsiteY3" fmla="*/ 3285066 h 3285066"/>
              <a:gd name="connsiteX4" fmla="*/ 1481667 w 5748867"/>
              <a:gd name="connsiteY4" fmla="*/ 3285066 h 3285066"/>
              <a:gd name="connsiteX0" fmla="*/ 1481667 w 9186334"/>
              <a:gd name="connsiteY0" fmla="*/ 3285067 h 3285067"/>
              <a:gd name="connsiteX1" fmla="*/ 0 w 9186334"/>
              <a:gd name="connsiteY1" fmla="*/ 1 h 3285067"/>
              <a:gd name="connsiteX2" fmla="*/ 9186334 w 9186334"/>
              <a:gd name="connsiteY2" fmla="*/ 0 h 3285067"/>
              <a:gd name="connsiteX3" fmla="*/ 5748867 w 9186334"/>
              <a:gd name="connsiteY3" fmla="*/ 3285067 h 3285067"/>
              <a:gd name="connsiteX4" fmla="*/ 1481667 w 9186334"/>
              <a:gd name="connsiteY4" fmla="*/ 3285067 h 3285067"/>
              <a:gd name="connsiteX0" fmla="*/ 25400 w 9186334"/>
              <a:gd name="connsiteY0" fmla="*/ 2446867 h 3285067"/>
              <a:gd name="connsiteX1" fmla="*/ 0 w 9186334"/>
              <a:gd name="connsiteY1" fmla="*/ 1 h 3285067"/>
              <a:gd name="connsiteX2" fmla="*/ 9186334 w 9186334"/>
              <a:gd name="connsiteY2" fmla="*/ 0 h 3285067"/>
              <a:gd name="connsiteX3" fmla="*/ 5748867 w 9186334"/>
              <a:gd name="connsiteY3" fmla="*/ 3285067 h 3285067"/>
              <a:gd name="connsiteX4" fmla="*/ 25400 w 9186334"/>
              <a:gd name="connsiteY4" fmla="*/ 2446867 h 3285067"/>
              <a:gd name="connsiteX0" fmla="*/ 16934 w 9177868"/>
              <a:gd name="connsiteY0" fmla="*/ 2446867 h 3285067"/>
              <a:gd name="connsiteX1" fmla="*/ 0 w 9177868"/>
              <a:gd name="connsiteY1" fmla="*/ 1 h 3285067"/>
              <a:gd name="connsiteX2" fmla="*/ 9177868 w 9177868"/>
              <a:gd name="connsiteY2" fmla="*/ 0 h 3285067"/>
              <a:gd name="connsiteX3" fmla="*/ 5740401 w 9177868"/>
              <a:gd name="connsiteY3" fmla="*/ 3285067 h 3285067"/>
              <a:gd name="connsiteX4" fmla="*/ 16934 w 9177868"/>
              <a:gd name="connsiteY4" fmla="*/ 2446867 h 3285067"/>
              <a:gd name="connsiteX0" fmla="*/ 16934 w 9177868"/>
              <a:gd name="connsiteY0" fmla="*/ 2446867 h 4351867"/>
              <a:gd name="connsiteX1" fmla="*/ 0 w 9177868"/>
              <a:gd name="connsiteY1" fmla="*/ 1 h 4351867"/>
              <a:gd name="connsiteX2" fmla="*/ 9177868 w 9177868"/>
              <a:gd name="connsiteY2" fmla="*/ 0 h 4351867"/>
              <a:gd name="connsiteX3" fmla="*/ 5503334 w 9177868"/>
              <a:gd name="connsiteY3" fmla="*/ 4351867 h 4351867"/>
              <a:gd name="connsiteX4" fmla="*/ 16934 w 9177868"/>
              <a:gd name="connsiteY4" fmla="*/ 2446867 h 4351867"/>
              <a:gd name="connsiteX0" fmla="*/ 16934 w 9177868"/>
              <a:gd name="connsiteY0" fmla="*/ 2446867 h 4351867"/>
              <a:gd name="connsiteX1" fmla="*/ 0 w 9177868"/>
              <a:gd name="connsiteY1" fmla="*/ 1 h 4351867"/>
              <a:gd name="connsiteX2" fmla="*/ 9177868 w 9177868"/>
              <a:gd name="connsiteY2" fmla="*/ 0 h 4351867"/>
              <a:gd name="connsiteX3" fmla="*/ 5503334 w 9177868"/>
              <a:gd name="connsiteY3" fmla="*/ 4351867 h 4351867"/>
              <a:gd name="connsiteX4" fmla="*/ 6714068 w 9177868"/>
              <a:gd name="connsiteY4" fmla="*/ 2904068 h 4351867"/>
              <a:gd name="connsiteX5" fmla="*/ 16934 w 9177868"/>
              <a:gd name="connsiteY5" fmla="*/ 2446867 h 4351867"/>
              <a:gd name="connsiteX0" fmla="*/ 16934 w 9177868"/>
              <a:gd name="connsiteY0" fmla="*/ 2446867 h 4351867"/>
              <a:gd name="connsiteX1" fmla="*/ 0 w 9177868"/>
              <a:gd name="connsiteY1" fmla="*/ 1 h 4351867"/>
              <a:gd name="connsiteX2" fmla="*/ 9177868 w 9177868"/>
              <a:gd name="connsiteY2" fmla="*/ 0 h 4351867"/>
              <a:gd name="connsiteX3" fmla="*/ 5503334 w 9177868"/>
              <a:gd name="connsiteY3" fmla="*/ 4351867 h 4351867"/>
              <a:gd name="connsiteX4" fmla="*/ 4724401 w 9177868"/>
              <a:gd name="connsiteY4" fmla="*/ 3843868 h 4351867"/>
              <a:gd name="connsiteX5" fmla="*/ 16934 w 9177868"/>
              <a:gd name="connsiteY5" fmla="*/ 2446867 h 4351867"/>
              <a:gd name="connsiteX0" fmla="*/ 16934 w 9186334"/>
              <a:gd name="connsiteY0" fmla="*/ 2446867 h 3843868"/>
              <a:gd name="connsiteX1" fmla="*/ 0 w 9186334"/>
              <a:gd name="connsiteY1" fmla="*/ 1 h 3843868"/>
              <a:gd name="connsiteX2" fmla="*/ 9177868 w 9186334"/>
              <a:gd name="connsiteY2" fmla="*/ 0 h 3843868"/>
              <a:gd name="connsiteX3" fmla="*/ 9186334 w 9186334"/>
              <a:gd name="connsiteY3" fmla="*/ 2870200 h 3843868"/>
              <a:gd name="connsiteX4" fmla="*/ 4724401 w 9186334"/>
              <a:gd name="connsiteY4" fmla="*/ 3843868 h 3843868"/>
              <a:gd name="connsiteX5" fmla="*/ 16934 w 9186334"/>
              <a:gd name="connsiteY5" fmla="*/ 2446867 h 3843868"/>
              <a:gd name="connsiteX0" fmla="*/ 16934 w 9186334"/>
              <a:gd name="connsiteY0" fmla="*/ 2446867 h 4326468"/>
              <a:gd name="connsiteX1" fmla="*/ 0 w 9186334"/>
              <a:gd name="connsiteY1" fmla="*/ 1 h 4326468"/>
              <a:gd name="connsiteX2" fmla="*/ 9177868 w 9186334"/>
              <a:gd name="connsiteY2" fmla="*/ 0 h 4326468"/>
              <a:gd name="connsiteX3" fmla="*/ 9186334 w 9186334"/>
              <a:gd name="connsiteY3" fmla="*/ 2870200 h 4326468"/>
              <a:gd name="connsiteX4" fmla="*/ 5520267 w 9186334"/>
              <a:gd name="connsiteY4" fmla="*/ 4326468 h 4326468"/>
              <a:gd name="connsiteX5" fmla="*/ 16934 w 9186334"/>
              <a:gd name="connsiteY5" fmla="*/ 2446867 h 4326468"/>
              <a:gd name="connsiteX0" fmla="*/ 16934 w 9186334"/>
              <a:gd name="connsiteY0" fmla="*/ 2446867 h 4340755"/>
              <a:gd name="connsiteX1" fmla="*/ 0 w 9186334"/>
              <a:gd name="connsiteY1" fmla="*/ 1 h 4340755"/>
              <a:gd name="connsiteX2" fmla="*/ 9177868 w 9186334"/>
              <a:gd name="connsiteY2" fmla="*/ 0 h 4340755"/>
              <a:gd name="connsiteX3" fmla="*/ 9186334 w 9186334"/>
              <a:gd name="connsiteY3" fmla="*/ 2870200 h 4340755"/>
              <a:gd name="connsiteX4" fmla="*/ 5513124 w 9186334"/>
              <a:gd name="connsiteY4" fmla="*/ 4340755 h 4340755"/>
              <a:gd name="connsiteX5" fmla="*/ 16934 w 9186334"/>
              <a:gd name="connsiteY5" fmla="*/ 2446867 h 4340755"/>
              <a:gd name="connsiteX0" fmla="*/ 16934 w 9177868"/>
              <a:gd name="connsiteY0" fmla="*/ 2446867 h 4340755"/>
              <a:gd name="connsiteX1" fmla="*/ 0 w 9177868"/>
              <a:gd name="connsiteY1" fmla="*/ 1 h 4340755"/>
              <a:gd name="connsiteX2" fmla="*/ 9177868 w 9177868"/>
              <a:gd name="connsiteY2" fmla="*/ 0 h 4340755"/>
              <a:gd name="connsiteX3" fmla="*/ 9176809 w 9177868"/>
              <a:gd name="connsiteY3" fmla="*/ 2870200 h 4340755"/>
              <a:gd name="connsiteX4" fmla="*/ 5513124 w 9177868"/>
              <a:gd name="connsiteY4" fmla="*/ 4340755 h 4340755"/>
              <a:gd name="connsiteX5" fmla="*/ 16934 w 9177868"/>
              <a:gd name="connsiteY5" fmla="*/ 2446867 h 4340755"/>
              <a:gd name="connsiteX0" fmla="*/ 8468 w 9177868"/>
              <a:gd name="connsiteY0" fmla="*/ 1981200 h 4340755"/>
              <a:gd name="connsiteX1" fmla="*/ 0 w 9177868"/>
              <a:gd name="connsiteY1" fmla="*/ 1 h 4340755"/>
              <a:gd name="connsiteX2" fmla="*/ 9177868 w 9177868"/>
              <a:gd name="connsiteY2" fmla="*/ 0 h 4340755"/>
              <a:gd name="connsiteX3" fmla="*/ 9176809 w 9177868"/>
              <a:gd name="connsiteY3" fmla="*/ 2870200 h 4340755"/>
              <a:gd name="connsiteX4" fmla="*/ 5513124 w 9177868"/>
              <a:gd name="connsiteY4" fmla="*/ 4340755 h 4340755"/>
              <a:gd name="connsiteX5" fmla="*/ 8468 w 9177868"/>
              <a:gd name="connsiteY5" fmla="*/ 1981200 h 4340755"/>
              <a:gd name="connsiteX0" fmla="*/ 8468 w 9177868"/>
              <a:gd name="connsiteY0" fmla="*/ 1981200 h 4387558"/>
              <a:gd name="connsiteX1" fmla="*/ 0 w 9177868"/>
              <a:gd name="connsiteY1" fmla="*/ 1 h 4387558"/>
              <a:gd name="connsiteX2" fmla="*/ 9177868 w 9177868"/>
              <a:gd name="connsiteY2" fmla="*/ 0 h 4387558"/>
              <a:gd name="connsiteX3" fmla="*/ 9176809 w 9177868"/>
              <a:gd name="connsiteY3" fmla="*/ 2870200 h 4387558"/>
              <a:gd name="connsiteX4" fmla="*/ 2941448 w 9177868"/>
              <a:gd name="connsiteY4" fmla="*/ 4387558 h 4387558"/>
              <a:gd name="connsiteX5" fmla="*/ 8468 w 9177868"/>
              <a:gd name="connsiteY5" fmla="*/ 1981200 h 4387558"/>
              <a:gd name="connsiteX0" fmla="*/ 8468 w 9177868"/>
              <a:gd name="connsiteY0" fmla="*/ 1981200 h 4387558"/>
              <a:gd name="connsiteX1" fmla="*/ 0 w 9177868"/>
              <a:gd name="connsiteY1" fmla="*/ 1 h 4387558"/>
              <a:gd name="connsiteX2" fmla="*/ 9177868 w 9177868"/>
              <a:gd name="connsiteY2" fmla="*/ 0 h 4387558"/>
              <a:gd name="connsiteX3" fmla="*/ 9176809 w 9177868"/>
              <a:gd name="connsiteY3" fmla="*/ 2870200 h 4387558"/>
              <a:gd name="connsiteX4" fmla="*/ 2941448 w 9177868"/>
              <a:gd name="connsiteY4" fmla="*/ 4387558 h 4387558"/>
              <a:gd name="connsiteX5" fmla="*/ 8468 w 9177868"/>
              <a:gd name="connsiteY5" fmla="*/ 1981200 h 4387558"/>
              <a:gd name="connsiteX0" fmla="*/ 8468 w 9177868"/>
              <a:gd name="connsiteY0" fmla="*/ 1981200 h 4387558"/>
              <a:gd name="connsiteX1" fmla="*/ 0 w 9177868"/>
              <a:gd name="connsiteY1" fmla="*/ 1 h 4387558"/>
              <a:gd name="connsiteX2" fmla="*/ 9177868 w 9177868"/>
              <a:gd name="connsiteY2" fmla="*/ 0 h 4387558"/>
              <a:gd name="connsiteX3" fmla="*/ 9176809 w 9177868"/>
              <a:gd name="connsiteY3" fmla="*/ 2870200 h 4387558"/>
              <a:gd name="connsiteX4" fmla="*/ 2941448 w 9177868"/>
              <a:gd name="connsiteY4" fmla="*/ 4387558 h 4387558"/>
              <a:gd name="connsiteX5" fmla="*/ 8468 w 9177868"/>
              <a:gd name="connsiteY5" fmla="*/ 1981200 h 4387558"/>
              <a:gd name="connsiteX0" fmla="*/ 65196 w 9177868"/>
              <a:gd name="connsiteY0" fmla="*/ 1981200 h 4387558"/>
              <a:gd name="connsiteX1" fmla="*/ 0 w 9177868"/>
              <a:gd name="connsiteY1" fmla="*/ 1 h 4387558"/>
              <a:gd name="connsiteX2" fmla="*/ 9177868 w 9177868"/>
              <a:gd name="connsiteY2" fmla="*/ 0 h 4387558"/>
              <a:gd name="connsiteX3" fmla="*/ 9176809 w 9177868"/>
              <a:gd name="connsiteY3" fmla="*/ 2870200 h 4387558"/>
              <a:gd name="connsiteX4" fmla="*/ 2941448 w 9177868"/>
              <a:gd name="connsiteY4" fmla="*/ 4387558 h 4387558"/>
              <a:gd name="connsiteX5" fmla="*/ 65196 w 9177868"/>
              <a:gd name="connsiteY5" fmla="*/ 1981200 h 4387558"/>
              <a:gd name="connsiteX0" fmla="*/ 65196 w 9177868"/>
              <a:gd name="connsiteY0" fmla="*/ 1981200 h 4387558"/>
              <a:gd name="connsiteX1" fmla="*/ 0 w 9177868"/>
              <a:gd name="connsiteY1" fmla="*/ 1 h 4387558"/>
              <a:gd name="connsiteX2" fmla="*/ 9177868 w 9177868"/>
              <a:gd name="connsiteY2" fmla="*/ 0 h 4387558"/>
              <a:gd name="connsiteX3" fmla="*/ 9176809 w 9177868"/>
              <a:gd name="connsiteY3" fmla="*/ 2870200 h 4387558"/>
              <a:gd name="connsiteX4" fmla="*/ 2941448 w 9177868"/>
              <a:gd name="connsiteY4" fmla="*/ 4387558 h 4387558"/>
              <a:gd name="connsiteX5" fmla="*/ 65196 w 9177868"/>
              <a:gd name="connsiteY5" fmla="*/ 1981200 h 4387558"/>
              <a:gd name="connsiteX0" fmla="*/ 8468 w 9121140"/>
              <a:gd name="connsiteY0" fmla="*/ 1981200 h 4387558"/>
              <a:gd name="connsiteX1" fmla="*/ 0 w 9121140"/>
              <a:gd name="connsiteY1" fmla="*/ 1 h 4387558"/>
              <a:gd name="connsiteX2" fmla="*/ 9121140 w 9121140"/>
              <a:gd name="connsiteY2" fmla="*/ 0 h 4387558"/>
              <a:gd name="connsiteX3" fmla="*/ 9120081 w 9121140"/>
              <a:gd name="connsiteY3" fmla="*/ 2870200 h 4387558"/>
              <a:gd name="connsiteX4" fmla="*/ 2884720 w 9121140"/>
              <a:gd name="connsiteY4" fmla="*/ 4387558 h 4387558"/>
              <a:gd name="connsiteX5" fmla="*/ 8468 w 9121140"/>
              <a:gd name="connsiteY5" fmla="*/ 1981200 h 4387558"/>
              <a:gd name="connsiteX0" fmla="*/ 8468 w 9121140"/>
              <a:gd name="connsiteY0" fmla="*/ 1981200 h 4408619"/>
              <a:gd name="connsiteX1" fmla="*/ 0 w 9121140"/>
              <a:gd name="connsiteY1" fmla="*/ 1 h 4408619"/>
              <a:gd name="connsiteX2" fmla="*/ 9121140 w 9121140"/>
              <a:gd name="connsiteY2" fmla="*/ 0 h 4408619"/>
              <a:gd name="connsiteX3" fmla="*/ 9120081 w 9121140"/>
              <a:gd name="connsiteY3" fmla="*/ 2870200 h 4408619"/>
              <a:gd name="connsiteX4" fmla="*/ 2858719 w 9121140"/>
              <a:gd name="connsiteY4" fmla="*/ 4408619 h 4408619"/>
              <a:gd name="connsiteX5" fmla="*/ 8468 w 9121140"/>
              <a:gd name="connsiteY5" fmla="*/ 1981200 h 440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21140" h="4408619">
                <a:moveTo>
                  <a:pt x="8468" y="1981200"/>
                </a:moveTo>
                <a:cubicBezTo>
                  <a:pt x="15100" y="1320800"/>
                  <a:pt x="2823" y="660401"/>
                  <a:pt x="0" y="1"/>
                </a:cubicBezTo>
                <a:lnTo>
                  <a:pt x="9121140" y="0"/>
                </a:lnTo>
                <a:lnTo>
                  <a:pt x="9120081" y="2870200"/>
                </a:lnTo>
                <a:lnTo>
                  <a:pt x="2858719" y="4408619"/>
                </a:lnTo>
                <a:cubicBezTo>
                  <a:pt x="1364203" y="3069821"/>
                  <a:pt x="1616440" y="3273194"/>
                  <a:pt x="8468" y="1981200"/>
                </a:cubicBezTo>
                <a:close/>
              </a:path>
            </a:pathLst>
          </a:custGeom>
          <a:blipFill>
            <a:blip r:embed="rId3" cstate="screen">
              <a:extLst>
                <a:ext uri="{28A0092B-C50C-407E-A947-70E740481C1C}">
                  <a14:useLocalDpi xmlns:a14="http://schemas.microsoft.com/office/drawing/2010/main"/>
                </a:ext>
              </a:extLst>
            </a:blip>
            <a:srcRect/>
            <a:stretch>
              <a:fillRect l="10879" r="-108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rapezoid 11"/>
          <p:cNvSpPr/>
          <p:nvPr userDrawn="1"/>
        </p:nvSpPr>
        <p:spPr>
          <a:xfrm rot="20824102">
            <a:off x="-747365" y="-132021"/>
            <a:ext cx="3344158" cy="7269388"/>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6812 w 3297856"/>
              <a:gd name="connsiteY2" fmla="*/ 226135 h 7170449"/>
              <a:gd name="connsiteX3" fmla="*/ 3297856 w 3297856"/>
              <a:gd name="connsiteY3" fmla="*/ 4950489 h 7170449"/>
              <a:gd name="connsiteX4" fmla="*/ 2347854 w 3297856"/>
              <a:gd name="connsiteY4" fmla="*/ 7170449 h 7170449"/>
              <a:gd name="connsiteX5" fmla="*/ 0 w 3297856"/>
              <a:gd name="connsiteY5" fmla="*/ 6632446 h 7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7856" h="7170449">
                <a:moveTo>
                  <a:pt x="0" y="6632446"/>
                </a:moveTo>
                <a:cubicBezTo>
                  <a:pt x="306288" y="5316673"/>
                  <a:pt x="1210924" y="1352402"/>
                  <a:pt x="1525621" y="0"/>
                </a:cubicBezTo>
                <a:lnTo>
                  <a:pt x="2476812" y="226135"/>
                </a:lnTo>
                <a:lnTo>
                  <a:pt x="3297856" y="4950489"/>
                </a:lnTo>
                <a:lnTo>
                  <a:pt x="2347854" y="7170449"/>
                </a:lnTo>
                <a:lnTo>
                  <a:pt x="0" y="6632446"/>
                </a:lnTo>
                <a:close/>
              </a:path>
            </a:pathLst>
          </a:custGeom>
          <a:gradFill>
            <a:gsLst>
              <a:gs pos="26000">
                <a:srgbClr val="201747"/>
              </a:gs>
              <a:gs pos="78000">
                <a:srgbClr val="850F89"/>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7"/>
          <p:cNvSpPr>
            <a:spLocks noGrp="1"/>
          </p:cNvSpPr>
          <p:nvPr>
            <p:ph type="body" sz="quarter" idx="10" hasCustomPrompt="1"/>
          </p:nvPr>
        </p:nvSpPr>
        <p:spPr>
          <a:xfrm>
            <a:off x="3483152" y="4361835"/>
            <a:ext cx="5229249" cy="914399"/>
          </a:xfrm>
          <a:prstGeom prst="rect">
            <a:avLst/>
          </a:prstGeom>
        </p:spPr>
        <p:txBody>
          <a:bodyPr anchor="b" anchorCtr="0"/>
          <a:lstStyle>
            <a:lvl1pPr marL="0" indent="0">
              <a:lnSpc>
                <a:spcPts val="2400"/>
              </a:lnSpc>
              <a:buNone/>
              <a:defRPr sz="2800" b="0" baseline="0">
                <a:solidFill>
                  <a:schemeClr val="tx2"/>
                </a:solidFill>
                <a:latin typeface="+mj-lt"/>
              </a:defRPr>
            </a:lvl1pPr>
          </a:lstStyle>
          <a:p>
            <a:pPr lvl="0"/>
            <a:r>
              <a:rPr lang="en-US" dirty="0" smtClean="0"/>
              <a:t>Headline here in sentence case</a:t>
            </a:r>
            <a:endParaRPr lang="en-US" dirty="0"/>
          </a:p>
        </p:txBody>
      </p:sp>
      <p:sp>
        <p:nvSpPr>
          <p:cNvPr id="13" name="Text Placeholder 9"/>
          <p:cNvSpPr>
            <a:spLocks noGrp="1"/>
          </p:cNvSpPr>
          <p:nvPr>
            <p:ph type="body" sz="quarter" idx="11" hasCustomPrompt="1"/>
          </p:nvPr>
        </p:nvSpPr>
        <p:spPr>
          <a:xfrm>
            <a:off x="3483152" y="5295041"/>
            <a:ext cx="5229249" cy="478518"/>
          </a:xfrm>
          <a:prstGeom prst="rect">
            <a:avLst/>
          </a:prstGeom>
        </p:spPr>
        <p:txBody>
          <a:bodyPr/>
          <a:lstStyle>
            <a:lvl1pPr marL="0" indent="0">
              <a:buNone/>
              <a:defRPr sz="1400" b="1" baseline="0">
                <a:solidFill>
                  <a:schemeClr val="accent1"/>
                </a:solidFill>
                <a:latin typeface="+mj-lt"/>
              </a:defRPr>
            </a:lvl1pPr>
          </a:lstStyle>
          <a:p>
            <a:pPr lvl="0"/>
            <a:r>
              <a:rPr lang="en-US" dirty="0" smtClean="0"/>
              <a:t>SUB-HEADLINE HERE</a:t>
            </a:r>
            <a:endParaRPr lang="en-US" dirty="0"/>
          </a:p>
        </p:txBody>
      </p:sp>
      <p:sp>
        <p:nvSpPr>
          <p:cNvPr id="14" name="Text Placeholder 9"/>
          <p:cNvSpPr>
            <a:spLocks noGrp="1"/>
          </p:cNvSpPr>
          <p:nvPr>
            <p:ph type="body" sz="quarter" idx="12" hasCustomPrompt="1"/>
          </p:nvPr>
        </p:nvSpPr>
        <p:spPr>
          <a:xfrm>
            <a:off x="3483152" y="5795945"/>
            <a:ext cx="5229249" cy="478518"/>
          </a:xfrm>
          <a:prstGeom prst="rect">
            <a:avLst/>
          </a:prstGeom>
        </p:spPr>
        <p:txBody>
          <a:bodyPr/>
          <a:lstStyle>
            <a:lvl1pPr marL="0" indent="0">
              <a:lnSpc>
                <a:spcPct val="80000"/>
              </a:lnSpc>
              <a:buNone/>
              <a:defRPr sz="1100" b="1" baseline="0">
                <a:solidFill>
                  <a:schemeClr val="tx2"/>
                </a:solidFill>
                <a:latin typeface="+mj-lt"/>
              </a:defRPr>
            </a:lvl1pPr>
          </a:lstStyle>
          <a:p>
            <a:pPr lvl="0"/>
            <a:r>
              <a:rPr lang="en-US" dirty="0" smtClean="0"/>
              <a:t>Presenter Name Here</a:t>
            </a:r>
          </a:p>
          <a:p>
            <a:pPr lvl="0"/>
            <a:r>
              <a:rPr lang="en-US" dirty="0" smtClean="0"/>
              <a:t>Title here</a:t>
            </a:r>
            <a:endParaRPr lang="en-US" dirty="0"/>
          </a:p>
        </p:txBody>
      </p:sp>
      <p:sp>
        <p:nvSpPr>
          <p:cNvPr id="15" name="Text Placeholder 9"/>
          <p:cNvSpPr>
            <a:spLocks noGrp="1"/>
          </p:cNvSpPr>
          <p:nvPr>
            <p:ph type="body" sz="quarter" idx="13" hasCustomPrompt="1"/>
          </p:nvPr>
        </p:nvSpPr>
        <p:spPr>
          <a:xfrm>
            <a:off x="3491613" y="6380639"/>
            <a:ext cx="5229249" cy="155310"/>
          </a:xfrm>
          <a:prstGeom prst="rect">
            <a:avLst/>
          </a:prstGeom>
        </p:spPr>
        <p:txBody>
          <a:bodyPr/>
          <a:lstStyle>
            <a:lvl1pPr marL="0" indent="0">
              <a:lnSpc>
                <a:spcPct val="80000"/>
              </a:lnSpc>
              <a:buNone/>
              <a:defRPr sz="900" b="1" baseline="0">
                <a:solidFill>
                  <a:schemeClr val="bg1">
                    <a:lumMod val="65000"/>
                  </a:schemeClr>
                </a:solidFill>
                <a:latin typeface="+mj-lt"/>
              </a:defRPr>
            </a:lvl1pPr>
          </a:lstStyle>
          <a:p>
            <a:pPr lvl="0"/>
            <a:r>
              <a:rPr lang="en-US" dirty="0" smtClean="0"/>
              <a:t>SECTOR OPTIONAL</a:t>
            </a:r>
            <a:endParaRPr lang="en-US" dirty="0"/>
          </a:p>
        </p:txBody>
      </p:sp>
      <p:sp>
        <p:nvSpPr>
          <p:cNvPr id="16" name="TextBox 15"/>
          <p:cNvSpPr txBox="1"/>
          <p:nvPr userDrawn="1"/>
        </p:nvSpPr>
        <p:spPr>
          <a:xfrm>
            <a:off x="3476445" y="6650969"/>
            <a:ext cx="1252266" cy="192360"/>
          </a:xfrm>
          <a:prstGeom prst="rect">
            <a:avLst/>
          </a:prstGeom>
          <a:noFill/>
        </p:spPr>
        <p:txBody>
          <a:bodyPr wrap="none" rtlCol="0">
            <a:spAutoFit/>
          </a:bodyPr>
          <a:lstStyle/>
          <a:p>
            <a:r>
              <a:rPr lang="en-US" sz="650" dirty="0" smtClean="0">
                <a:solidFill>
                  <a:schemeClr val="bg1">
                    <a:lumMod val="50000"/>
                  </a:schemeClr>
                </a:solidFill>
                <a:latin typeface="+mj-lt"/>
              </a:rPr>
              <a:t>© Leidos. All rights reserved.</a:t>
            </a:r>
            <a:endParaRPr lang="en-US" sz="650" dirty="0">
              <a:solidFill>
                <a:schemeClr val="bg1">
                  <a:lumMod val="50000"/>
                </a:schemeClr>
              </a:solidFill>
              <a:latin typeface="+mj-lt"/>
            </a:endParaRPr>
          </a:p>
        </p:txBody>
      </p:sp>
    </p:spTree>
    <p:extLst>
      <p:ext uri="{BB962C8B-B14F-4D97-AF65-F5344CB8AC3E}">
        <p14:creationId xmlns:p14="http://schemas.microsoft.com/office/powerpoint/2010/main" val="24764209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t="27194"/>
          <a:stretch/>
        </p:blipFill>
        <p:spPr>
          <a:xfrm flipH="1">
            <a:off x="924714" y="0"/>
            <a:ext cx="8219286" cy="4488064"/>
          </a:xfrm>
          <a:prstGeom prst="rect">
            <a:avLst/>
          </a:prstGeom>
        </p:spPr>
      </p:pic>
      <p:sp>
        <p:nvSpPr>
          <p:cNvPr id="2" name="Freeform 1"/>
          <p:cNvSpPr/>
          <p:nvPr userDrawn="1"/>
        </p:nvSpPr>
        <p:spPr>
          <a:xfrm>
            <a:off x="2423886" y="2910114"/>
            <a:ext cx="6720114" cy="3955143"/>
          </a:xfrm>
          <a:custGeom>
            <a:avLst/>
            <a:gdLst>
              <a:gd name="connsiteX0" fmla="*/ 7257 w 6720114"/>
              <a:gd name="connsiteY0" fmla="*/ 3947886 h 3955143"/>
              <a:gd name="connsiteX1" fmla="*/ 442685 w 6720114"/>
              <a:gd name="connsiteY1" fmla="*/ 1567543 h 3955143"/>
              <a:gd name="connsiteX2" fmla="*/ 6720114 w 6720114"/>
              <a:gd name="connsiteY2" fmla="*/ 0 h 3955143"/>
              <a:gd name="connsiteX3" fmla="*/ 6720114 w 6720114"/>
              <a:gd name="connsiteY3" fmla="*/ 3955143 h 3955143"/>
              <a:gd name="connsiteX4" fmla="*/ 0 w 6720114"/>
              <a:gd name="connsiteY4" fmla="*/ 3955143 h 3955143"/>
              <a:gd name="connsiteX5" fmla="*/ 7257 w 6720114"/>
              <a:gd name="connsiteY5" fmla="*/ 3947886 h 395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0114" h="3955143">
                <a:moveTo>
                  <a:pt x="7257" y="3947886"/>
                </a:moveTo>
                <a:lnTo>
                  <a:pt x="442685" y="1567543"/>
                </a:lnTo>
                <a:lnTo>
                  <a:pt x="6720114" y="0"/>
                </a:lnTo>
                <a:lnTo>
                  <a:pt x="6720114" y="3955143"/>
                </a:lnTo>
                <a:lnTo>
                  <a:pt x="0" y="3955143"/>
                </a:lnTo>
                <a:lnTo>
                  <a:pt x="7257" y="39478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descr="C:\Users\townsendjay\Desktop\Leidos_logo_collection\Leidos_logo_rgb.wmf"/>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124879" y="6111876"/>
            <a:ext cx="1676400" cy="487454"/>
          </a:xfrm>
          <a:prstGeom prst="rect">
            <a:avLst/>
          </a:prstGeom>
          <a:noFill/>
          <a:extLst>
            <a:ext uri="{909E8E84-426E-40DD-AFC4-6F175D3DCCD1}">
              <a14:hiddenFill xmlns:a14="http://schemas.microsoft.com/office/drawing/2010/main">
                <a:solidFill>
                  <a:srgbClr val="FFFFFF"/>
                </a:solidFill>
              </a14:hiddenFill>
            </a:ext>
          </a:extLst>
        </p:spPr>
      </p:pic>
      <p:sp>
        <p:nvSpPr>
          <p:cNvPr id="12" name="Trapezoid 11"/>
          <p:cNvSpPr/>
          <p:nvPr userDrawn="1"/>
        </p:nvSpPr>
        <p:spPr>
          <a:xfrm rot="20824102">
            <a:off x="-747365" y="-132021"/>
            <a:ext cx="3344158" cy="7269388"/>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6812 w 3297856"/>
              <a:gd name="connsiteY2" fmla="*/ 226135 h 7170449"/>
              <a:gd name="connsiteX3" fmla="*/ 3297856 w 3297856"/>
              <a:gd name="connsiteY3" fmla="*/ 4950489 h 7170449"/>
              <a:gd name="connsiteX4" fmla="*/ 2347854 w 3297856"/>
              <a:gd name="connsiteY4" fmla="*/ 7170449 h 7170449"/>
              <a:gd name="connsiteX5" fmla="*/ 0 w 3297856"/>
              <a:gd name="connsiteY5" fmla="*/ 6632446 h 7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7856" h="7170449">
                <a:moveTo>
                  <a:pt x="0" y="6632446"/>
                </a:moveTo>
                <a:cubicBezTo>
                  <a:pt x="306288" y="5316673"/>
                  <a:pt x="1210924" y="1352402"/>
                  <a:pt x="1525621" y="0"/>
                </a:cubicBezTo>
                <a:lnTo>
                  <a:pt x="2476812" y="226135"/>
                </a:lnTo>
                <a:lnTo>
                  <a:pt x="3297856" y="4950489"/>
                </a:lnTo>
                <a:lnTo>
                  <a:pt x="2347854" y="7170449"/>
                </a:lnTo>
                <a:lnTo>
                  <a:pt x="0" y="6632446"/>
                </a:lnTo>
                <a:close/>
              </a:path>
            </a:pathLst>
          </a:custGeom>
          <a:gradFill>
            <a:gsLst>
              <a:gs pos="26000">
                <a:srgbClr val="201747"/>
              </a:gs>
              <a:gs pos="78000">
                <a:srgbClr val="850F89"/>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7"/>
          <p:cNvSpPr>
            <a:spLocks noGrp="1"/>
          </p:cNvSpPr>
          <p:nvPr>
            <p:ph type="body" sz="quarter" idx="10" hasCustomPrompt="1"/>
          </p:nvPr>
        </p:nvSpPr>
        <p:spPr>
          <a:xfrm>
            <a:off x="3483152" y="4361835"/>
            <a:ext cx="5229249" cy="914399"/>
          </a:xfrm>
          <a:prstGeom prst="rect">
            <a:avLst/>
          </a:prstGeom>
        </p:spPr>
        <p:txBody>
          <a:bodyPr anchor="b" anchorCtr="0"/>
          <a:lstStyle>
            <a:lvl1pPr marL="0" indent="0">
              <a:lnSpc>
                <a:spcPts val="2400"/>
              </a:lnSpc>
              <a:buNone/>
              <a:defRPr sz="2800" b="0" baseline="0">
                <a:solidFill>
                  <a:schemeClr val="tx2"/>
                </a:solidFill>
                <a:latin typeface="+mj-lt"/>
              </a:defRPr>
            </a:lvl1pPr>
          </a:lstStyle>
          <a:p>
            <a:pPr lvl="0"/>
            <a:r>
              <a:rPr lang="en-US" dirty="0" smtClean="0"/>
              <a:t>Headline here in sentence case</a:t>
            </a:r>
            <a:endParaRPr lang="en-US" dirty="0"/>
          </a:p>
        </p:txBody>
      </p:sp>
      <p:sp>
        <p:nvSpPr>
          <p:cNvPr id="13" name="Text Placeholder 9"/>
          <p:cNvSpPr>
            <a:spLocks noGrp="1"/>
          </p:cNvSpPr>
          <p:nvPr>
            <p:ph type="body" sz="quarter" idx="11" hasCustomPrompt="1"/>
          </p:nvPr>
        </p:nvSpPr>
        <p:spPr>
          <a:xfrm>
            <a:off x="3483152" y="5295041"/>
            <a:ext cx="5229249" cy="478518"/>
          </a:xfrm>
          <a:prstGeom prst="rect">
            <a:avLst/>
          </a:prstGeom>
        </p:spPr>
        <p:txBody>
          <a:bodyPr/>
          <a:lstStyle>
            <a:lvl1pPr marL="0" indent="0">
              <a:buNone/>
              <a:defRPr sz="1400" b="1" baseline="0">
                <a:solidFill>
                  <a:schemeClr val="accent1"/>
                </a:solidFill>
                <a:latin typeface="+mj-lt"/>
              </a:defRPr>
            </a:lvl1pPr>
          </a:lstStyle>
          <a:p>
            <a:pPr lvl="0"/>
            <a:r>
              <a:rPr lang="en-US" dirty="0" smtClean="0"/>
              <a:t>SUB-HEADLINE HERE</a:t>
            </a:r>
            <a:endParaRPr lang="en-US" dirty="0"/>
          </a:p>
        </p:txBody>
      </p:sp>
      <p:sp>
        <p:nvSpPr>
          <p:cNvPr id="14" name="Text Placeholder 9"/>
          <p:cNvSpPr>
            <a:spLocks noGrp="1"/>
          </p:cNvSpPr>
          <p:nvPr>
            <p:ph type="body" sz="quarter" idx="12" hasCustomPrompt="1"/>
          </p:nvPr>
        </p:nvSpPr>
        <p:spPr>
          <a:xfrm>
            <a:off x="3483152" y="5795945"/>
            <a:ext cx="5229249" cy="478518"/>
          </a:xfrm>
          <a:prstGeom prst="rect">
            <a:avLst/>
          </a:prstGeom>
        </p:spPr>
        <p:txBody>
          <a:bodyPr/>
          <a:lstStyle>
            <a:lvl1pPr marL="0" indent="0">
              <a:lnSpc>
                <a:spcPct val="80000"/>
              </a:lnSpc>
              <a:buNone/>
              <a:defRPr sz="1100" b="1" baseline="0">
                <a:solidFill>
                  <a:schemeClr val="tx2"/>
                </a:solidFill>
                <a:latin typeface="+mj-lt"/>
              </a:defRPr>
            </a:lvl1pPr>
          </a:lstStyle>
          <a:p>
            <a:pPr lvl="0"/>
            <a:r>
              <a:rPr lang="en-US" dirty="0" smtClean="0"/>
              <a:t>Presenter Name Here</a:t>
            </a:r>
          </a:p>
          <a:p>
            <a:pPr lvl="0"/>
            <a:r>
              <a:rPr lang="en-US" dirty="0" smtClean="0"/>
              <a:t>Title here</a:t>
            </a:r>
            <a:endParaRPr lang="en-US" dirty="0"/>
          </a:p>
        </p:txBody>
      </p:sp>
      <p:sp>
        <p:nvSpPr>
          <p:cNvPr id="15" name="Text Placeholder 9"/>
          <p:cNvSpPr>
            <a:spLocks noGrp="1"/>
          </p:cNvSpPr>
          <p:nvPr>
            <p:ph type="body" sz="quarter" idx="13" hasCustomPrompt="1"/>
          </p:nvPr>
        </p:nvSpPr>
        <p:spPr>
          <a:xfrm>
            <a:off x="3491613" y="6380639"/>
            <a:ext cx="5229249" cy="155310"/>
          </a:xfrm>
          <a:prstGeom prst="rect">
            <a:avLst/>
          </a:prstGeom>
        </p:spPr>
        <p:txBody>
          <a:bodyPr/>
          <a:lstStyle>
            <a:lvl1pPr marL="0" indent="0">
              <a:lnSpc>
                <a:spcPct val="80000"/>
              </a:lnSpc>
              <a:buNone/>
              <a:defRPr sz="900" b="1" baseline="0">
                <a:solidFill>
                  <a:schemeClr val="bg1">
                    <a:lumMod val="65000"/>
                  </a:schemeClr>
                </a:solidFill>
                <a:latin typeface="+mj-lt"/>
              </a:defRPr>
            </a:lvl1pPr>
          </a:lstStyle>
          <a:p>
            <a:pPr lvl="0"/>
            <a:r>
              <a:rPr lang="en-US" dirty="0" smtClean="0"/>
              <a:t>SECTOR OPTIONAL</a:t>
            </a:r>
            <a:endParaRPr lang="en-US" dirty="0"/>
          </a:p>
        </p:txBody>
      </p:sp>
      <p:sp>
        <p:nvSpPr>
          <p:cNvPr id="16" name="TextBox 15"/>
          <p:cNvSpPr txBox="1"/>
          <p:nvPr userDrawn="1"/>
        </p:nvSpPr>
        <p:spPr>
          <a:xfrm>
            <a:off x="3476445" y="6650969"/>
            <a:ext cx="1252266" cy="192360"/>
          </a:xfrm>
          <a:prstGeom prst="rect">
            <a:avLst/>
          </a:prstGeom>
          <a:noFill/>
        </p:spPr>
        <p:txBody>
          <a:bodyPr wrap="none" rtlCol="0">
            <a:spAutoFit/>
          </a:bodyPr>
          <a:lstStyle/>
          <a:p>
            <a:r>
              <a:rPr lang="en-US" sz="650" dirty="0" smtClean="0">
                <a:solidFill>
                  <a:schemeClr val="bg1">
                    <a:lumMod val="50000"/>
                  </a:schemeClr>
                </a:solidFill>
                <a:latin typeface="+mj-lt"/>
              </a:rPr>
              <a:t>© Leidos. All rights reserved.</a:t>
            </a:r>
            <a:endParaRPr lang="en-US" sz="650" dirty="0">
              <a:solidFill>
                <a:schemeClr val="bg1">
                  <a:lumMod val="50000"/>
                </a:schemeClr>
              </a:solidFill>
              <a:latin typeface="+mj-lt"/>
            </a:endParaRPr>
          </a:p>
        </p:txBody>
      </p:sp>
    </p:spTree>
    <p:extLst>
      <p:ext uri="{BB962C8B-B14F-4D97-AF65-F5344CB8AC3E}">
        <p14:creationId xmlns:p14="http://schemas.microsoft.com/office/powerpoint/2010/main" val="33792771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12767" b="-5826"/>
          <a:stretch/>
        </p:blipFill>
        <p:spPr>
          <a:xfrm>
            <a:off x="924714" y="0"/>
            <a:ext cx="8219286" cy="5097690"/>
          </a:xfrm>
          <a:prstGeom prst="rect">
            <a:avLst/>
          </a:prstGeom>
        </p:spPr>
      </p:pic>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t="10958" b="2948"/>
          <a:stretch/>
        </p:blipFill>
        <p:spPr>
          <a:xfrm>
            <a:off x="924714" y="0"/>
            <a:ext cx="8219286" cy="4717524"/>
          </a:xfrm>
          <a:prstGeom prst="rect">
            <a:avLst/>
          </a:prstGeom>
        </p:spPr>
      </p:pic>
      <p:sp>
        <p:nvSpPr>
          <p:cNvPr id="11" name="Trapezoid 11"/>
          <p:cNvSpPr/>
          <p:nvPr userDrawn="1"/>
        </p:nvSpPr>
        <p:spPr>
          <a:xfrm rot="20824102">
            <a:off x="-747365" y="-132021"/>
            <a:ext cx="3344158" cy="7269388"/>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7856" h="7170449">
                <a:moveTo>
                  <a:pt x="0" y="6632446"/>
                </a:moveTo>
                <a:cubicBezTo>
                  <a:pt x="306288" y="5316673"/>
                  <a:pt x="1210924" y="1352402"/>
                  <a:pt x="1525621" y="0"/>
                </a:cubicBezTo>
                <a:lnTo>
                  <a:pt x="2471250" y="207720"/>
                </a:lnTo>
                <a:lnTo>
                  <a:pt x="3297856" y="4950489"/>
                </a:lnTo>
                <a:lnTo>
                  <a:pt x="2347854" y="7170449"/>
                </a:lnTo>
                <a:lnTo>
                  <a:pt x="0" y="6632446"/>
                </a:lnTo>
                <a:close/>
              </a:path>
            </a:pathLst>
          </a:custGeom>
          <a:gradFill>
            <a:gsLst>
              <a:gs pos="41000">
                <a:srgbClr val="201747"/>
              </a:gs>
              <a:gs pos="77000">
                <a:srgbClr val="850F89"/>
              </a:gs>
              <a:gs pos="100000">
                <a:srgbClr val="850F89"/>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Freeform 1"/>
          <p:cNvSpPr/>
          <p:nvPr userDrawn="1"/>
        </p:nvSpPr>
        <p:spPr>
          <a:xfrm>
            <a:off x="2423886" y="2910114"/>
            <a:ext cx="6720114" cy="3955143"/>
          </a:xfrm>
          <a:custGeom>
            <a:avLst/>
            <a:gdLst>
              <a:gd name="connsiteX0" fmla="*/ 7257 w 6720114"/>
              <a:gd name="connsiteY0" fmla="*/ 3947886 h 3955143"/>
              <a:gd name="connsiteX1" fmla="*/ 442685 w 6720114"/>
              <a:gd name="connsiteY1" fmla="*/ 1567543 h 3955143"/>
              <a:gd name="connsiteX2" fmla="*/ 6720114 w 6720114"/>
              <a:gd name="connsiteY2" fmla="*/ 0 h 3955143"/>
              <a:gd name="connsiteX3" fmla="*/ 6720114 w 6720114"/>
              <a:gd name="connsiteY3" fmla="*/ 3955143 h 3955143"/>
              <a:gd name="connsiteX4" fmla="*/ 0 w 6720114"/>
              <a:gd name="connsiteY4" fmla="*/ 3955143 h 3955143"/>
              <a:gd name="connsiteX5" fmla="*/ 7257 w 6720114"/>
              <a:gd name="connsiteY5" fmla="*/ 3947886 h 3955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0114" h="3955143">
                <a:moveTo>
                  <a:pt x="7257" y="3947886"/>
                </a:moveTo>
                <a:lnTo>
                  <a:pt x="442685" y="1567543"/>
                </a:lnTo>
                <a:lnTo>
                  <a:pt x="6720114" y="0"/>
                </a:lnTo>
                <a:lnTo>
                  <a:pt x="6720114" y="3955143"/>
                </a:lnTo>
                <a:lnTo>
                  <a:pt x="0" y="3955143"/>
                </a:lnTo>
                <a:lnTo>
                  <a:pt x="7257" y="39478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9" name="Picture 2" descr="C:\Users\townsendjay\Desktop\Leidos_logo_collection\Leidos_logo_rgb.wmf"/>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124879" y="6111876"/>
            <a:ext cx="1676400" cy="487454"/>
          </a:xfrm>
          <a:prstGeom prst="rect">
            <a:avLst/>
          </a:prstGeom>
          <a:noFill/>
          <a:extLst>
            <a:ext uri="{909E8E84-426E-40DD-AFC4-6F175D3DCCD1}">
              <a14:hiddenFill xmlns:a14="http://schemas.microsoft.com/office/drawing/2010/main">
                <a:solidFill>
                  <a:srgbClr val="FFFFFF"/>
                </a:solidFill>
              </a14:hiddenFill>
            </a:ext>
          </a:extLst>
        </p:spPr>
      </p:pic>
      <p:sp>
        <p:nvSpPr>
          <p:cNvPr id="16" name="Text Placeholder 7"/>
          <p:cNvSpPr>
            <a:spLocks noGrp="1"/>
          </p:cNvSpPr>
          <p:nvPr>
            <p:ph type="body" sz="quarter" idx="10" hasCustomPrompt="1"/>
          </p:nvPr>
        </p:nvSpPr>
        <p:spPr>
          <a:xfrm>
            <a:off x="3483152" y="4361835"/>
            <a:ext cx="5229249" cy="914399"/>
          </a:xfrm>
          <a:prstGeom prst="rect">
            <a:avLst/>
          </a:prstGeom>
        </p:spPr>
        <p:txBody>
          <a:bodyPr anchor="b" anchorCtr="0"/>
          <a:lstStyle>
            <a:lvl1pPr marL="0" indent="0">
              <a:lnSpc>
                <a:spcPts val="2400"/>
              </a:lnSpc>
              <a:buNone/>
              <a:defRPr sz="2800" b="0" baseline="0">
                <a:solidFill>
                  <a:schemeClr val="tx2"/>
                </a:solidFill>
                <a:latin typeface="+mj-lt"/>
              </a:defRPr>
            </a:lvl1pPr>
          </a:lstStyle>
          <a:p>
            <a:pPr lvl="0"/>
            <a:r>
              <a:rPr lang="en-US" dirty="0" smtClean="0"/>
              <a:t>Headline here in sentence case</a:t>
            </a:r>
            <a:endParaRPr lang="en-US" dirty="0"/>
          </a:p>
        </p:txBody>
      </p:sp>
      <p:sp>
        <p:nvSpPr>
          <p:cNvPr id="17" name="Text Placeholder 9"/>
          <p:cNvSpPr>
            <a:spLocks noGrp="1"/>
          </p:cNvSpPr>
          <p:nvPr>
            <p:ph type="body" sz="quarter" idx="11" hasCustomPrompt="1"/>
          </p:nvPr>
        </p:nvSpPr>
        <p:spPr>
          <a:xfrm>
            <a:off x="3483152" y="5295041"/>
            <a:ext cx="5229249" cy="478518"/>
          </a:xfrm>
          <a:prstGeom prst="rect">
            <a:avLst/>
          </a:prstGeom>
        </p:spPr>
        <p:txBody>
          <a:bodyPr/>
          <a:lstStyle>
            <a:lvl1pPr marL="0" indent="0">
              <a:buNone/>
              <a:defRPr sz="1400" b="1" baseline="0">
                <a:solidFill>
                  <a:schemeClr val="accent1"/>
                </a:solidFill>
                <a:latin typeface="+mj-lt"/>
              </a:defRPr>
            </a:lvl1pPr>
          </a:lstStyle>
          <a:p>
            <a:pPr lvl="0"/>
            <a:r>
              <a:rPr lang="en-US" dirty="0" smtClean="0"/>
              <a:t>SUB-HEADLINE HERE</a:t>
            </a:r>
            <a:endParaRPr lang="en-US" dirty="0"/>
          </a:p>
        </p:txBody>
      </p:sp>
      <p:sp>
        <p:nvSpPr>
          <p:cNvPr id="18" name="Text Placeholder 9"/>
          <p:cNvSpPr>
            <a:spLocks noGrp="1"/>
          </p:cNvSpPr>
          <p:nvPr>
            <p:ph type="body" sz="quarter" idx="12" hasCustomPrompt="1"/>
          </p:nvPr>
        </p:nvSpPr>
        <p:spPr>
          <a:xfrm>
            <a:off x="3483152" y="5795945"/>
            <a:ext cx="5229249" cy="478518"/>
          </a:xfrm>
          <a:prstGeom prst="rect">
            <a:avLst/>
          </a:prstGeom>
        </p:spPr>
        <p:txBody>
          <a:bodyPr/>
          <a:lstStyle>
            <a:lvl1pPr marL="0" indent="0">
              <a:lnSpc>
                <a:spcPct val="80000"/>
              </a:lnSpc>
              <a:buNone/>
              <a:defRPr sz="1100" b="1" baseline="0">
                <a:solidFill>
                  <a:schemeClr val="tx2"/>
                </a:solidFill>
                <a:latin typeface="+mj-lt"/>
              </a:defRPr>
            </a:lvl1pPr>
          </a:lstStyle>
          <a:p>
            <a:pPr lvl="0"/>
            <a:r>
              <a:rPr lang="en-US" dirty="0" smtClean="0"/>
              <a:t>Presenter Name Here</a:t>
            </a:r>
          </a:p>
          <a:p>
            <a:pPr lvl="0"/>
            <a:r>
              <a:rPr lang="en-US" dirty="0" smtClean="0"/>
              <a:t>Title here</a:t>
            </a:r>
            <a:endParaRPr lang="en-US" dirty="0"/>
          </a:p>
        </p:txBody>
      </p:sp>
      <p:sp>
        <p:nvSpPr>
          <p:cNvPr id="19" name="Text Placeholder 9"/>
          <p:cNvSpPr>
            <a:spLocks noGrp="1"/>
          </p:cNvSpPr>
          <p:nvPr>
            <p:ph type="body" sz="quarter" idx="13" hasCustomPrompt="1"/>
          </p:nvPr>
        </p:nvSpPr>
        <p:spPr>
          <a:xfrm>
            <a:off x="3491613" y="6380639"/>
            <a:ext cx="5229249" cy="155310"/>
          </a:xfrm>
          <a:prstGeom prst="rect">
            <a:avLst/>
          </a:prstGeom>
        </p:spPr>
        <p:txBody>
          <a:bodyPr/>
          <a:lstStyle>
            <a:lvl1pPr marL="0" indent="0">
              <a:lnSpc>
                <a:spcPct val="80000"/>
              </a:lnSpc>
              <a:buNone/>
              <a:defRPr sz="900" b="1" baseline="0">
                <a:solidFill>
                  <a:schemeClr val="bg1">
                    <a:lumMod val="65000"/>
                  </a:schemeClr>
                </a:solidFill>
                <a:latin typeface="+mj-lt"/>
              </a:defRPr>
            </a:lvl1pPr>
          </a:lstStyle>
          <a:p>
            <a:pPr lvl="0"/>
            <a:r>
              <a:rPr lang="en-US" dirty="0" smtClean="0"/>
              <a:t>SECTOR OPTIONAL</a:t>
            </a:r>
            <a:endParaRPr lang="en-US" dirty="0"/>
          </a:p>
        </p:txBody>
      </p:sp>
      <p:sp>
        <p:nvSpPr>
          <p:cNvPr id="20" name="TextBox 19"/>
          <p:cNvSpPr txBox="1"/>
          <p:nvPr userDrawn="1"/>
        </p:nvSpPr>
        <p:spPr>
          <a:xfrm>
            <a:off x="3476445" y="6650969"/>
            <a:ext cx="1252266" cy="192360"/>
          </a:xfrm>
          <a:prstGeom prst="rect">
            <a:avLst/>
          </a:prstGeom>
          <a:noFill/>
        </p:spPr>
        <p:txBody>
          <a:bodyPr wrap="none" rtlCol="0">
            <a:spAutoFit/>
          </a:bodyPr>
          <a:lstStyle/>
          <a:p>
            <a:r>
              <a:rPr lang="en-US" sz="650" dirty="0" smtClean="0">
                <a:solidFill>
                  <a:schemeClr val="bg1">
                    <a:lumMod val="50000"/>
                  </a:schemeClr>
                </a:solidFill>
                <a:latin typeface="+mj-lt"/>
              </a:rPr>
              <a:t>© Leidos. All rights reserved.</a:t>
            </a:r>
            <a:endParaRPr lang="en-US" sz="650" dirty="0">
              <a:solidFill>
                <a:schemeClr val="bg1">
                  <a:lumMod val="50000"/>
                </a:schemeClr>
              </a:solidFill>
              <a:latin typeface="+mj-lt"/>
            </a:endParaRPr>
          </a:p>
        </p:txBody>
      </p:sp>
    </p:spTree>
    <p:extLst>
      <p:ext uri="{BB962C8B-B14F-4D97-AF65-F5344CB8AC3E}">
        <p14:creationId xmlns:p14="http://schemas.microsoft.com/office/powerpoint/2010/main" val="9181119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pPr/>
              <a:t>‹#›</a:t>
            </a:fld>
            <a:endParaRPr lang="en-US" dirty="0"/>
          </a:p>
        </p:txBody>
      </p:sp>
      <p:sp>
        <p:nvSpPr>
          <p:cNvPr id="4" name="Text Placeholder 3"/>
          <p:cNvSpPr>
            <a:spLocks noGrp="1"/>
          </p:cNvSpPr>
          <p:nvPr>
            <p:ph type="body" sz="quarter" idx="13" hasCustomPrompt="1"/>
          </p:nvPr>
        </p:nvSpPr>
        <p:spPr>
          <a:xfrm>
            <a:off x="457200" y="1676400"/>
            <a:ext cx="822960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smtClean="0"/>
              <a:t>Arial,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lang="en-US" dirty="0" smtClean="0"/>
              <a:t>©2013 LEIDOS. ALL RIGHTS RESERVED.  </a:t>
            </a:r>
            <a:endParaRPr lang="en-US" dirty="0"/>
          </a:p>
        </p:txBody>
      </p:sp>
      <p:sp>
        <p:nvSpPr>
          <p:cNvPr id="17"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 name="Freeform 1"/>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3380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66725" y="6456586"/>
            <a:ext cx="2133600" cy="365125"/>
          </a:xfrm>
        </p:spPr>
        <p:txBody>
          <a:bodyPr lIns="0" rIns="0"/>
          <a:lstStyle>
            <a:lvl1pPr algn="l">
              <a:defRPr sz="800">
                <a:latin typeface="+mj-lt"/>
              </a:defRPr>
            </a:lvl1pPr>
          </a:lstStyle>
          <a:p>
            <a:fld id="{D0363597-27A7-49D0-B483-1EA2BA7E16AC}" type="slidenum">
              <a:rPr lang="en-US" smtClean="0"/>
              <a:pPr/>
              <a:t>‹#›</a:t>
            </a:fld>
            <a:endParaRPr lang="en-US" dirty="0"/>
          </a:p>
        </p:txBody>
      </p:sp>
      <p:sp>
        <p:nvSpPr>
          <p:cNvPr id="4" name="Text Placeholder 3"/>
          <p:cNvSpPr>
            <a:spLocks noGrp="1"/>
          </p:cNvSpPr>
          <p:nvPr>
            <p:ph type="body" sz="quarter" idx="13" hasCustomPrompt="1"/>
          </p:nvPr>
        </p:nvSpPr>
        <p:spPr>
          <a:xfrm>
            <a:off x="45720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5" name="Footer Placeholder 4"/>
          <p:cNvSpPr>
            <a:spLocks noGrp="1"/>
          </p:cNvSpPr>
          <p:nvPr>
            <p:ph type="ftr" sz="quarter" idx="3"/>
          </p:nvPr>
        </p:nvSpPr>
        <p:spPr>
          <a:xfrm>
            <a:off x="2743200" y="6456586"/>
            <a:ext cx="3657600" cy="365125"/>
          </a:xfrm>
          <a:prstGeom prst="rect">
            <a:avLst/>
          </a:prstGeom>
        </p:spPr>
        <p:txBody>
          <a:bodyPr vert="horz" lIns="91440" tIns="45720" rIns="91440" bIns="45720" rtlCol="0" anchor="ctr"/>
          <a:lstStyle>
            <a:lvl1pPr algn="ctr">
              <a:defRPr lang="en-US" sz="650" b="1" smtClean="0">
                <a:solidFill>
                  <a:schemeClr val="bg1">
                    <a:lumMod val="50000"/>
                  </a:schemeClr>
                </a:solidFill>
                <a:effectLst/>
                <a:latin typeface="+mj-lt"/>
              </a:defRPr>
            </a:lvl1pPr>
          </a:lstStyle>
          <a:p>
            <a:r>
              <a:rPr lang="en-US" dirty="0" smtClean="0"/>
              <a:t>©2013 LEIDOS. ALL RIGHTS RESERVED.  </a:t>
            </a:r>
            <a:endParaRPr lang="en-US" dirty="0"/>
          </a:p>
        </p:txBody>
      </p:sp>
      <p:sp>
        <p:nvSpPr>
          <p:cNvPr id="11" name="Text Placeholder 3"/>
          <p:cNvSpPr>
            <a:spLocks noGrp="1"/>
          </p:cNvSpPr>
          <p:nvPr>
            <p:ph type="body" sz="quarter" idx="14" hasCustomPrompt="1"/>
          </p:nvPr>
        </p:nvSpPr>
        <p:spPr>
          <a:xfrm>
            <a:off x="4754880" y="1676400"/>
            <a:ext cx="3931920" cy="4292803"/>
          </a:xfrm>
          <a:prstGeom prst="rect">
            <a:avLst/>
          </a:prstGeom>
        </p:spPr>
        <p:txBody>
          <a:bodyPr lIns="0"/>
          <a:lstStyle>
            <a:lvl1pPr marL="342900" indent="-342900">
              <a:buSzPct val="75000"/>
              <a:buFont typeface="Wingdings 3" pitchFamily="18" charset="2"/>
              <a:buChar char=""/>
              <a:defRPr b="0">
                <a:solidFill>
                  <a:schemeClr val="tx1"/>
                </a:solidFill>
                <a:latin typeface="+mj-lt"/>
              </a:defRPr>
            </a:lvl1pPr>
            <a:lvl2pPr marL="742950" indent="-285750">
              <a:buFont typeface="Arial" pitchFamily="34" charset="0"/>
              <a:buChar char="−"/>
              <a:defRPr b="0" baseline="0">
                <a:solidFill>
                  <a:schemeClr val="tx1"/>
                </a:solidFill>
                <a:latin typeface="+mj-lt"/>
              </a:defRPr>
            </a:lvl2pPr>
            <a:lvl3pPr marL="1143000" indent="-228600">
              <a:buFont typeface="Arial" pitchFamily="34" charset="0"/>
              <a:buChar char="•"/>
              <a:defRPr b="0">
                <a:solidFill>
                  <a:schemeClr val="tx1"/>
                </a:solidFill>
                <a:latin typeface="+mj-lt"/>
              </a:defRPr>
            </a:lvl3pPr>
            <a:lvl4pPr>
              <a:defRPr b="0">
                <a:solidFill>
                  <a:schemeClr val="tx1"/>
                </a:solidFill>
                <a:latin typeface="+mj-lt"/>
              </a:defRPr>
            </a:lvl4pPr>
            <a:lvl5pPr marL="2057400" marR="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b="0">
                <a:solidFill>
                  <a:schemeClr val="tx1"/>
                </a:solidFill>
                <a:latin typeface="+mj-lt"/>
              </a:defRPr>
            </a:lvl5pPr>
          </a:lstStyle>
          <a:p>
            <a:pPr lvl="0"/>
            <a:r>
              <a:rPr lang="en-US" dirty="0" err="1" smtClean="0"/>
              <a:t>Avenir</a:t>
            </a:r>
            <a:r>
              <a:rPr lang="en-US" dirty="0" smtClean="0"/>
              <a:t> LT </a:t>
            </a:r>
            <a:r>
              <a:rPr lang="en-US" dirty="0" err="1" smtClean="0"/>
              <a:t>Std</a:t>
            </a:r>
            <a:r>
              <a:rPr lang="en-US" dirty="0" smtClean="0"/>
              <a:t> 65, 20pt with light violet bullet</a:t>
            </a:r>
          </a:p>
          <a:p>
            <a:pPr lvl="1"/>
            <a:r>
              <a:rPr lang="en-US" dirty="0" smtClean="0"/>
              <a:t>Second level, </a:t>
            </a:r>
            <a:r>
              <a:rPr lang="en-US" dirty="0" err="1" smtClean="0"/>
              <a:t>Avenir</a:t>
            </a:r>
            <a:r>
              <a:rPr lang="en-US" dirty="0" smtClean="0"/>
              <a:t> LT Standard 65, 18pt Black </a:t>
            </a:r>
          </a:p>
          <a:p>
            <a:pPr lvl="2"/>
            <a:r>
              <a:rPr lang="en-US" dirty="0" smtClean="0"/>
              <a:t>Third level, </a:t>
            </a:r>
            <a:r>
              <a:rPr lang="en-US" dirty="0" err="1" smtClean="0"/>
              <a:t>Avenir</a:t>
            </a:r>
            <a:r>
              <a:rPr lang="en-US" dirty="0" smtClean="0"/>
              <a:t> LT Standard 65, 16pt Black</a:t>
            </a:r>
          </a:p>
          <a:p>
            <a:pPr lvl="3"/>
            <a:r>
              <a:rPr lang="en-US" dirty="0" smtClean="0"/>
              <a:t>Fourth level, </a:t>
            </a:r>
            <a:r>
              <a:rPr lang="en-US" dirty="0" err="1" smtClean="0"/>
              <a:t>Avenir</a:t>
            </a:r>
            <a:r>
              <a:rPr lang="en-US" dirty="0" smtClean="0"/>
              <a:t> LT Standard 65, 14pt Black</a:t>
            </a:r>
          </a:p>
          <a:p>
            <a:pPr marL="2057400" marR="0" lvl="4"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r>
              <a:rPr lang="en-US" dirty="0" smtClean="0"/>
              <a:t>Fourth level, </a:t>
            </a:r>
            <a:r>
              <a:rPr lang="en-US" dirty="0" err="1" smtClean="0"/>
              <a:t>Avenir</a:t>
            </a:r>
            <a:r>
              <a:rPr lang="en-US" dirty="0" smtClean="0"/>
              <a:t> LT Standard 65, 12pt Black</a:t>
            </a:r>
          </a:p>
          <a:p>
            <a:pPr lvl="4"/>
            <a:endParaRPr lang="en-US" dirty="0"/>
          </a:p>
        </p:txBody>
      </p:sp>
      <p:sp>
        <p:nvSpPr>
          <p:cNvPr id="12" name="Rectangle 11"/>
          <p:cNvSpPr/>
          <p:nvPr userDrawn="1"/>
        </p:nvSpPr>
        <p:spPr>
          <a:xfrm rot="10800000" flipV="1">
            <a:off x="0" y="6787753"/>
            <a:ext cx="9144000" cy="73152"/>
          </a:xfrm>
          <a:prstGeom prst="rect">
            <a:avLst/>
          </a:prstGeom>
          <a:gradFill>
            <a:gsLst>
              <a:gs pos="0">
                <a:schemeClr val="tx2"/>
              </a:gs>
              <a:gs pos="99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descr="C:\Users\townsendjay\Desktop\Leidos_logo_collection\Leidos_logo_rgb.wmf"/>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18400" y="6242940"/>
            <a:ext cx="1225656" cy="356389"/>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6"/>
          <p:cNvSpPr>
            <a:spLocks noGrp="1"/>
          </p:cNvSpPr>
          <p:nvPr>
            <p:ph type="title"/>
          </p:nvPr>
        </p:nvSpPr>
        <p:spPr>
          <a:xfrm>
            <a:off x="457200" y="736829"/>
            <a:ext cx="8229600" cy="946828"/>
          </a:xfrm>
          <a:prstGeom prst="rect">
            <a:avLst/>
          </a:prstGeom>
        </p:spPr>
        <p:txBody>
          <a:bodyPr lIns="0" anchor="ctr" anchorCtr="0"/>
          <a:lstStyle>
            <a:lvl1pPr>
              <a:lnSpc>
                <a:spcPts val="3000"/>
              </a:lnSpc>
              <a:defRPr b="1" baseline="0">
                <a:solidFill>
                  <a:schemeClr val="tx2"/>
                </a:solidFill>
                <a:latin typeface="+mj-lt"/>
              </a:defRPr>
            </a:lvl1pPr>
          </a:lstStyle>
          <a:p>
            <a:r>
              <a:rPr lang="en-US" dirty="0" smtClean="0"/>
              <a:t>Click to edit Master title style</a:t>
            </a:r>
            <a:endParaRPr lang="en-US" dirty="0"/>
          </a:p>
        </p:txBody>
      </p:sp>
      <p:sp>
        <p:nvSpPr>
          <p:cNvPr id="21" name="Freeform 20"/>
          <p:cNvSpPr/>
          <p:nvPr userDrawn="1"/>
        </p:nvSpPr>
        <p:spPr>
          <a:xfrm>
            <a:off x="7300686" y="0"/>
            <a:ext cx="1850571" cy="703943"/>
          </a:xfrm>
          <a:custGeom>
            <a:avLst/>
            <a:gdLst>
              <a:gd name="connsiteX0" fmla="*/ 65314 w 1850571"/>
              <a:gd name="connsiteY0" fmla="*/ 0 h 703943"/>
              <a:gd name="connsiteX1" fmla="*/ 1850571 w 1850571"/>
              <a:gd name="connsiteY1" fmla="*/ 0 h 703943"/>
              <a:gd name="connsiteX2" fmla="*/ 1850571 w 1850571"/>
              <a:gd name="connsiteY2" fmla="*/ 703943 h 703943"/>
              <a:gd name="connsiteX3" fmla="*/ 0 w 1850571"/>
              <a:gd name="connsiteY3" fmla="*/ 217714 h 703943"/>
              <a:gd name="connsiteX4" fmla="*/ 65314 w 1850571"/>
              <a:gd name="connsiteY4" fmla="*/ 0 h 70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71" h="703943">
                <a:moveTo>
                  <a:pt x="65314" y="0"/>
                </a:moveTo>
                <a:lnTo>
                  <a:pt x="1850571" y="0"/>
                </a:lnTo>
                <a:lnTo>
                  <a:pt x="1850571" y="703943"/>
                </a:lnTo>
                <a:lnTo>
                  <a:pt x="0" y="217714"/>
                </a:lnTo>
                <a:lnTo>
                  <a:pt x="65314" y="0"/>
                </a:lnTo>
                <a:close/>
              </a:path>
            </a:pathLst>
          </a:custGeom>
          <a:gradFill>
            <a:gsLst>
              <a:gs pos="100000">
                <a:schemeClr val="tx2"/>
              </a:gs>
              <a:gs pos="40000">
                <a:srgbClr val="641D76"/>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Parallelogram 2"/>
          <p:cNvSpPr/>
          <p:nvPr userDrawn="1"/>
        </p:nvSpPr>
        <p:spPr>
          <a:xfrm>
            <a:off x="-19250" y="1"/>
            <a:ext cx="7433773" cy="727360"/>
          </a:xfrm>
          <a:custGeom>
            <a:avLst/>
            <a:gdLst>
              <a:gd name="connsiteX0" fmla="*/ 0 w 4206240"/>
              <a:gd name="connsiteY0" fmla="*/ 616017 h 616017"/>
              <a:gd name="connsiteX1" fmla="*/ 154004 w 4206240"/>
              <a:gd name="connsiteY1" fmla="*/ 0 h 616017"/>
              <a:gd name="connsiteX2" fmla="*/ 4206240 w 4206240"/>
              <a:gd name="connsiteY2" fmla="*/ 0 h 616017"/>
              <a:gd name="connsiteX3" fmla="*/ 4052236 w 4206240"/>
              <a:gd name="connsiteY3" fmla="*/ 616017 h 616017"/>
              <a:gd name="connsiteX4" fmla="*/ 0 w 4206240"/>
              <a:gd name="connsiteY4" fmla="*/ 616017 h 616017"/>
              <a:gd name="connsiteX0" fmla="*/ 9626 w 4215866"/>
              <a:gd name="connsiteY0" fmla="*/ 625643 h 625643"/>
              <a:gd name="connsiteX1" fmla="*/ 0 w 4215866"/>
              <a:gd name="connsiteY1" fmla="*/ 0 h 625643"/>
              <a:gd name="connsiteX2" fmla="*/ 4215866 w 4215866"/>
              <a:gd name="connsiteY2" fmla="*/ 9626 h 625643"/>
              <a:gd name="connsiteX3" fmla="*/ 4061862 w 4215866"/>
              <a:gd name="connsiteY3" fmla="*/ 625643 h 625643"/>
              <a:gd name="connsiteX4" fmla="*/ 9626 w 4215866"/>
              <a:gd name="connsiteY4" fmla="*/ 625643 h 625643"/>
              <a:gd name="connsiteX0" fmla="*/ 9626 w 4215866"/>
              <a:gd name="connsiteY0" fmla="*/ 856649 h 856649"/>
              <a:gd name="connsiteX1" fmla="*/ 0 w 4215866"/>
              <a:gd name="connsiteY1" fmla="*/ 0 h 856649"/>
              <a:gd name="connsiteX2" fmla="*/ 4215866 w 4215866"/>
              <a:gd name="connsiteY2" fmla="*/ 9626 h 856649"/>
              <a:gd name="connsiteX3" fmla="*/ 4061862 w 4215866"/>
              <a:gd name="connsiteY3" fmla="*/ 625643 h 856649"/>
              <a:gd name="connsiteX4" fmla="*/ 9626 w 4215866"/>
              <a:gd name="connsiteY4" fmla="*/ 856649 h 856649"/>
              <a:gd name="connsiteX0" fmla="*/ 9626 w 7305575"/>
              <a:gd name="connsiteY0" fmla="*/ 856649 h 856649"/>
              <a:gd name="connsiteX1" fmla="*/ 0 w 7305575"/>
              <a:gd name="connsiteY1" fmla="*/ 0 h 856649"/>
              <a:gd name="connsiteX2" fmla="*/ 4215866 w 7305575"/>
              <a:gd name="connsiteY2" fmla="*/ 9626 h 856649"/>
              <a:gd name="connsiteX3" fmla="*/ 7305575 w 7305575"/>
              <a:gd name="connsiteY3" fmla="*/ 616018 h 856649"/>
              <a:gd name="connsiteX4" fmla="*/ 9626 w 7305575"/>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05575 w 7372952"/>
              <a:gd name="connsiteY3" fmla="*/ 616018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298384 h 856649"/>
              <a:gd name="connsiteX4" fmla="*/ 9626 w 7372952"/>
              <a:gd name="connsiteY4" fmla="*/ 856649 h 856649"/>
              <a:gd name="connsiteX0" fmla="*/ 9626 w 7372952"/>
              <a:gd name="connsiteY0" fmla="*/ 856649 h 856649"/>
              <a:gd name="connsiteX1" fmla="*/ 0 w 7372952"/>
              <a:gd name="connsiteY1" fmla="*/ 0 h 856649"/>
              <a:gd name="connsiteX2" fmla="*/ 7372952 w 7372952"/>
              <a:gd name="connsiteY2" fmla="*/ 9626 h 856649"/>
              <a:gd name="connsiteX3" fmla="*/ 7324826 w 7372952"/>
              <a:gd name="connsiteY3" fmla="*/ 317635 h 856649"/>
              <a:gd name="connsiteX4" fmla="*/ 9626 w 7372952"/>
              <a:gd name="connsiteY4" fmla="*/ 856649 h 856649"/>
              <a:gd name="connsiteX0" fmla="*/ 9626 w 7382577"/>
              <a:gd name="connsiteY0" fmla="*/ 856649 h 856649"/>
              <a:gd name="connsiteX1" fmla="*/ 0 w 7382577"/>
              <a:gd name="connsiteY1" fmla="*/ 0 h 856649"/>
              <a:gd name="connsiteX2" fmla="*/ 7382577 w 7382577"/>
              <a:gd name="connsiteY2" fmla="*/ 0 h 856649"/>
              <a:gd name="connsiteX3" fmla="*/ 7324826 w 7382577"/>
              <a:gd name="connsiteY3" fmla="*/ 317635 h 856649"/>
              <a:gd name="connsiteX4" fmla="*/ 9626 w 7382577"/>
              <a:gd name="connsiteY4" fmla="*/ 856649 h 856649"/>
              <a:gd name="connsiteX0" fmla="*/ 16883 w 7382577"/>
              <a:gd name="connsiteY0" fmla="*/ 1044176 h 1044176"/>
              <a:gd name="connsiteX1" fmla="*/ 0 w 7382577"/>
              <a:gd name="connsiteY1" fmla="*/ 0 h 1044176"/>
              <a:gd name="connsiteX2" fmla="*/ 7382577 w 7382577"/>
              <a:gd name="connsiteY2" fmla="*/ 0 h 1044176"/>
              <a:gd name="connsiteX3" fmla="*/ 7324826 w 7382577"/>
              <a:gd name="connsiteY3" fmla="*/ 317635 h 1044176"/>
              <a:gd name="connsiteX4" fmla="*/ 16883 w 7382577"/>
              <a:gd name="connsiteY4" fmla="*/ 1044176 h 1044176"/>
              <a:gd name="connsiteX0" fmla="*/ 16883 w 7382577"/>
              <a:gd name="connsiteY0" fmla="*/ 1044176 h 1044176"/>
              <a:gd name="connsiteX1" fmla="*/ 0 w 7382577"/>
              <a:gd name="connsiteY1" fmla="*/ 0 h 1044176"/>
              <a:gd name="connsiteX2" fmla="*/ 7382577 w 7382577"/>
              <a:gd name="connsiteY2" fmla="*/ 0 h 1044176"/>
              <a:gd name="connsiteX3" fmla="*/ 7368367 w 7382577"/>
              <a:gd name="connsiteY3" fmla="*/ 317636 h 1044176"/>
              <a:gd name="connsiteX4" fmla="*/ 16883 w 7382577"/>
              <a:gd name="connsiteY4" fmla="*/ 1044176 h 1044176"/>
              <a:gd name="connsiteX0" fmla="*/ 16883 w 7433374"/>
              <a:gd name="connsiteY0" fmla="*/ 1044176 h 1044176"/>
              <a:gd name="connsiteX1" fmla="*/ 0 w 7433374"/>
              <a:gd name="connsiteY1" fmla="*/ 0 h 1044176"/>
              <a:gd name="connsiteX2" fmla="*/ 7433374 w 7433374"/>
              <a:gd name="connsiteY2" fmla="*/ 0 h 1044176"/>
              <a:gd name="connsiteX3" fmla="*/ 7368367 w 7433374"/>
              <a:gd name="connsiteY3" fmla="*/ 317636 h 1044176"/>
              <a:gd name="connsiteX4" fmla="*/ 16883 w 7433374"/>
              <a:gd name="connsiteY4" fmla="*/ 1044176 h 104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3374" h="1044176">
                <a:moveTo>
                  <a:pt x="16883" y="1044176"/>
                </a:moveTo>
                <a:lnTo>
                  <a:pt x="0" y="0"/>
                </a:lnTo>
                <a:lnTo>
                  <a:pt x="7433374" y="0"/>
                </a:lnTo>
                <a:lnTo>
                  <a:pt x="7368367" y="317636"/>
                </a:lnTo>
                <a:lnTo>
                  <a:pt x="16883" y="1044176"/>
                </a:lnTo>
                <a:close/>
              </a:path>
            </a:pathLst>
          </a:custGeom>
          <a:gradFill>
            <a:gsLst>
              <a:gs pos="0">
                <a:srgbClr val="4E196D"/>
              </a:gs>
              <a:gs pos="100000">
                <a:srgbClr val="A612AA">
                  <a:lumMod val="87000"/>
                </a:srgbClr>
              </a:gs>
            </a:gsLst>
            <a:lin ang="18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78542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Trapezoid 11"/>
          <p:cNvSpPr/>
          <p:nvPr userDrawn="1"/>
        </p:nvSpPr>
        <p:spPr>
          <a:xfrm rot="15411850">
            <a:off x="3859576" y="1705210"/>
            <a:ext cx="4177527" cy="7567560"/>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2471250"/>
              <a:gd name="connsiteY0" fmla="*/ 6632446 h 7170449"/>
              <a:gd name="connsiteX1" fmla="*/ 1525621 w 2471250"/>
              <a:gd name="connsiteY1" fmla="*/ 0 h 7170449"/>
              <a:gd name="connsiteX2" fmla="*/ 2471250 w 2471250"/>
              <a:gd name="connsiteY2" fmla="*/ 207720 h 7170449"/>
              <a:gd name="connsiteX3" fmla="*/ 2347854 w 2471250"/>
              <a:gd name="connsiteY3" fmla="*/ 7170449 h 7170449"/>
              <a:gd name="connsiteX4" fmla="*/ 0 w 2471250"/>
              <a:gd name="connsiteY4" fmla="*/ 6632446 h 7170449"/>
              <a:gd name="connsiteX0" fmla="*/ 0 w 3727574"/>
              <a:gd name="connsiteY0" fmla="*/ 6632446 h 7170449"/>
              <a:gd name="connsiteX1" fmla="*/ 1525621 w 3727574"/>
              <a:gd name="connsiteY1" fmla="*/ 0 h 7170449"/>
              <a:gd name="connsiteX2" fmla="*/ 3727574 w 3727574"/>
              <a:gd name="connsiteY2" fmla="*/ 1074719 h 7170449"/>
              <a:gd name="connsiteX3" fmla="*/ 2347854 w 3727574"/>
              <a:gd name="connsiteY3" fmla="*/ 7170449 h 7170449"/>
              <a:gd name="connsiteX4" fmla="*/ 0 w 3727574"/>
              <a:gd name="connsiteY4" fmla="*/ 6632446 h 7170449"/>
              <a:gd name="connsiteX0" fmla="*/ 0 w 3727574"/>
              <a:gd name="connsiteY0" fmla="*/ 6628818 h 7166821"/>
              <a:gd name="connsiteX1" fmla="*/ 1541165 w 3727574"/>
              <a:gd name="connsiteY1" fmla="*/ 0 h 7166821"/>
              <a:gd name="connsiteX2" fmla="*/ 3727574 w 3727574"/>
              <a:gd name="connsiteY2" fmla="*/ 1071091 h 7166821"/>
              <a:gd name="connsiteX3" fmla="*/ 2347854 w 3727574"/>
              <a:gd name="connsiteY3" fmla="*/ 7166821 h 7166821"/>
              <a:gd name="connsiteX4" fmla="*/ 0 w 3727574"/>
              <a:gd name="connsiteY4" fmla="*/ 6628818 h 7166821"/>
              <a:gd name="connsiteX0" fmla="*/ 0 w 3747523"/>
              <a:gd name="connsiteY0" fmla="*/ 6628818 h 7166821"/>
              <a:gd name="connsiteX1" fmla="*/ 1541165 w 3747523"/>
              <a:gd name="connsiteY1" fmla="*/ 0 h 7166821"/>
              <a:gd name="connsiteX2" fmla="*/ 3747523 w 3747523"/>
              <a:gd name="connsiteY2" fmla="*/ 985588 h 7166821"/>
              <a:gd name="connsiteX3" fmla="*/ 2347854 w 3747523"/>
              <a:gd name="connsiteY3" fmla="*/ 7166821 h 7166821"/>
              <a:gd name="connsiteX4" fmla="*/ 0 w 3747523"/>
              <a:gd name="connsiteY4" fmla="*/ 6628818 h 7166821"/>
              <a:gd name="connsiteX0" fmla="*/ 0 w 3747523"/>
              <a:gd name="connsiteY0" fmla="*/ 6628818 h 7199727"/>
              <a:gd name="connsiteX1" fmla="*/ 1541165 w 3747523"/>
              <a:gd name="connsiteY1" fmla="*/ 0 h 7199727"/>
              <a:gd name="connsiteX2" fmla="*/ 3747523 w 3747523"/>
              <a:gd name="connsiteY2" fmla="*/ 985588 h 7199727"/>
              <a:gd name="connsiteX3" fmla="*/ 2348371 w 3747523"/>
              <a:gd name="connsiteY3" fmla="*/ 7199727 h 7199727"/>
              <a:gd name="connsiteX4" fmla="*/ 0 w 3747523"/>
              <a:gd name="connsiteY4" fmla="*/ 6628818 h 7199727"/>
              <a:gd name="connsiteX0" fmla="*/ 0 w 3793813"/>
              <a:gd name="connsiteY0" fmla="*/ 6628818 h 7537125"/>
              <a:gd name="connsiteX1" fmla="*/ 1541165 w 3793813"/>
              <a:gd name="connsiteY1" fmla="*/ 0 h 7537125"/>
              <a:gd name="connsiteX2" fmla="*/ 3747523 w 3793813"/>
              <a:gd name="connsiteY2" fmla="*/ 985588 h 7537125"/>
              <a:gd name="connsiteX3" fmla="*/ 3793813 w 3793813"/>
              <a:gd name="connsiteY3" fmla="*/ 7537125 h 7537125"/>
              <a:gd name="connsiteX4" fmla="*/ 0 w 3793813"/>
              <a:gd name="connsiteY4" fmla="*/ 6628818 h 7537125"/>
              <a:gd name="connsiteX0" fmla="*/ 0 w 4104662"/>
              <a:gd name="connsiteY0" fmla="*/ 6628818 h 7609683"/>
              <a:gd name="connsiteX1" fmla="*/ 1541165 w 4104662"/>
              <a:gd name="connsiteY1" fmla="*/ 0 h 7609683"/>
              <a:gd name="connsiteX2" fmla="*/ 3747523 w 4104662"/>
              <a:gd name="connsiteY2" fmla="*/ 985588 h 7609683"/>
              <a:gd name="connsiteX3" fmla="*/ 4104662 w 4104662"/>
              <a:gd name="connsiteY3" fmla="*/ 7609683 h 7609683"/>
              <a:gd name="connsiteX4" fmla="*/ 0 w 4104662"/>
              <a:gd name="connsiteY4" fmla="*/ 6628818 h 7609683"/>
              <a:gd name="connsiteX0" fmla="*/ 0 w 4119687"/>
              <a:gd name="connsiteY0" fmla="*/ 6658096 h 7609683"/>
              <a:gd name="connsiteX1" fmla="*/ 1556190 w 4119687"/>
              <a:gd name="connsiteY1" fmla="*/ 0 h 7609683"/>
              <a:gd name="connsiteX2" fmla="*/ 3762548 w 4119687"/>
              <a:gd name="connsiteY2" fmla="*/ 985588 h 7609683"/>
              <a:gd name="connsiteX3" fmla="*/ 4119687 w 4119687"/>
              <a:gd name="connsiteY3" fmla="*/ 7609683 h 7609683"/>
              <a:gd name="connsiteX4" fmla="*/ 0 w 4119687"/>
              <a:gd name="connsiteY4" fmla="*/ 6658096 h 7609683"/>
              <a:gd name="connsiteX0" fmla="*/ 0 w 4119687"/>
              <a:gd name="connsiteY0" fmla="*/ 6658096 h 7609683"/>
              <a:gd name="connsiteX1" fmla="*/ 1556190 w 4119687"/>
              <a:gd name="connsiteY1" fmla="*/ 0 h 7609683"/>
              <a:gd name="connsiteX2" fmla="*/ 3718636 w 4119687"/>
              <a:gd name="connsiteY2" fmla="*/ 1091112 h 7609683"/>
              <a:gd name="connsiteX3" fmla="*/ 4119687 w 4119687"/>
              <a:gd name="connsiteY3" fmla="*/ 7609683 h 7609683"/>
              <a:gd name="connsiteX4" fmla="*/ 0 w 4119687"/>
              <a:gd name="connsiteY4" fmla="*/ 6658096 h 7609683"/>
              <a:gd name="connsiteX0" fmla="*/ 0 w 4119687"/>
              <a:gd name="connsiteY0" fmla="*/ 6512976 h 7464563"/>
              <a:gd name="connsiteX1" fmla="*/ 1522333 w 4119687"/>
              <a:gd name="connsiteY1" fmla="*/ 0 h 7464563"/>
              <a:gd name="connsiteX2" fmla="*/ 3718636 w 4119687"/>
              <a:gd name="connsiteY2" fmla="*/ 945992 h 7464563"/>
              <a:gd name="connsiteX3" fmla="*/ 4119687 w 4119687"/>
              <a:gd name="connsiteY3" fmla="*/ 7464563 h 7464563"/>
              <a:gd name="connsiteX4" fmla="*/ 0 w 4119687"/>
              <a:gd name="connsiteY4" fmla="*/ 6512976 h 7464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9687" h="7464563">
                <a:moveTo>
                  <a:pt x="0" y="6512976"/>
                </a:moveTo>
                <a:lnTo>
                  <a:pt x="1522333" y="0"/>
                </a:lnTo>
                <a:lnTo>
                  <a:pt x="3718636" y="945992"/>
                </a:lnTo>
                <a:lnTo>
                  <a:pt x="4119687" y="7464563"/>
                </a:lnTo>
                <a:lnTo>
                  <a:pt x="0" y="6512976"/>
                </a:lnTo>
                <a:close/>
              </a:path>
            </a:pathLst>
          </a:custGeom>
          <a:gradFill>
            <a:gsLst>
              <a:gs pos="52000">
                <a:srgbClr val="3C1463"/>
              </a:gs>
              <a:gs pos="17000">
                <a:srgbClr val="201747"/>
              </a:gs>
              <a:gs pos="78000">
                <a:srgbClr val="4E196D"/>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2735885" y="1217160"/>
            <a:ext cx="5537258" cy="1143000"/>
          </a:xfrm>
          <a:prstGeom prst="rect">
            <a:avLst/>
          </a:prstGeom>
        </p:spPr>
        <p:txBody>
          <a:bodyPr lIns="0" anchor="b" anchorCtr="0">
            <a:normAutofit/>
          </a:bodyPr>
          <a:lstStyle>
            <a:lvl1pPr>
              <a:defRPr sz="3600">
                <a:solidFill>
                  <a:schemeClr val="tx2"/>
                </a:solidFill>
                <a:latin typeface="+mj-lt"/>
              </a:defRPr>
            </a:lvl1pPr>
          </a:lstStyle>
          <a:p>
            <a:r>
              <a:rPr lang="en-US" dirty="0" smtClean="0"/>
              <a:t>Section Break</a:t>
            </a:r>
            <a:endParaRPr lang="en-US" dirty="0"/>
          </a:p>
        </p:txBody>
      </p:sp>
      <p:sp>
        <p:nvSpPr>
          <p:cNvPr id="6" name="Trapezoid 11"/>
          <p:cNvSpPr/>
          <p:nvPr userDrawn="1"/>
        </p:nvSpPr>
        <p:spPr>
          <a:xfrm rot="20824102">
            <a:off x="-747294" y="-132020"/>
            <a:ext cx="3344158" cy="7269388"/>
          </a:xfrm>
          <a:custGeom>
            <a:avLst/>
            <a:gdLst>
              <a:gd name="connsiteX0" fmla="*/ 0 w 2108426"/>
              <a:gd name="connsiteY0" fmla="*/ 2149145 h 2149145"/>
              <a:gd name="connsiteX1" fmla="*/ 0 w 2108426"/>
              <a:gd name="connsiteY1" fmla="*/ 0 h 2149145"/>
              <a:gd name="connsiteX2" fmla="*/ 2108426 w 2108426"/>
              <a:gd name="connsiteY2" fmla="*/ 0 h 2149145"/>
              <a:gd name="connsiteX3" fmla="*/ 2108426 w 2108426"/>
              <a:gd name="connsiteY3" fmla="*/ 2149145 h 2149145"/>
              <a:gd name="connsiteX4" fmla="*/ 0 w 2108426"/>
              <a:gd name="connsiteY4" fmla="*/ 2149145 h 2149145"/>
              <a:gd name="connsiteX0" fmla="*/ 0 w 5418892"/>
              <a:gd name="connsiteY0" fmla="*/ 2157611 h 2157611"/>
              <a:gd name="connsiteX1" fmla="*/ 0 w 5418892"/>
              <a:gd name="connsiteY1" fmla="*/ 8466 h 2157611"/>
              <a:gd name="connsiteX2" fmla="*/ 5418892 w 5418892"/>
              <a:gd name="connsiteY2" fmla="*/ 0 h 2157611"/>
              <a:gd name="connsiteX3" fmla="*/ 2108426 w 5418892"/>
              <a:gd name="connsiteY3" fmla="*/ 2157611 h 2157611"/>
              <a:gd name="connsiteX4" fmla="*/ 0 w 5418892"/>
              <a:gd name="connsiteY4" fmla="*/ 2157611 h 2157611"/>
              <a:gd name="connsiteX0" fmla="*/ 0 w 5418892"/>
              <a:gd name="connsiteY0" fmla="*/ 2157611 h 2538611"/>
              <a:gd name="connsiteX1" fmla="*/ 0 w 5418892"/>
              <a:gd name="connsiteY1" fmla="*/ 8466 h 2538611"/>
              <a:gd name="connsiteX2" fmla="*/ 5418892 w 5418892"/>
              <a:gd name="connsiteY2" fmla="*/ 0 h 2538611"/>
              <a:gd name="connsiteX3" fmla="*/ 3657826 w 5418892"/>
              <a:gd name="connsiteY3" fmla="*/ 2538611 h 2538611"/>
              <a:gd name="connsiteX4" fmla="*/ 0 w 5418892"/>
              <a:gd name="connsiteY4" fmla="*/ 2157611 h 2538611"/>
              <a:gd name="connsiteX0" fmla="*/ 0 w 5427359"/>
              <a:gd name="connsiteY0" fmla="*/ 4020277 h 4020277"/>
              <a:gd name="connsiteX1" fmla="*/ 8467 w 5427359"/>
              <a:gd name="connsiteY1" fmla="*/ 8466 h 4020277"/>
              <a:gd name="connsiteX2" fmla="*/ 5427359 w 5427359"/>
              <a:gd name="connsiteY2" fmla="*/ 0 h 4020277"/>
              <a:gd name="connsiteX3" fmla="*/ 3666293 w 5427359"/>
              <a:gd name="connsiteY3" fmla="*/ 2538611 h 4020277"/>
              <a:gd name="connsiteX4" fmla="*/ 0 w 5427359"/>
              <a:gd name="connsiteY4" fmla="*/ 4020277 h 4020277"/>
              <a:gd name="connsiteX0" fmla="*/ 408120 w 5835479"/>
              <a:gd name="connsiteY0" fmla="*/ 7654949 h 7654949"/>
              <a:gd name="connsiteX1" fmla="*/ 14 w 5835479"/>
              <a:gd name="connsiteY1" fmla="*/ 0 h 7654949"/>
              <a:gd name="connsiteX2" fmla="*/ 5835479 w 5835479"/>
              <a:gd name="connsiteY2" fmla="*/ 3634672 h 7654949"/>
              <a:gd name="connsiteX3" fmla="*/ 4074413 w 5835479"/>
              <a:gd name="connsiteY3" fmla="*/ 6173283 h 7654949"/>
              <a:gd name="connsiteX4" fmla="*/ 408120 w 5835479"/>
              <a:gd name="connsiteY4" fmla="*/ 7654949 h 7654949"/>
              <a:gd name="connsiteX0" fmla="*/ 408120 w 4074413"/>
              <a:gd name="connsiteY0" fmla="*/ 7654949 h 7654949"/>
              <a:gd name="connsiteX1" fmla="*/ 14 w 4074413"/>
              <a:gd name="connsiteY1" fmla="*/ 0 h 7654949"/>
              <a:gd name="connsiteX2" fmla="*/ 1014678 w 4074413"/>
              <a:gd name="connsiteY2" fmla="*/ 242853 h 7654949"/>
              <a:gd name="connsiteX3" fmla="*/ 4074413 w 4074413"/>
              <a:gd name="connsiteY3" fmla="*/ 6173283 h 7654949"/>
              <a:gd name="connsiteX4" fmla="*/ 408120 w 4074413"/>
              <a:gd name="connsiteY4" fmla="*/ 7654949 h 7654949"/>
              <a:gd name="connsiteX0" fmla="*/ 408120 w 3321529"/>
              <a:gd name="connsiteY0" fmla="*/ 7654949 h 7654949"/>
              <a:gd name="connsiteX1" fmla="*/ 14 w 3321529"/>
              <a:gd name="connsiteY1" fmla="*/ 0 h 7654949"/>
              <a:gd name="connsiteX2" fmla="*/ 1014678 w 3321529"/>
              <a:gd name="connsiteY2" fmla="*/ 242853 h 7654949"/>
              <a:gd name="connsiteX3" fmla="*/ 3321529 w 3321529"/>
              <a:gd name="connsiteY3" fmla="*/ 5296663 h 7654949"/>
              <a:gd name="connsiteX4" fmla="*/ 408120 w 3321529"/>
              <a:gd name="connsiteY4" fmla="*/ 7654949 h 7654949"/>
              <a:gd name="connsiteX0" fmla="*/ 0 w 5102726"/>
              <a:gd name="connsiteY0" fmla="*/ 6612305 h 6612305"/>
              <a:gd name="connsiteX1" fmla="*/ 1781211 w 5102726"/>
              <a:gd name="connsiteY1" fmla="*/ 0 h 6612305"/>
              <a:gd name="connsiteX2" fmla="*/ 2795875 w 5102726"/>
              <a:gd name="connsiteY2" fmla="*/ 242853 h 6612305"/>
              <a:gd name="connsiteX3" fmla="*/ 5102726 w 5102726"/>
              <a:gd name="connsiteY3" fmla="*/ 5296663 h 6612305"/>
              <a:gd name="connsiteX4" fmla="*/ 0 w 5102726"/>
              <a:gd name="connsiteY4" fmla="*/ 6612305 h 661230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85895 h 6685895"/>
              <a:gd name="connsiteX1" fmla="*/ 1460790 w 5102726"/>
              <a:gd name="connsiteY1" fmla="*/ 0 h 6685895"/>
              <a:gd name="connsiteX2" fmla="*/ 2795875 w 5102726"/>
              <a:gd name="connsiteY2" fmla="*/ 316443 h 6685895"/>
              <a:gd name="connsiteX3" fmla="*/ 5102726 w 5102726"/>
              <a:gd name="connsiteY3" fmla="*/ 5370253 h 6685895"/>
              <a:gd name="connsiteX4" fmla="*/ 0 w 5102726"/>
              <a:gd name="connsiteY4" fmla="*/ 6685895 h 6685895"/>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0 w 5102726"/>
              <a:gd name="connsiteY4" fmla="*/ 6671177 h 6671177"/>
              <a:gd name="connsiteX0" fmla="*/ 0 w 5102726"/>
              <a:gd name="connsiteY0" fmla="*/ 6671177 h 6671177"/>
              <a:gd name="connsiteX1" fmla="*/ 1524875 w 5102726"/>
              <a:gd name="connsiteY1" fmla="*/ 0 h 6671177"/>
              <a:gd name="connsiteX2" fmla="*/ 2795875 w 5102726"/>
              <a:gd name="connsiteY2" fmla="*/ 301725 h 6671177"/>
              <a:gd name="connsiteX3" fmla="*/ 5102726 w 5102726"/>
              <a:gd name="connsiteY3" fmla="*/ 5355535 h 6671177"/>
              <a:gd name="connsiteX4" fmla="*/ 1851778 w 5102726"/>
              <a:gd name="connsiteY4" fmla="*/ 6179462 h 6671177"/>
              <a:gd name="connsiteX5" fmla="*/ 0 w 5102726"/>
              <a:gd name="connsiteY5" fmla="*/ 6671177 h 6671177"/>
              <a:gd name="connsiteX0" fmla="*/ 0 w 5102726"/>
              <a:gd name="connsiteY0" fmla="*/ 6671177 h 7101064"/>
              <a:gd name="connsiteX1" fmla="*/ 1524875 w 5102726"/>
              <a:gd name="connsiteY1" fmla="*/ 0 h 7101064"/>
              <a:gd name="connsiteX2" fmla="*/ 2795875 w 5102726"/>
              <a:gd name="connsiteY2" fmla="*/ 301725 h 7101064"/>
              <a:gd name="connsiteX3" fmla="*/ 5102726 w 5102726"/>
              <a:gd name="connsiteY3" fmla="*/ 5355535 h 7101064"/>
              <a:gd name="connsiteX4" fmla="*/ 2044995 w 5102726"/>
              <a:gd name="connsiteY4" fmla="*/ 7101064 h 7101064"/>
              <a:gd name="connsiteX5" fmla="*/ 0 w 5102726"/>
              <a:gd name="connsiteY5" fmla="*/ 6671177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5103472"/>
              <a:gd name="connsiteY0" fmla="*/ 6632446 h 7101064"/>
              <a:gd name="connsiteX1" fmla="*/ 1525621 w 5103472"/>
              <a:gd name="connsiteY1" fmla="*/ 0 h 7101064"/>
              <a:gd name="connsiteX2" fmla="*/ 2796621 w 5103472"/>
              <a:gd name="connsiteY2" fmla="*/ 301725 h 7101064"/>
              <a:gd name="connsiteX3" fmla="*/ 5103472 w 5103472"/>
              <a:gd name="connsiteY3" fmla="*/ 5355535 h 7101064"/>
              <a:gd name="connsiteX4" fmla="*/ 2045741 w 5103472"/>
              <a:gd name="connsiteY4" fmla="*/ 7101064 h 7101064"/>
              <a:gd name="connsiteX5" fmla="*/ 0 w 5103472"/>
              <a:gd name="connsiteY5" fmla="*/ 6632446 h 7101064"/>
              <a:gd name="connsiteX0" fmla="*/ 0 w 3890822"/>
              <a:gd name="connsiteY0" fmla="*/ 6632446 h 7101064"/>
              <a:gd name="connsiteX1" fmla="*/ 1525621 w 3890822"/>
              <a:gd name="connsiteY1" fmla="*/ 0 h 7101064"/>
              <a:gd name="connsiteX2" fmla="*/ 2796621 w 3890822"/>
              <a:gd name="connsiteY2" fmla="*/ 301725 h 7101064"/>
              <a:gd name="connsiteX3" fmla="*/ 3890822 w 3890822"/>
              <a:gd name="connsiteY3" fmla="*/ 5096310 h 7101064"/>
              <a:gd name="connsiteX4" fmla="*/ 2045741 w 3890822"/>
              <a:gd name="connsiteY4" fmla="*/ 7101064 h 7101064"/>
              <a:gd name="connsiteX5" fmla="*/ 0 w 3890822"/>
              <a:gd name="connsiteY5" fmla="*/ 6632446 h 7101064"/>
              <a:gd name="connsiteX0" fmla="*/ 0 w 3890822"/>
              <a:gd name="connsiteY0" fmla="*/ 6632446 h 7170449"/>
              <a:gd name="connsiteX1" fmla="*/ 1525621 w 3890822"/>
              <a:gd name="connsiteY1" fmla="*/ 0 h 7170449"/>
              <a:gd name="connsiteX2" fmla="*/ 2796621 w 3890822"/>
              <a:gd name="connsiteY2" fmla="*/ 301725 h 7170449"/>
              <a:gd name="connsiteX3" fmla="*/ 3890822 w 3890822"/>
              <a:gd name="connsiteY3" fmla="*/ 5096310 h 7170449"/>
              <a:gd name="connsiteX4" fmla="*/ 2347854 w 3890822"/>
              <a:gd name="connsiteY4" fmla="*/ 7170449 h 7170449"/>
              <a:gd name="connsiteX5" fmla="*/ 0 w 3890822"/>
              <a:gd name="connsiteY5" fmla="*/ 6632446 h 7170449"/>
              <a:gd name="connsiteX0" fmla="*/ 0 w 3215462"/>
              <a:gd name="connsiteY0" fmla="*/ 6632446 h 7170449"/>
              <a:gd name="connsiteX1" fmla="*/ 1525621 w 3215462"/>
              <a:gd name="connsiteY1" fmla="*/ 0 h 7170449"/>
              <a:gd name="connsiteX2" fmla="*/ 2796621 w 3215462"/>
              <a:gd name="connsiteY2" fmla="*/ 301725 h 7170449"/>
              <a:gd name="connsiteX3" fmla="*/ 3215462 w 3215462"/>
              <a:gd name="connsiteY3" fmla="*/ 4931564 h 7170449"/>
              <a:gd name="connsiteX4" fmla="*/ 2347854 w 3215462"/>
              <a:gd name="connsiteY4" fmla="*/ 7170449 h 7170449"/>
              <a:gd name="connsiteX5" fmla="*/ 0 w 3215462"/>
              <a:gd name="connsiteY5" fmla="*/ 6632446 h 7170449"/>
              <a:gd name="connsiteX0" fmla="*/ 0 w 3297856"/>
              <a:gd name="connsiteY0" fmla="*/ 6632446 h 7170449"/>
              <a:gd name="connsiteX1" fmla="*/ 1525621 w 3297856"/>
              <a:gd name="connsiteY1" fmla="*/ 0 h 7170449"/>
              <a:gd name="connsiteX2" fmla="*/ 2796621 w 3297856"/>
              <a:gd name="connsiteY2" fmla="*/ 301725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679710 w 3297856"/>
              <a:gd name="connsiteY2" fmla="*/ 265236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505767 w 3297856"/>
              <a:gd name="connsiteY2" fmla="*/ 225288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368444 w 3297856"/>
              <a:gd name="connsiteY2" fmla="*/ 193749 h 7170449"/>
              <a:gd name="connsiteX3" fmla="*/ 3297856 w 3297856"/>
              <a:gd name="connsiteY3" fmla="*/ 4950489 h 7170449"/>
              <a:gd name="connsiteX4" fmla="*/ 2347854 w 3297856"/>
              <a:gd name="connsiteY4" fmla="*/ 7170449 h 7170449"/>
              <a:gd name="connsiteX5" fmla="*/ 0 w 3297856"/>
              <a:gd name="connsiteY5" fmla="*/ 6632446 h 7170449"/>
              <a:gd name="connsiteX0" fmla="*/ 0 w 3297856"/>
              <a:gd name="connsiteY0" fmla="*/ 6632446 h 7170449"/>
              <a:gd name="connsiteX1" fmla="*/ 1525621 w 3297856"/>
              <a:gd name="connsiteY1" fmla="*/ 0 h 7170449"/>
              <a:gd name="connsiteX2" fmla="*/ 2471250 w 3297856"/>
              <a:gd name="connsiteY2" fmla="*/ 207720 h 7170449"/>
              <a:gd name="connsiteX3" fmla="*/ 3297856 w 3297856"/>
              <a:gd name="connsiteY3" fmla="*/ 4950489 h 7170449"/>
              <a:gd name="connsiteX4" fmla="*/ 2347854 w 3297856"/>
              <a:gd name="connsiteY4" fmla="*/ 7170449 h 7170449"/>
              <a:gd name="connsiteX5" fmla="*/ 0 w 3297856"/>
              <a:gd name="connsiteY5" fmla="*/ 6632446 h 717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7856" h="7170449">
                <a:moveTo>
                  <a:pt x="0" y="6632446"/>
                </a:moveTo>
                <a:cubicBezTo>
                  <a:pt x="306288" y="5316673"/>
                  <a:pt x="1210924" y="1352402"/>
                  <a:pt x="1525621" y="0"/>
                </a:cubicBezTo>
                <a:lnTo>
                  <a:pt x="2471250" y="207720"/>
                </a:lnTo>
                <a:lnTo>
                  <a:pt x="3297856" y="4950489"/>
                </a:lnTo>
                <a:lnTo>
                  <a:pt x="2347854" y="7170449"/>
                </a:lnTo>
                <a:lnTo>
                  <a:pt x="0" y="6632446"/>
                </a:lnTo>
                <a:close/>
              </a:path>
            </a:pathLst>
          </a:custGeom>
          <a:gradFill>
            <a:gsLst>
              <a:gs pos="41000">
                <a:srgbClr val="201747"/>
              </a:gs>
              <a:gs pos="77000">
                <a:srgbClr val="850F89"/>
              </a:gs>
              <a:gs pos="100000">
                <a:srgbClr val="850F89"/>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0" hasCustomPrompt="1"/>
          </p:nvPr>
        </p:nvSpPr>
        <p:spPr>
          <a:xfrm>
            <a:off x="2735885" y="2413549"/>
            <a:ext cx="4535034" cy="536348"/>
          </a:xfrm>
          <a:prstGeom prst="rect">
            <a:avLst/>
          </a:prstGeom>
        </p:spPr>
        <p:txBody>
          <a:bodyPr/>
          <a:lstStyle>
            <a:lvl1pPr marL="0" indent="0">
              <a:buNone/>
              <a:defRPr sz="1400" b="1">
                <a:solidFill>
                  <a:schemeClr val="accent1"/>
                </a:solidFill>
                <a:latin typeface="+mj-lt"/>
              </a:defRPr>
            </a:lvl1pPr>
          </a:lstStyle>
          <a:p>
            <a:pPr lvl="0"/>
            <a:r>
              <a:rPr lang="en-US" dirty="0" smtClean="0"/>
              <a:t>SUBTITLE GOES HERE</a:t>
            </a:r>
            <a:endParaRPr lang="en-US" dirty="0"/>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62822" y="6228963"/>
            <a:ext cx="1333503" cy="324063"/>
          </a:xfrm>
          <a:prstGeom prst="rect">
            <a:avLst/>
          </a:prstGeom>
        </p:spPr>
      </p:pic>
    </p:spTree>
    <p:extLst>
      <p:ext uri="{BB962C8B-B14F-4D97-AF65-F5344CB8AC3E}">
        <p14:creationId xmlns:p14="http://schemas.microsoft.com/office/powerpoint/2010/main" val="34399776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269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1226D8E-AC14-4D0C-A38A-E6ED9F77F815}" type="datetimeFigureOut">
              <a:rPr lang="en-US" smtClean="0"/>
              <a:t>1/19/2017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2F56647B-2D73-4C18-BCB8-EBEE3F11C666}" type="slidenum">
              <a:rPr lang="en-US" smtClean="0"/>
              <a:t>‹#›</a:t>
            </a:fld>
            <a:endParaRPr lang="en-US" dirty="0"/>
          </a:p>
        </p:txBody>
      </p:sp>
    </p:spTree>
    <p:extLst>
      <p:ext uri="{BB962C8B-B14F-4D97-AF65-F5344CB8AC3E}">
        <p14:creationId xmlns:p14="http://schemas.microsoft.com/office/powerpoint/2010/main" val="20715589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6725"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venir LT 35 Light" pitchFamily="34" charset="0"/>
              </a:defRPr>
            </a:lvl1pPr>
          </a:lstStyle>
          <a:p>
            <a:fld id="{2CDD7FC0-E934-4196-8EFA-C0210886C376}" type="slidenum">
              <a:rPr lang="en-US" smtClean="0"/>
              <a:pPr/>
              <a:t>‹#›</a:t>
            </a:fld>
            <a:endParaRPr lang="en-US" dirty="0"/>
          </a:p>
        </p:txBody>
      </p:sp>
    </p:spTree>
    <p:extLst>
      <p:ext uri="{BB962C8B-B14F-4D97-AF65-F5344CB8AC3E}">
        <p14:creationId xmlns:p14="http://schemas.microsoft.com/office/powerpoint/2010/main" val="4213125518"/>
      </p:ext>
    </p:extLst>
  </p:cSld>
  <p:clrMap bg1="lt1" tx1="dk1" bg2="lt2" tx2="dk2" accent1="accent1" accent2="accent2" accent3="accent3" accent4="accent4" accent5="accent5" accent6="accent6" hlink="hlink" folHlink="folHlink"/>
  <p:sldLayoutIdLst>
    <p:sldLayoutId id="2147483730" r:id="rId1"/>
    <p:sldLayoutId id="2147483658" r:id="rId2"/>
    <p:sldLayoutId id="2147483726" r:id="rId3"/>
    <p:sldLayoutId id="2147483731" r:id="rId4"/>
  </p:sldLayoutIdLst>
  <p:timing>
    <p:tnLst>
      <p:par>
        <p:cTn id="1" dur="indefinite" restart="never" nodeType="tmRoot"/>
      </p:par>
    </p:tnLst>
  </p:timing>
  <p:hf hdr="0" dt="0"/>
  <p:txStyles>
    <p:titleStyle>
      <a:lvl1pPr algn="l" defTabSz="914400" rtl="0" eaLnBrk="1" latinLnBrk="0" hangingPunct="1">
        <a:spcBef>
          <a:spcPct val="0"/>
        </a:spcBef>
        <a:buNone/>
        <a:defRPr sz="2800" kern="1200" baseline="0">
          <a:solidFill>
            <a:schemeClr val="accent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venir LT Std 35 Light"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chemeClr val="accent1"/>
        </a:buClr>
        <a:buFont typeface="Wingdings" pitchFamily="2" charset="2"/>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venir LT Std 35 Light" pitchFamily="34" charset="0"/>
        <a:buChar char="&gt;"/>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SzPct val="100000"/>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6725"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venir LT 35 Light" pitchFamily="34" charset="0"/>
              </a:defRPr>
            </a:lvl1pPr>
          </a:lstStyle>
          <a:p>
            <a:fld id="{2CDD7FC0-E934-4196-8EFA-C0210886C376}" type="slidenum">
              <a:rPr lang="en-US" smtClean="0"/>
              <a:pPr/>
              <a:t>‹#›</a:t>
            </a:fld>
            <a:endParaRPr lang="en-US" dirty="0"/>
          </a:p>
        </p:txBody>
      </p:sp>
    </p:spTree>
    <p:extLst>
      <p:ext uri="{BB962C8B-B14F-4D97-AF65-F5344CB8AC3E}">
        <p14:creationId xmlns:p14="http://schemas.microsoft.com/office/powerpoint/2010/main" val="106782925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9" r:id="rId3"/>
    <p:sldLayoutId id="2147483723" r:id="rId4"/>
    <p:sldLayoutId id="2147483733" r:id="rId5"/>
    <p:sldLayoutId id="2147483736" r:id="rId6"/>
    <p:sldLayoutId id="2147483737" r:id="rId7"/>
    <p:sldLayoutId id="2147483738" r:id="rId8"/>
    <p:sldLayoutId id="2147483739" r:id="rId9"/>
  </p:sldLayoutIdLst>
  <p:timing>
    <p:tnLst>
      <p:par>
        <p:cTn id="1" dur="indefinite" restart="never" nodeType="tmRoot"/>
      </p:par>
    </p:tnLst>
  </p:timing>
  <p:hf hdr="0" dt="0"/>
  <p:txStyles>
    <p:titleStyle>
      <a:lvl1pPr algn="l" defTabSz="914400" rtl="0" eaLnBrk="1" latinLnBrk="0" hangingPunct="1">
        <a:spcBef>
          <a:spcPct val="0"/>
        </a:spcBef>
        <a:buNone/>
        <a:defRPr sz="2800" kern="1200" baseline="0">
          <a:solidFill>
            <a:schemeClr val="accent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chemeClr val="accent1"/>
        </a:buClr>
        <a:buFont typeface="Avenir LT Std 35 Light"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Clr>
          <a:schemeClr val="accent1"/>
        </a:buClr>
        <a:buFont typeface="Wingdings" pitchFamily="2" charset="2"/>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venir LT Std 35 Light" pitchFamily="34" charset="0"/>
        <a:buChar char="&gt;"/>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SzPct val="100000"/>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gk_tour2/gk_tour2.mp4" TargetMode="External"/><Relationship Id="rId2" Type="http://schemas.openxmlformats.org/officeDocument/2006/relationships/image" Target="../media/image30.png"/><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 Id="rId4" Type="http://schemas.openxmlformats.org/officeDocument/2006/relationships/image" Target="../media/image38.JP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JP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 Id="rId5" Type="http://schemas.openxmlformats.org/officeDocument/2006/relationships/image" Target="../media/image51.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9"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GIF"/><Relationship Id="rId1" Type="http://schemas.openxmlformats.org/officeDocument/2006/relationships/slideLayout" Target="../slideLayouts/slideLayout9.xml"/><Relationship Id="rId5" Type="http://schemas.openxmlformats.org/officeDocument/2006/relationships/image" Target="../media/image23.png"/><Relationship Id="rId4" Type="http://schemas.openxmlformats.org/officeDocument/2006/relationships/image" Target="../media/image22.GIF"/></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1.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475944" y="302269"/>
            <a:ext cx="7088428" cy="3913607"/>
          </a:xfrm>
        </p:spPr>
        <p:txBody>
          <a:bodyPr/>
          <a:lstStyle/>
          <a:p>
            <a:pPr algn="ctr"/>
            <a:r>
              <a:rPr lang="en-US" sz="2400" dirty="0" smtClean="0"/>
              <a:t>Applications of the Incident Command Tool for Drinking Water Protection</a:t>
            </a:r>
          </a:p>
          <a:p>
            <a:pPr algn="ctr"/>
            <a:endParaRPr lang="en-US" sz="1800" dirty="0" smtClean="0"/>
          </a:p>
          <a:p>
            <a:pPr algn="ctr">
              <a:spcBef>
                <a:spcPts val="0"/>
              </a:spcBef>
            </a:pPr>
            <a:r>
              <a:rPr lang="en-US" dirty="0" smtClean="0"/>
              <a:t>William B. Samuels, Ph.D, Rakesh Bahadur, Ph.D and Christopher Ziemniak</a:t>
            </a:r>
          </a:p>
          <a:p>
            <a:pPr algn="ctr">
              <a:spcBef>
                <a:spcPts val="0"/>
              </a:spcBef>
            </a:pPr>
            <a:r>
              <a:rPr lang="en-US" dirty="0" smtClean="0"/>
              <a:t>Leidos – Center for Water Science and Engineering</a:t>
            </a:r>
          </a:p>
          <a:p>
            <a:pPr algn="ctr">
              <a:spcBef>
                <a:spcPts val="0"/>
              </a:spcBef>
            </a:pPr>
            <a:r>
              <a:rPr lang="en-US" dirty="0" smtClean="0"/>
              <a:t>Alexandria, Virginia</a:t>
            </a:r>
          </a:p>
          <a:p>
            <a:pPr algn="ctr">
              <a:spcBef>
                <a:spcPts val="0"/>
              </a:spcBef>
            </a:pPr>
            <a:endParaRPr lang="en-US" sz="1600" dirty="0"/>
          </a:p>
          <a:p>
            <a:pPr algn="ctr">
              <a:spcBef>
                <a:spcPts val="0"/>
              </a:spcBef>
            </a:pPr>
            <a:r>
              <a:rPr lang="en-US" dirty="0" smtClean="0"/>
              <a:t>AWRA GIS and Water Resources Conference</a:t>
            </a:r>
          </a:p>
          <a:p>
            <a:pPr algn="ctr">
              <a:spcBef>
                <a:spcPts val="0"/>
              </a:spcBef>
            </a:pPr>
            <a:r>
              <a:rPr lang="en-US" dirty="0" smtClean="0"/>
              <a:t>Sacramento, CA</a:t>
            </a:r>
          </a:p>
          <a:p>
            <a:pPr algn="ctr">
              <a:spcBef>
                <a:spcPts val="0"/>
              </a:spcBef>
            </a:pPr>
            <a:endParaRPr lang="en-US" dirty="0" smtClean="0"/>
          </a:p>
          <a:p>
            <a:pPr algn="ctr">
              <a:spcBef>
                <a:spcPts val="0"/>
              </a:spcBef>
            </a:pPr>
            <a:r>
              <a:rPr lang="en-US" dirty="0" smtClean="0"/>
              <a:t>July 11, 2016</a:t>
            </a:r>
          </a:p>
          <a:p>
            <a:pPr algn="ctr"/>
            <a:endParaRPr lang="en-US" sz="1600"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466" y="3984586"/>
            <a:ext cx="3248625" cy="2115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21" y="3614871"/>
            <a:ext cx="2353986" cy="2302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7561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solidFill>
                  <a:prstClr val="black">
                    <a:tint val="75000"/>
                  </a:prstClr>
                </a:solidFill>
              </a:rPr>
              <a:pPr/>
              <a:t>10</a:t>
            </a:fld>
            <a:endParaRPr lang="en-US">
              <a:solidFill>
                <a:prstClr val="black">
                  <a:tint val="75000"/>
                </a:prstClr>
              </a:solidFill>
            </a:endParaRPr>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811986" y="1425016"/>
            <a:ext cx="7190842" cy="4756328"/>
          </a:xfrm>
          <a:prstGeom prst="rect">
            <a:avLst/>
          </a:prstGeom>
        </p:spPr>
      </p:pic>
      <p:sp>
        <p:nvSpPr>
          <p:cNvPr id="3" name="TextBox 2"/>
          <p:cNvSpPr txBox="1"/>
          <p:nvPr/>
        </p:nvSpPr>
        <p:spPr>
          <a:xfrm>
            <a:off x="1825141" y="775411"/>
            <a:ext cx="5164532" cy="584775"/>
          </a:xfrm>
          <a:prstGeom prst="rect">
            <a:avLst/>
          </a:prstGeom>
          <a:noFill/>
        </p:spPr>
        <p:txBody>
          <a:bodyPr wrap="square" rtlCol="0">
            <a:spAutoFit/>
          </a:bodyPr>
          <a:lstStyle/>
          <a:p>
            <a:r>
              <a:rPr lang="en-US" sz="3200" b="1" dirty="0" smtClean="0">
                <a:solidFill>
                  <a:prstClr val="black"/>
                </a:solidFill>
              </a:rPr>
              <a:t>Decision-Making</a:t>
            </a:r>
            <a:endParaRPr lang="en-US" sz="3200" b="1" dirty="0">
              <a:solidFill>
                <a:prstClr val="black"/>
              </a:solidFill>
            </a:endParaRPr>
          </a:p>
        </p:txBody>
      </p:sp>
    </p:spTree>
    <p:extLst>
      <p:ext uri="{BB962C8B-B14F-4D97-AF65-F5344CB8AC3E}">
        <p14:creationId xmlns:p14="http://schemas.microsoft.com/office/powerpoint/2010/main" val="1343015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0367" y="206733"/>
            <a:ext cx="5537258" cy="571117"/>
          </a:xfrm>
        </p:spPr>
        <p:txBody>
          <a:bodyPr>
            <a:normAutofit fontScale="90000"/>
          </a:bodyPr>
          <a:lstStyle/>
          <a:p>
            <a:r>
              <a:rPr lang="en-US" dirty="0" smtClean="0"/>
              <a:t>A Tale of Two Rivers</a:t>
            </a:r>
            <a:endParaRPr lang="en-US" dirty="0"/>
          </a:p>
        </p:txBody>
      </p:sp>
      <p:sp>
        <p:nvSpPr>
          <p:cNvPr id="3" name="Text Placeholder 2"/>
          <p:cNvSpPr>
            <a:spLocks noGrp="1"/>
          </p:cNvSpPr>
          <p:nvPr>
            <p:ph type="body" sz="quarter" idx="10"/>
          </p:nvPr>
        </p:nvSpPr>
        <p:spPr>
          <a:xfrm>
            <a:off x="2346270" y="727871"/>
            <a:ext cx="4535034" cy="536348"/>
          </a:xfrm>
        </p:spPr>
        <p:txBody>
          <a:bodyPr/>
          <a:lstStyle/>
          <a:p>
            <a:r>
              <a:rPr lang="en-US" dirty="0" smtClean="0"/>
              <a:t>“Charles Dickens, PE”</a:t>
            </a:r>
          </a:p>
          <a:p>
            <a:endParaRPr lang="en-US" dirty="0"/>
          </a:p>
          <a:p>
            <a:endParaRPr lang="en-US" dirty="0" smtClean="0"/>
          </a:p>
          <a:p>
            <a:endParaRPr lang="en-US" dirty="0"/>
          </a:p>
        </p:txBody>
      </p:sp>
      <p:sp>
        <p:nvSpPr>
          <p:cNvPr id="4" name="Text Placeholder 2"/>
          <p:cNvSpPr txBox="1">
            <a:spLocks/>
          </p:cNvSpPr>
          <p:nvPr/>
        </p:nvSpPr>
        <p:spPr>
          <a:xfrm>
            <a:off x="1653871" y="1145176"/>
            <a:ext cx="3172571" cy="536348"/>
          </a:xfrm>
          <a:prstGeom prst="rect">
            <a:avLst/>
          </a:prstGeom>
        </p:spPr>
        <p:txBody>
          <a:bodyPr/>
          <a:lstStyle>
            <a:lvl1pPr marL="0" indent="0" algn="l" defTabSz="914400" rtl="0" eaLnBrk="1" latinLnBrk="0" hangingPunct="1">
              <a:spcBef>
                <a:spcPct val="20000"/>
              </a:spcBef>
              <a:buClr>
                <a:schemeClr val="accent1"/>
              </a:buClr>
              <a:buFont typeface="Avenir LT Std 35 Light" pitchFamily="34" charset="0"/>
              <a:buNone/>
              <a:defRPr sz="1400" b="1" kern="1200">
                <a:solidFill>
                  <a:schemeClr val="accent1"/>
                </a:solidFill>
                <a:latin typeface="+mj-lt"/>
                <a:ea typeface="+mn-ea"/>
                <a:cs typeface="Arial" pitchFamily="34" charset="0"/>
              </a:defRPr>
            </a:lvl1pPr>
            <a:lvl2pPr marL="742950" indent="-285750" algn="l" defTabSz="914400" rtl="0" eaLnBrk="1" latinLnBrk="0" hangingPunct="1">
              <a:spcBef>
                <a:spcPct val="20000"/>
              </a:spcBef>
              <a:buClr>
                <a:schemeClr val="accent1"/>
              </a:buClr>
              <a:buFont typeface="Wingdings" pitchFamily="2" charset="2"/>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venir LT Std 35 Light" pitchFamily="34" charset="0"/>
              <a:buChar char="&gt;"/>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SzPct val="100000"/>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2"/>
                </a:solidFill>
              </a:rPr>
              <a:t>It was the best of streams</a:t>
            </a:r>
          </a:p>
          <a:p>
            <a:endParaRPr lang="en-US" dirty="0" smtClean="0"/>
          </a:p>
          <a:p>
            <a:endParaRPr lang="en-US" dirty="0"/>
          </a:p>
        </p:txBody>
      </p:sp>
      <p:sp>
        <p:nvSpPr>
          <p:cNvPr id="5" name="Text Placeholder 2"/>
          <p:cNvSpPr txBox="1">
            <a:spLocks/>
          </p:cNvSpPr>
          <p:nvPr/>
        </p:nvSpPr>
        <p:spPr>
          <a:xfrm>
            <a:off x="5154957" y="1145176"/>
            <a:ext cx="3106447" cy="536348"/>
          </a:xfrm>
          <a:prstGeom prst="rect">
            <a:avLst/>
          </a:prstGeom>
        </p:spPr>
        <p:txBody>
          <a:bodyPr/>
          <a:lstStyle>
            <a:lvl1pPr marL="0" indent="0" algn="l" defTabSz="914400" rtl="0" eaLnBrk="1" latinLnBrk="0" hangingPunct="1">
              <a:spcBef>
                <a:spcPct val="20000"/>
              </a:spcBef>
              <a:buClr>
                <a:schemeClr val="accent1"/>
              </a:buClr>
              <a:buFont typeface="Avenir LT Std 35 Light" pitchFamily="34" charset="0"/>
              <a:buNone/>
              <a:defRPr sz="1400" b="1" kern="1200">
                <a:solidFill>
                  <a:schemeClr val="accent1"/>
                </a:solidFill>
                <a:latin typeface="+mj-lt"/>
                <a:ea typeface="+mn-ea"/>
                <a:cs typeface="Arial" pitchFamily="34" charset="0"/>
              </a:defRPr>
            </a:lvl1pPr>
            <a:lvl2pPr marL="742950" indent="-285750" algn="l" defTabSz="914400" rtl="0" eaLnBrk="1" latinLnBrk="0" hangingPunct="1">
              <a:spcBef>
                <a:spcPct val="20000"/>
              </a:spcBef>
              <a:buClr>
                <a:schemeClr val="accent1"/>
              </a:buClr>
              <a:buFont typeface="Wingdings" pitchFamily="2" charset="2"/>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Clr>
                <a:schemeClr val="accent1"/>
              </a:buClr>
              <a:buFont typeface="Avenir LT Std 35 Light" pitchFamily="34" charset="0"/>
              <a:buChar char="&gt;"/>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Clr>
                <a:schemeClr val="accent1"/>
              </a:buClr>
              <a:buSzPct val="100000"/>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Clr>
                <a:schemeClr val="accent1"/>
              </a:buClr>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2"/>
                </a:solidFill>
              </a:rPr>
              <a:t>It was the worst of streams</a:t>
            </a:r>
            <a:endParaRPr lang="en-US" dirty="0" smtClean="0"/>
          </a:p>
          <a:p>
            <a:endParaRPr lang="en-US" dirty="0" smtClean="0"/>
          </a:p>
          <a:p>
            <a:endParaRPr lang="en-US" dirty="0"/>
          </a:p>
        </p:txBody>
      </p:sp>
      <p:pic>
        <p:nvPicPr>
          <p:cNvPr id="1028" name="Picture 4" descr="http://d1jrw5jterzxwu.cloudfront.net/sites/default/files/styles/article_header_image/public/article_media/animas_river-before-after-via_daily_mail.jpg?itok=J63q2Pk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387" y="1490688"/>
            <a:ext cx="6212109" cy="402751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447138" y="5547332"/>
            <a:ext cx="6619460" cy="369332"/>
          </a:xfrm>
          <a:prstGeom prst="rect">
            <a:avLst/>
          </a:prstGeom>
        </p:spPr>
        <p:txBody>
          <a:bodyPr wrap="square">
            <a:spAutoFit/>
          </a:bodyPr>
          <a:lstStyle/>
          <a:p>
            <a:r>
              <a:rPr lang="en-US" dirty="0" smtClean="0">
                <a:solidFill>
                  <a:schemeClr val="bg1"/>
                </a:solidFill>
              </a:rPr>
              <a:t>“….it </a:t>
            </a:r>
            <a:r>
              <a:rPr lang="en-US" dirty="0">
                <a:solidFill>
                  <a:schemeClr val="bg1"/>
                </a:solidFill>
              </a:rPr>
              <a:t>was the age of wisdom, </a:t>
            </a:r>
            <a:r>
              <a:rPr lang="en-US" dirty="0" smtClean="0">
                <a:solidFill>
                  <a:schemeClr val="bg1"/>
                </a:solidFill>
              </a:rPr>
              <a:t>  it </a:t>
            </a:r>
            <a:r>
              <a:rPr lang="en-US" dirty="0">
                <a:solidFill>
                  <a:schemeClr val="bg1"/>
                </a:solidFill>
              </a:rPr>
              <a:t>was the age of </a:t>
            </a:r>
            <a:r>
              <a:rPr lang="en-US" dirty="0" smtClean="0">
                <a:solidFill>
                  <a:schemeClr val="bg1"/>
                </a:solidFill>
              </a:rPr>
              <a:t>foolishness…..”</a:t>
            </a:r>
            <a:endParaRPr lang="en-US" dirty="0">
              <a:solidFill>
                <a:schemeClr val="bg1"/>
              </a:solidFill>
            </a:endParaRPr>
          </a:p>
        </p:txBody>
      </p:sp>
    </p:spTree>
    <p:extLst>
      <p:ext uri="{BB962C8B-B14F-4D97-AF65-F5344CB8AC3E}">
        <p14:creationId xmlns:p14="http://schemas.microsoft.com/office/powerpoint/2010/main" val="92340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12</a:t>
            </a:fld>
            <a:endParaRPr lang="en-US" dirty="0"/>
          </a:p>
        </p:txBody>
      </p:sp>
      <p:sp>
        <p:nvSpPr>
          <p:cNvPr id="4" name="Footer Placeholder 3"/>
          <p:cNvSpPr>
            <a:spLocks noGrp="1"/>
          </p:cNvSpPr>
          <p:nvPr>
            <p:ph type="ftr" sz="quarter" idx="3"/>
          </p:nvPr>
        </p:nvSpPr>
        <p:spPr/>
        <p:txBody>
          <a:bodyPr/>
          <a:lstStyle/>
          <a:p>
            <a:r>
              <a:rPr lang="en-US" dirty="0" smtClean="0"/>
              <a:t>©2015 LEIDOS. ALL RIGHTS RESERVED.  </a:t>
            </a:r>
            <a:endParaRPr lang="en-US" dirty="0"/>
          </a:p>
        </p:txBody>
      </p:sp>
      <p:sp>
        <p:nvSpPr>
          <p:cNvPr id="6" name="Title 5"/>
          <p:cNvSpPr>
            <a:spLocks noGrp="1"/>
          </p:cNvSpPr>
          <p:nvPr>
            <p:ph type="title"/>
          </p:nvPr>
        </p:nvSpPr>
        <p:spPr>
          <a:xfrm>
            <a:off x="522329" y="769121"/>
            <a:ext cx="1776490" cy="461473"/>
          </a:xfrm>
        </p:spPr>
        <p:txBody>
          <a:bodyPr/>
          <a:lstStyle/>
          <a:p>
            <a:r>
              <a:rPr lang="en-US" sz="1800" dirty="0" smtClean="0"/>
              <a:t>Spill Event</a:t>
            </a:r>
            <a:endParaRPr lang="en-US" sz="1800" dirty="0"/>
          </a:p>
        </p:txBody>
      </p:sp>
      <p:sp>
        <p:nvSpPr>
          <p:cNvPr id="5" name="Text Placeholder 4"/>
          <p:cNvSpPr>
            <a:spLocks noGrp="1"/>
          </p:cNvSpPr>
          <p:nvPr>
            <p:ph type="body" sz="quarter" idx="13"/>
          </p:nvPr>
        </p:nvSpPr>
        <p:spPr>
          <a:xfrm>
            <a:off x="405925" y="1240565"/>
            <a:ext cx="8336422" cy="4292803"/>
          </a:xfrm>
        </p:spPr>
        <p:txBody>
          <a:bodyPr/>
          <a:lstStyle/>
          <a:p>
            <a:r>
              <a:rPr lang="en-US" sz="1400" dirty="0" smtClean="0"/>
              <a:t>On </a:t>
            </a:r>
            <a:r>
              <a:rPr lang="en-US" sz="1400" dirty="0"/>
              <a:t>August 5, 2015, EPA was conducting an investigation of the Gold King Mine. The intent of the investigation was to create access to the mine, assess on-going water releases from the mine to treat mine water, and assess the feasibility of further mine remediation. </a:t>
            </a:r>
            <a:endParaRPr lang="en-US" sz="1400" dirty="0" smtClean="0"/>
          </a:p>
          <a:p>
            <a:r>
              <a:rPr lang="en-US" sz="1400" dirty="0"/>
              <a:t>The plan was to excavate the loose material that had collapsed into the cave entry back to the timbering. During the excavation, the loose material gave way, opening the adit (mine tunnel) and spilling the water stored behind the collapsed </a:t>
            </a:r>
            <a:r>
              <a:rPr lang="en-US" sz="1400" dirty="0" smtClean="0"/>
              <a:t>material.</a:t>
            </a:r>
          </a:p>
          <a:p>
            <a:r>
              <a:rPr lang="en-US" sz="1400" dirty="0" smtClean="0"/>
              <a:t>Approximately, three </a:t>
            </a:r>
            <a:r>
              <a:rPr lang="en-US" sz="1400" dirty="0"/>
              <a:t>million gallons of acidic, metal-rich mine wastewater from the Gold King Mine </a:t>
            </a:r>
            <a:r>
              <a:rPr lang="en-US" sz="1400" dirty="0" smtClean="0"/>
              <a:t>spilled into </a:t>
            </a:r>
            <a:r>
              <a:rPr lang="en-US" sz="1400" dirty="0"/>
              <a:t>Cement Creek, a tributary of the Animas River</a:t>
            </a:r>
            <a:r>
              <a:rPr lang="en-US" sz="1400" dirty="0" smtClean="0"/>
              <a:t>.</a:t>
            </a:r>
          </a:p>
          <a:p>
            <a:r>
              <a:rPr lang="en-US" sz="1400" dirty="0" smtClean="0"/>
              <a:t>The </a:t>
            </a:r>
            <a:r>
              <a:rPr lang="en-US" sz="1400" dirty="0"/>
              <a:t>large pulse of water dissipated in about an hour.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568" y="3628846"/>
            <a:ext cx="3916924" cy="2606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ular Callout 7"/>
          <p:cNvSpPr/>
          <p:nvPr/>
        </p:nvSpPr>
        <p:spPr>
          <a:xfrm>
            <a:off x="3279448" y="4495874"/>
            <a:ext cx="788350" cy="333375"/>
          </a:xfrm>
          <a:prstGeom prst="wedgeRectCallout">
            <a:avLst>
              <a:gd name="adj1" fmla="val -115550"/>
              <a:gd name="adj2" fmla="val -602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Gold King Mine</a:t>
            </a:r>
            <a:endParaRPr lang="en-US" sz="1000" dirty="0"/>
          </a:p>
        </p:txBody>
      </p:sp>
      <p:pic>
        <p:nvPicPr>
          <p:cNvPr id="102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1527" y="3100559"/>
            <a:ext cx="3468629" cy="3124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ular Callout 9"/>
          <p:cNvSpPr/>
          <p:nvPr/>
        </p:nvSpPr>
        <p:spPr>
          <a:xfrm>
            <a:off x="7345821" y="5822638"/>
            <a:ext cx="788350" cy="333375"/>
          </a:xfrm>
          <a:prstGeom prst="wedgeRectCallout">
            <a:avLst>
              <a:gd name="adj1" fmla="val -116634"/>
              <a:gd name="adj2" fmla="val 38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Animas River</a:t>
            </a:r>
            <a:endParaRPr lang="en-US" sz="1000" dirty="0"/>
          </a:p>
        </p:txBody>
      </p:sp>
      <p:sp>
        <p:nvSpPr>
          <p:cNvPr id="11" name="Rectangular Callout 10"/>
          <p:cNvSpPr/>
          <p:nvPr/>
        </p:nvSpPr>
        <p:spPr>
          <a:xfrm>
            <a:off x="7029627" y="4931860"/>
            <a:ext cx="788350" cy="333375"/>
          </a:xfrm>
          <a:prstGeom prst="wedgeRectCallout">
            <a:avLst>
              <a:gd name="adj1" fmla="val -115550"/>
              <a:gd name="adj2" fmla="val -602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Cement Creek</a:t>
            </a:r>
            <a:endParaRPr lang="en-US" sz="1000" dirty="0"/>
          </a:p>
        </p:txBody>
      </p:sp>
      <p:sp>
        <p:nvSpPr>
          <p:cNvPr id="12" name="Rectangular Callout 11"/>
          <p:cNvSpPr/>
          <p:nvPr/>
        </p:nvSpPr>
        <p:spPr>
          <a:xfrm>
            <a:off x="7731807" y="4246622"/>
            <a:ext cx="788350" cy="426251"/>
          </a:xfrm>
          <a:prstGeom prst="wedgeRectCallout">
            <a:avLst>
              <a:gd name="adj1" fmla="val -83030"/>
              <a:gd name="adj2" fmla="val -782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NF Cement Creek</a:t>
            </a:r>
            <a:endParaRPr lang="en-US" sz="1000" dirty="0"/>
          </a:p>
        </p:txBody>
      </p:sp>
      <p:sp>
        <p:nvSpPr>
          <p:cNvPr id="13" name="Rectangular Callout 12"/>
          <p:cNvSpPr/>
          <p:nvPr/>
        </p:nvSpPr>
        <p:spPr>
          <a:xfrm>
            <a:off x="5997492" y="3628846"/>
            <a:ext cx="788350" cy="333375"/>
          </a:xfrm>
          <a:prstGeom prst="wedgeRectCallout">
            <a:avLst>
              <a:gd name="adj1" fmla="val 112092"/>
              <a:gd name="adj2" fmla="val 7563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Gold King Mine</a:t>
            </a:r>
            <a:endParaRPr lang="en-US" sz="1000" dirty="0"/>
          </a:p>
        </p:txBody>
      </p:sp>
    </p:spTree>
    <p:extLst>
      <p:ext uri="{BB962C8B-B14F-4D97-AF65-F5344CB8AC3E}">
        <p14:creationId xmlns:p14="http://schemas.microsoft.com/office/powerpoint/2010/main" val="42812345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13</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6198" y="878428"/>
            <a:ext cx="3838269" cy="2564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931" y="832468"/>
            <a:ext cx="3961737" cy="2610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966" y="3776262"/>
            <a:ext cx="4065665" cy="2274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6133" y="3776262"/>
            <a:ext cx="3788334" cy="2286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56340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14</a:t>
            </a:fld>
            <a:endParaRPr lang="en-US" dirty="0"/>
          </a:p>
        </p:txBody>
      </p:sp>
      <p:sp>
        <p:nvSpPr>
          <p:cNvPr id="4" name="Footer Placeholder 3"/>
          <p:cNvSpPr>
            <a:spLocks noGrp="1"/>
          </p:cNvSpPr>
          <p:nvPr>
            <p:ph type="ftr" sz="quarter" idx="3"/>
          </p:nvPr>
        </p:nvSpPr>
        <p:spPr/>
        <p:txBody>
          <a:bodyPr/>
          <a:lstStyle/>
          <a:p>
            <a:r>
              <a:rPr lang="en-US" dirty="0" smtClean="0"/>
              <a:t>©2013 LEIDOS. ALL RIGHTS RESERVED.  </a:t>
            </a:r>
            <a:endParaRPr lang="en-US" dirty="0"/>
          </a:p>
        </p:txBody>
      </p:sp>
      <p:pic>
        <p:nvPicPr>
          <p:cNvPr id="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85800"/>
            <a:ext cx="8161305"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Rounded Rectangular Callout 22"/>
          <p:cNvSpPr/>
          <p:nvPr/>
        </p:nvSpPr>
        <p:spPr>
          <a:xfrm>
            <a:off x="5943600" y="838200"/>
            <a:ext cx="1828800" cy="533400"/>
          </a:xfrm>
          <a:prstGeom prst="wedgeRoundRectCallout">
            <a:avLst>
              <a:gd name="adj1" fmla="val -91146"/>
              <a:gd name="adj2" fmla="val -410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Gold King Mine</a:t>
            </a:r>
            <a:endParaRPr lang="en-US" dirty="0"/>
          </a:p>
        </p:txBody>
      </p:sp>
      <p:sp>
        <p:nvSpPr>
          <p:cNvPr id="24" name="Rounded Rectangular Callout 23"/>
          <p:cNvSpPr/>
          <p:nvPr/>
        </p:nvSpPr>
        <p:spPr>
          <a:xfrm>
            <a:off x="5943600" y="5410200"/>
            <a:ext cx="1828800" cy="533400"/>
          </a:xfrm>
          <a:prstGeom prst="wedgeRoundRectCallout">
            <a:avLst>
              <a:gd name="adj1" fmla="val -160938"/>
              <a:gd name="adj2" fmla="val 6428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48 hours travel time</a:t>
            </a:r>
            <a:endParaRPr lang="en-US" dirty="0"/>
          </a:p>
        </p:txBody>
      </p:sp>
      <p:sp>
        <p:nvSpPr>
          <p:cNvPr id="25" name="TextBox 24"/>
          <p:cNvSpPr txBox="1"/>
          <p:nvPr/>
        </p:nvSpPr>
        <p:spPr>
          <a:xfrm>
            <a:off x="630090" y="-34038"/>
            <a:ext cx="8524578" cy="369332"/>
          </a:xfrm>
          <a:prstGeom prst="rect">
            <a:avLst/>
          </a:prstGeom>
          <a:noFill/>
        </p:spPr>
        <p:txBody>
          <a:bodyPr wrap="none" rtlCol="0">
            <a:spAutoFit/>
          </a:bodyPr>
          <a:lstStyle/>
          <a:p>
            <a:r>
              <a:rPr lang="en-US" dirty="0" smtClean="0">
                <a:solidFill>
                  <a:schemeClr val="bg1"/>
                </a:solidFill>
              </a:rPr>
              <a:t>ICWater Quick Trace – 48 hours, based on flow at Cement Creek at Silverton</a:t>
            </a:r>
            <a:r>
              <a:rPr lang="en-US" dirty="0" smtClean="0"/>
              <a:t>, CO</a:t>
            </a:r>
            <a:endParaRPr lang="en-US" dirty="0"/>
          </a:p>
        </p:txBody>
      </p:sp>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9949" y="1523999"/>
            <a:ext cx="2943385" cy="3636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704850"/>
            <a:ext cx="3676692" cy="2438400"/>
          </a:xfrm>
          <a:prstGeom prst="rect">
            <a:avLst/>
          </a:prstGeom>
        </p:spPr>
      </p:pic>
      <p:cxnSp>
        <p:nvCxnSpPr>
          <p:cNvPr id="30" name="Straight Arrow Connector 29"/>
          <p:cNvCxnSpPr/>
          <p:nvPr/>
        </p:nvCxnSpPr>
        <p:spPr>
          <a:xfrm flipV="1">
            <a:off x="3751604" y="1743342"/>
            <a:ext cx="1213503" cy="5982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66366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15</a:t>
            </a:fld>
            <a:endParaRPr lang="en-US" dirty="0"/>
          </a:p>
        </p:txBody>
      </p:sp>
      <p:sp>
        <p:nvSpPr>
          <p:cNvPr id="4" name="Footer Placeholder 3"/>
          <p:cNvSpPr>
            <a:spLocks noGrp="1"/>
          </p:cNvSpPr>
          <p:nvPr>
            <p:ph type="ftr" sz="quarter" idx="3"/>
          </p:nvPr>
        </p:nvSpPr>
        <p:spPr/>
        <p:txBody>
          <a:bodyPr/>
          <a:lstStyle/>
          <a:p>
            <a:r>
              <a:rPr lang="en-US" dirty="0" smtClean="0"/>
              <a:t>©2013 LEIDOS. ALL RIGHTS RESERVED.  </a:t>
            </a:r>
            <a:endParaRPr lang="en-US"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0"/>
            <a:ext cx="7848600" cy="6807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flipH="1" flipV="1">
            <a:off x="5791200" y="381002"/>
            <a:ext cx="457200" cy="202122"/>
          </a:xfrm>
          <a:prstGeom prst="straightConnector1">
            <a:avLst/>
          </a:prstGeom>
          <a:ln w="19050">
            <a:solidFill>
              <a:srgbClr val="C00000"/>
            </a:solidFill>
            <a:tailEnd type="arrow"/>
          </a:ln>
        </p:spPr>
        <p:style>
          <a:lnRef idx="1">
            <a:schemeClr val="accent3"/>
          </a:lnRef>
          <a:fillRef idx="0">
            <a:schemeClr val="accent3"/>
          </a:fillRef>
          <a:effectRef idx="0">
            <a:schemeClr val="accent3"/>
          </a:effectRef>
          <a:fontRef idx="minor">
            <a:schemeClr val="tx1"/>
          </a:fontRef>
        </p:style>
      </p:cxn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825" y="5465162"/>
            <a:ext cx="3105150"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068" y="1364263"/>
            <a:ext cx="2729932" cy="5043874"/>
          </a:xfrm>
          <a:prstGeom prst="rect">
            <a:avLst/>
          </a:prstGeom>
        </p:spPr>
      </p:pic>
      <p:sp>
        <p:nvSpPr>
          <p:cNvPr id="11" name="TextBox 10"/>
          <p:cNvSpPr txBox="1"/>
          <p:nvPr/>
        </p:nvSpPr>
        <p:spPr>
          <a:xfrm>
            <a:off x="5211966" y="76200"/>
            <a:ext cx="274434" cy="276999"/>
          </a:xfrm>
          <a:prstGeom prst="rect">
            <a:avLst/>
          </a:prstGeom>
          <a:solidFill>
            <a:schemeClr val="bg1"/>
          </a:solidFill>
        </p:spPr>
        <p:txBody>
          <a:bodyPr wrap="none" rtlCol="0">
            <a:spAutoFit/>
          </a:bodyPr>
          <a:lstStyle/>
          <a:p>
            <a:r>
              <a:rPr lang="en-US" sz="1200" dirty="0" smtClean="0"/>
              <a:t>A</a:t>
            </a:r>
            <a:endParaRPr lang="en-US" sz="1200" dirty="0"/>
          </a:p>
        </p:txBody>
      </p:sp>
      <p:sp>
        <p:nvSpPr>
          <p:cNvPr id="12" name="TextBox 11"/>
          <p:cNvSpPr txBox="1"/>
          <p:nvPr/>
        </p:nvSpPr>
        <p:spPr>
          <a:xfrm>
            <a:off x="5074749" y="737915"/>
            <a:ext cx="274434" cy="276999"/>
          </a:xfrm>
          <a:prstGeom prst="rect">
            <a:avLst/>
          </a:prstGeom>
          <a:solidFill>
            <a:schemeClr val="bg1"/>
          </a:solidFill>
        </p:spPr>
        <p:txBody>
          <a:bodyPr wrap="none" rtlCol="0">
            <a:spAutoFit/>
          </a:bodyPr>
          <a:lstStyle/>
          <a:p>
            <a:r>
              <a:rPr lang="en-US" sz="1200" dirty="0" smtClean="0"/>
              <a:t>B</a:t>
            </a:r>
            <a:endParaRPr lang="en-US" sz="1200" dirty="0"/>
          </a:p>
        </p:txBody>
      </p:sp>
      <p:sp>
        <p:nvSpPr>
          <p:cNvPr id="13" name="TextBox 12"/>
          <p:cNvSpPr txBox="1"/>
          <p:nvPr/>
        </p:nvSpPr>
        <p:spPr>
          <a:xfrm>
            <a:off x="4396683" y="2133600"/>
            <a:ext cx="274434" cy="276999"/>
          </a:xfrm>
          <a:prstGeom prst="rect">
            <a:avLst/>
          </a:prstGeom>
          <a:solidFill>
            <a:schemeClr val="bg1"/>
          </a:solidFill>
        </p:spPr>
        <p:txBody>
          <a:bodyPr wrap="none" rtlCol="0">
            <a:spAutoFit/>
          </a:bodyPr>
          <a:lstStyle/>
          <a:p>
            <a:r>
              <a:rPr lang="en-US" sz="1200" dirty="0" smtClean="0"/>
              <a:t>C</a:t>
            </a:r>
            <a:endParaRPr lang="en-US" sz="1200" dirty="0"/>
          </a:p>
        </p:txBody>
      </p:sp>
      <p:sp>
        <p:nvSpPr>
          <p:cNvPr id="14" name="TextBox 13"/>
          <p:cNvSpPr txBox="1"/>
          <p:nvPr/>
        </p:nvSpPr>
        <p:spPr>
          <a:xfrm>
            <a:off x="4257061" y="3265373"/>
            <a:ext cx="279244" cy="276999"/>
          </a:xfrm>
          <a:prstGeom prst="rect">
            <a:avLst/>
          </a:prstGeom>
          <a:solidFill>
            <a:schemeClr val="bg1"/>
          </a:solidFill>
        </p:spPr>
        <p:txBody>
          <a:bodyPr wrap="none" rtlCol="0">
            <a:spAutoFit/>
          </a:bodyPr>
          <a:lstStyle/>
          <a:p>
            <a:r>
              <a:rPr lang="en-US" sz="1200" dirty="0" smtClean="0"/>
              <a:t>D</a:t>
            </a:r>
            <a:endParaRPr lang="en-US" sz="1200" dirty="0"/>
          </a:p>
        </p:txBody>
      </p:sp>
      <p:sp>
        <p:nvSpPr>
          <p:cNvPr id="15" name="TextBox 14"/>
          <p:cNvSpPr txBox="1"/>
          <p:nvPr/>
        </p:nvSpPr>
        <p:spPr>
          <a:xfrm>
            <a:off x="4050857" y="3886200"/>
            <a:ext cx="260008" cy="276999"/>
          </a:xfrm>
          <a:prstGeom prst="rect">
            <a:avLst/>
          </a:prstGeom>
          <a:solidFill>
            <a:schemeClr val="bg1"/>
          </a:solidFill>
        </p:spPr>
        <p:txBody>
          <a:bodyPr wrap="none" rtlCol="0">
            <a:spAutoFit/>
          </a:bodyPr>
          <a:lstStyle/>
          <a:p>
            <a:r>
              <a:rPr lang="en-US" sz="1200" dirty="0" smtClean="0"/>
              <a:t>E</a:t>
            </a:r>
            <a:endParaRPr lang="en-US" sz="1200" dirty="0"/>
          </a:p>
        </p:txBody>
      </p:sp>
      <p:sp>
        <p:nvSpPr>
          <p:cNvPr id="16" name="TextBox 15"/>
          <p:cNvSpPr txBox="1"/>
          <p:nvPr/>
        </p:nvSpPr>
        <p:spPr>
          <a:xfrm>
            <a:off x="3733507" y="4486275"/>
            <a:ext cx="255198" cy="276999"/>
          </a:xfrm>
          <a:prstGeom prst="rect">
            <a:avLst/>
          </a:prstGeom>
          <a:solidFill>
            <a:schemeClr val="bg1"/>
          </a:solidFill>
        </p:spPr>
        <p:txBody>
          <a:bodyPr wrap="none" rtlCol="0">
            <a:spAutoFit/>
          </a:bodyPr>
          <a:lstStyle/>
          <a:p>
            <a:r>
              <a:rPr lang="en-US" sz="1200" dirty="0" smtClean="0"/>
              <a:t>F</a:t>
            </a:r>
            <a:endParaRPr lang="en-US" sz="1200" dirty="0"/>
          </a:p>
        </p:txBody>
      </p:sp>
      <p:sp>
        <p:nvSpPr>
          <p:cNvPr id="17" name="TextBox 16"/>
          <p:cNvSpPr txBox="1"/>
          <p:nvPr/>
        </p:nvSpPr>
        <p:spPr>
          <a:xfrm>
            <a:off x="3776423" y="6057422"/>
            <a:ext cx="282450" cy="276999"/>
          </a:xfrm>
          <a:prstGeom prst="rect">
            <a:avLst/>
          </a:prstGeom>
          <a:solidFill>
            <a:schemeClr val="bg1"/>
          </a:solidFill>
        </p:spPr>
        <p:txBody>
          <a:bodyPr wrap="none" rtlCol="0">
            <a:spAutoFit/>
          </a:bodyPr>
          <a:lstStyle/>
          <a:p>
            <a:r>
              <a:rPr lang="en-US" sz="1200" dirty="0" smtClean="0"/>
              <a:t>G</a:t>
            </a:r>
            <a:endParaRPr lang="en-US" sz="1200" dirty="0"/>
          </a:p>
        </p:txBody>
      </p:sp>
      <p:pic>
        <p:nvPicPr>
          <p:cNvPr id="1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6683" y="4136934"/>
            <a:ext cx="4484997" cy="1251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6299788" y="197240"/>
            <a:ext cx="1981200" cy="646331"/>
          </a:xfrm>
          <a:prstGeom prst="rect">
            <a:avLst/>
          </a:prstGeom>
          <a:solidFill>
            <a:schemeClr val="bg1"/>
          </a:solidFill>
        </p:spPr>
        <p:txBody>
          <a:bodyPr wrap="square" rtlCol="0">
            <a:spAutoFit/>
          </a:bodyPr>
          <a:lstStyle/>
          <a:p>
            <a:pPr algn="ctr"/>
            <a:r>
              <a:rPr lang="en-US" dirty="0" smtClean="0"/>
              <a:t>Time of Travel Comparisons</a:t>
            </a:r>
            <a:endParaRPr lang="en-US" dirty="0"/>
          </a:p>
        </p:txBody>
      </p:sp>
      <p:sp>
        <p:nvSpPr>
          <p:cNvPr id="20" name="TextBox 19"/>
          <p:cNvSpPr txBox="1"/>
          <p:nvPr/>
        </p:nvSpPr>
        <p:spPr>
          <a:xfrm>
            <a:off x="997364" y="76200"/>
            <a:ext cx="3536535" cy="646331"/>
          </a:xfrm>
          <a:prstGeom prst="rect">
            <a:avLst/>
          </a:prstGeom>
          <a:solidFill>
            <a:schemeClr val="bg1"/>
          </a:solidFill>
        </p:spPr>
        <p:txBody>
          <a:bodyPr wrap="square" rtlCol="0">
            <a:spAutoFit/>
          </a:bodyPr>
          <a:lstStyle/>
          <a:p>
            <a:pPr algn="ctr"/>
            <a:r>
              <a:rPr lang="en-US" dirty="0" smtClean="0"/>
              <a:t>Initial Results</a:t>
            </a:r>
          </a:p>
          <a:p>
            <a:pPr algn="ctr"/>
            <a:r>
              <a:rPr lang="en-US" dirty="0" smtClean="0"/>
              <a:t>ICWater QuickTrace</a:t>
            </a:r>
            <a:endParaRPr lang="en-US" dirty="0"/>
          </a:p>
        </p:txBody>
      </p:sp>
    </p:spTree>
    <p:extLst>
      <p:ext uri="{BB962C8B-B14F-4D97-AF65-F5344CB8AC3E}">
        <p14:creationId xmlns:p14="http://schemas.microsoft.com/office/powerpoint/2010/main" val="31733416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161" y="784740"/>
            <a:ext cx="8512964" cy="56486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71600"/>
            <a:ext cx="1933575" cy="1543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ular Callout 4"/>
          <p:cNvSpPr/>
          <p:nvPr/>
        </p:nvSpPr>
        <p:spPr>
          <a:xfrm>
            <a:off x="7870715" y="855561"/>
            <a:ext cx="1066800" cy="841248"/>
          </a:xfrm>
          <a:prstGeom prst="wedgeRectCallout">
            <a:avLst>
              <a:gd name="adj1" fmla="val -24745"/>
              <a:gd name="adj2" fmla="val 1324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Gold King Mine</a:t>
            </a:r>
            <a:endParaRPr lang="en-US" dirty="0"/>
          </a:p>
        </p:txBody>
      </p:sp>
      <p:sp>
        <p:nvSpPr>
          <p:cNvPr id="7" name="Rectangular Callout 6"/>
          <p:cNvSpPr/>
          <p:nvPr/>
        </p:nvSpPr>
        <p:spPr>
          <a:xfrm>
            <a:off x="914400" y="4724400"/>
            <a:ext cx="1066800" cy="841248"/>
          </a:xfrm>
          <a:prstGeom prst="wedgeRectCallout">
            <a:avLst>
              <a:gd name="adj1" fmla="val -9822"/>
              <a:gd name="adj2" fmla="val -1269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Lake Powell</a:t>
            </a:r>
            <a:endParaRPr lang="en-US" dirty="0"/>
          </a:p>
        </p:txBody>
      </p:sp>
      <p:sp>
        <p:nvSpPr>
          <p:cNvPr id="6" name="TextBox 5"/>
          <p:cNvSpPr txBox="1"/>
          <p:nvPr/>
        </p:nvSpPr>
        <p:spPr>
          <a:xfrm>
            <a:off x="2438400" y="415409"/>
            <a:ext cx="3811941" cy="369332"/>
          </a:xfrm>
          <a:prstGeom prst="rect">
            <a:avLst/>
          </a:prstGeom>
          <a:noFill/>
        </p:spPr>
        <p:txBody>
          <a:bodyPr wrap="none" rtlCol="0">
            <a:spAutoFit/>
          </a:bodyPr>
          <a:lstStyle/>
          <a:p>
            <a:r>
              <a:rPr lang="en-US" dirty="0" smtClean="0"/>
              <a:t>ICWater QuickTrace – 8 day travel time</a:t>
            </a:r>
            <a:endParaRPr lang="en-US" dirty="0"/>
          </a:p>
        </p:txBody>
      </p:sp>
      <p:sp>
        <p:nvSpPr>
          <p:cNvPr id="9" name="TextBox 8"/>
          <p:cNvSpPr txBox="1"/>
          <p:nvPr/>
        </p:nvSpPr>
        <p:spPr>
          <a:xfrm>
            <a:off x="2730767" y="6433370"/>
            <a:ext cx="2787045" cy="369332"/>
          </a:xfrm>
          <a:prstGeom prst="rect">
            <a:avLst/>
          </a:prstGeom>
          <a:noFill/>
        </p:spPr>
        <p:txBody>
          <a:bodyPr wrap="none" rtlCol="0">
            <a:spAutoFit/>
          </a:bodyPr>
          <a:lstStyle/>
          <a:p>
            <a:r>
              <a:rPr lang="en-US" dirty="0" smtClean="0"/>
              <a:t>ICWater Preliminary Results</a:t>
            </a:r>
            <a:endParaRPr lang="en-US" dirty="0"/>
          </a:p>
        </p:txBody>
      </p:sp>
    </p:spTree>
    <p:extLst>
      <p:ext uri="{BB962C8B-B14F-4D97-AF65-F5344CB8AC3E}">
        <p14:creationId xmlns:p14="http://schemas.microsoft.com/office/powerpoint/2010/main" val="40098513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17</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sp>
        <p:nvSpPr>
          <p:cNvPr id="7" name="Title 5"/>
          <p:cNvSpPr>
            <a:spLocks noGrp="1"/>
          </p:cNvSpPr>
          <p:nvPr>
            <p:ph type="title"/>
          </p:nvPr>
        </p:nvSpPr>
        <p:spPr>
          <a:xfrm>
            <a:off x="433346" y="545998"/>
            <a:ext cx="8229600" cy="946828"/>
          </a:xfrm>
        </p:spPr>
        <p:txBody>
          <a:bodyPr/>
          <a:lstStyle/>
          <a:p>
            <a:pPr algn="ctr"/>
            <a:r>
              <a:rPr lang="en-US" dirty="0" smtClean="0"/>
              <a:t>Gold King Mine Spill – Federal Lands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160" y="1408619"/>
            <a:ext cx="8514222" cy="4833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079" y="1660745"/>
            <a:ext cx="1733876" cy="1519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ounded Rectangular Callout 9"/>
          <p:cNvSpPr/>
          <p:nvPr/>
        </p:nvSpPr>
        <p:spPr>
          <a:xfrm>
            <a:off x="1335607" y="5324616"/>
            <a:ext cx="771277" cy="520337"/>
          </a:xfrm>
          <a:prstGeom prst="wedgeRoundRectCallout">
            <a:avLst>
              <a:gd name="adj1" fmla="val -144545"/>
              <a:gd name="adj2" fmla="val -24006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Lake Powell</a:t>
            </a:r>
            <a:endParaRPr lang="en-US" sz="1200" dirty="0"/>
          </a:p>
        </p:txBody>
      </p:sp>
      <p:sp>
        <p:nvSpPr>
          <p:cNvPr id="11" name="Rounded Rectangular Callout 10"/>
          <p:cNvSpPr/>
          <p:nvPr/>
        </p:nvSpPr>
        <p:spPr>
          <a:xfrm>
            <a:off x="7097864" y="1596778"/>
            <a:ext cx="771277" cy="520337"/>
          </a:xfrm>
          <a:prstGeom prst="wedgeRoundRectCallout">
            <a:avLst>
              <a:gd name="adj1" fmla="val 112156"/>
              <a:gd name="adj2" fmla="val 1144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Gold King Mine</a:t>
            </a:r>
            <a:endParaRPr lang="en-US" sz="1200"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1996" y="1660745"/>
            <a:ext cx="1816275" cy="1506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66518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18</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sp>
        <p:nvSpPr>
          <p:cNvPr id="6" name="Title 5"/>
          <p:cNvSpPr>
            <a:spLocks noGrp="1"/>
          </p:cNvSpPr>
          <p:nvPr>
            <p:ph type="title"/>
          </p:nvPr>
        </p:nvSpPr>
        <p:spPr>
          <a:xfrm>
            <a:off x="727545" y="517115"/>
            <a:ext cx="4583927" cy="946828"/>
          </a:xfrm>
        </p:spPr>
        <p:txBody>
          <a:bodyPr/>
          <a:lstStyle/>
          <a:p>
            <a:r>
              <a:rPr lang="en-US" sz="1800" dirty="0" smtClean="0"/>
              <a:t>Model Comparisons with EPA </a:t>
            </a:r>
            <a:br>
              <a:rPr lang="en-US" sz="1800" dirty="0" smtClean="0"/>
            </a:br>
            <a:r>
              <a:rPr lang="en-US" sz="1800" dirty="0" smtClean="0"/>
              <a:t>Monitoring Stations (manganese)</a:t>
            </a:r>
            <a:endParaRPr lang="en-US" sz="1800" dirty="0"/>
          </a:p>
        </p:txBody>
      </p:sp>
      <p:pic>
        <p:nvPicPr>
          <p:cNvPr id="7" name="Picture 6"/>
          <p:cNvPicPr/>
          <p:nvPr/>
        </p:nvPicPr>
        <p:blipFill>
          <a:blip r:embed="rId2" cstate="print">
            <a:extLst>
              <a:ext uri="{28A0092B-C50C-407E-A947-70E740481C1C}">
                <a14:useLocalDpi xmlns:a14="http://schemas.microsoft.com/office/drawing/2010/main" val="0"/>
              </a:ext>
            </a:extLst>
          </a:blip>
          <a:stretch>
            <a:fillRect/>
          </a:stretch>
        </p:blipFill>
        <p:spPr>
          <a:xfrm>
            <a:off x="803082" y="1335819"/>
            <a:ext cx="8110330" cy="4595854"/>
          </a:xfrm>
          <a:prstGeom prst="rect">
            <a:avLst/>
          </a:prstGeom>
          <a:ln>
            <a:solidFill>
              <a:schemeClr val="accent1"/>
            </a:solidFill>
          </a:ln>
        </p:spPr>
      </p:pic>
      <p:pic>
        <p:nvPicPr>
          <p:cNvPr id="71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7786" y="397565"/>
            <a:ext cx="4105071" cy="1691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0481" y="2239863"/>
            <a:ext cx="3864335" cy="1874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9"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664" y="4430770"/>
            <a:ext cx="4093017" cy="1797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74056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19</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sp>
        <p:nvSpPr>
          <p:cNvPr id="6" name="Title 5"/>
          <p:cNvSpPr>
            <a:spLocks noGrp="1"/>
          </p:cNvSpPr>
          <p:nvPr>
            <p:ph type="title"/>
          </p:nvPr>
        </p:nvSpPr>
        <p:spPr>
          <a:xfrm>
            <a:off x="576469" y="482387"/>
            <a:ext cx="8229600" cy="946828"/>
          </a:xfrm>
        </p:spPr>
        <p:txBody>
          <a:bodyPr/>
          <a:lstStyle/>
          <a:p>
            <a:pPr algn="ctr"/>
            <a:r>
              <a:rPr lang="en-US" dirty="0" smtClean="0"/>
              <a:t>Fukushima</a:t>
            </a:r>
            <a:endParaRPr lang="en-US" dirty="0"/>
          </a:p>
        </p:txBody>
      </p:sp>
      <p:grpSp>
        <p:nvGrpSpPr>
          <p:cNvPr id="7" name="Group 6"/>
          <p:cNvGrpSpPr/>
          <p:nvPr/>
        </p:nvGrpSpPr>
        <p:grpSpPr>
          <a:xfrm>
            <a:off x="962381" y="1257572"/>
            <a:ext cx="6705600" cy="5020646"/>
            <a:chOff x="811306" y="1578332"/>
            <a:chExt cx="6705600" cy="5020646"/>
          </a:xfrm>
        </p:grpSpPr>
        <p:pic>
          <p:nvPicPr>
            <p:cNvPr id="8" name="Picture 7"/>
            <p:cNvPicPr>
              <a:picLocks noChangeAspect="1" noChangeArrowheads="1"/>
            </p:cNvPicPr>
            <p:nvPr/>
          </p:nvPicPr>
          <p:blipFill>
            <a:blip r:embed="rId2"/>
            <a:srcRect/>
            <a:stretch>
              <a:fillRect/>
            </a:stretch>
          </p:blipFill>
          <p:spPr bwMode="auto">
            <a:xfrm>
              <a:off x="811306" y="1578332"/>
              <a:ext cx="6705600" cy="502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 name="Picture 7"/>
            <p:cNvPicPr>
              <a:picLocks noChangeAspect="1"/>
            </p:cNvPicPr>
            <p:nvPr/>
          </p:nvPicPr>
          <p:blipFill>
            <a:blip r:embed="rId3" cstate="print">
              <a:extLst>
                <a:ext uri="{28A0092B-C50C-407E-A947-70E740481C1C}">
                  <a14:useLocalDpi xmlns:a14="http://schemas.microsoft.com/office/drawing/2010/main" val="0"/>
                </a:ext>
              </a:extLst>
            </a:blip>
            <a:srcRect l="30960" t="10794" r="22542" b="39746"/>
            <a:stretch>
              <a:fillRect/>
            </a:stretch>
          </p:blipFill>
          <p:spPr bwMode="auto">
            <a:xfrm>
              <a:off x="4247502" y="4646645"/>
              <a:ext cx="3067698" cy="183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66353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2</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sp>
        <p:nvSpPr>
          <p:cNvPr id="6" name="Title 5"/>
          <p:cNvSpPr>
            <a:spLocks noGrp="1"/>
          </p:cNvSpPr>
          <p:nvPr>
            <p:ph type="title"/>
          </p:nvPr>
        </p:nvSpPr>
        <p:spPr/>
        <p:txBody>
          <a:bodyPr/>
          <a:lstStyle/>
          <a:p>
            <a:pPr algn="ctr"/>
            <a:r>
              <a:rPr lang="en-US" dirty="0" smtClean="0"/>
              <a:t>ICWater</a:t>
            </a:r>
            <a:endParaRPr lang="en-US" dirty="0"/>
          </a:p>
        </p:txBody>
      </p:sp>
      <p:grpSp>
        <p:nvGrpSpPr>
          <p:cNvPr id="7" name="Group 6"/>
          <p:cNvGrpSpPr/>
          <p:nvPr/>
        </p:nvGrpSpPr>
        <p:grpSpPr>
          <a:xfrm>
            <a:off x="183573" y="2105649"/>
            <a:ext cx="4100946" cy="3097178"/>
            <a:chOff x="228600" y="2362200"/>
            <a:chExt cx="3886200" cy="2860675"/>
          </a:xfrm>
        </p:grpSpPr>
        <p:pic>
          <p:nvPicPr>
            <p:cNvPr id="8" name="Picture 2" descr="schemat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38862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1667933" y="3899960"/>
              <a:ext cx="982134" cy="338554"/>
            </a:xfrm>
            <a:prstGeom prst="rect">
              <a:avLst/>
            </a:prstGeom>
            <a:solidFill>
              <a:schemeClr val="bg1">
                <a:lumMod val="95000"/>
              </a:schemeClr>
            </a:solidFill>
          </p:spPr>
          <p:txBody>
            <a:bodyPr wrap="square" rtlCol="0">
              <a:spAutoFit/>
            </a:bodyPr>
            <a:lstStyle/>
            <a:p>
              <a:r>
                <a:rPr lang="en-US" sz="1600" dirty="0" smtClean="0">
                  <a:solidFill>
                    <a:prstClr val="black"/>
                  </a:solidFill>
                </a:rPr>
                <a:t>ArcGIS</a:t>
              </a:r>
              <a:endParaRPr lang="en-US" sz="1600" dirty="0">
                <a:solidFill>
                  <a:prstClr val="black"/>
                </a:solidFill>
              </a:endParaRPr>
            </a:p>
          </p:txBody>
        </p:sp>
      </p:grpSp>
      <p:sp>
        <p:nvSpPr>
          <p:cNvPr id="10" name="Rectangle 9"/>
          <p:cNvSpPr/>
          <p:nvPr/>
        </p:nvSpPr>
        <p:spPr>
          <a:xfrm>
            <a:off x="4361290" y="2105649"/>
            <a:ext cx="4572000" cy="3046988"/>
          </a:xfrm>
          <a:prstGeom prst="rect">
            <a:avLst/>
          </a:prstGeom>
        </p:spPr>
        <p:txBody>
          <a:bodyPr>
            <a:spAutoFit/>
          </a:bodyPr>
          <a:lstStyle/>
          <a:p>
            <a:pPr marL="285750" indent="-285750">
              <a:buFont typeface="Arial" panose="020B0604020202020204" pitchFamily="34" charset="0"/>
              <a:buChar char="•"/>
            </a:pPr>
            <a:r>
              <a:rPr lang="en-US" sz="1600" dirty="0" smtClean="0"/>
              <a:t>simulate </a:t>
            </a:r>
            <a:r>
              <a:rPr lang="en-US" sz="1600" dirty="0"/>
              <a:t>fate and transport of </a:t>
            </a:r>
            <a:r>
              <a:rPr lang="en-US" sz="1600" dirty="0" smtClean="0"/>
              <a:t>the</a:t>
            </a:r>
          </a:p>
          <a:p>
            <a:r>
              <a:rPr lang="en-US" sz="1600" dirty="0" smtClean="0"/>
              <a:t>     contaminants </a:t>
            </a:r>
            <a:r>
              <a:rPr lang="en-US" sz="1600" dirty="0"/>
              <a:t>from point and non-point </a:t>
            </a:r>
            <a:endParaRPr lang="en-US" sz="1600" dirty="0" smtClean="0"/>
          </a:p>
          <a:p>
            <a:r>
              <a:rPr lang="en-US" sz="1600" dirty="0"/>
              <a:t> </a:t>
            </a:r>
            <a:r>
              <a:rPr lang="en-US" sz="1600" dirty="0" smtClean="0"/>
              <a:t>    sources</a:t>
            </a:r>
          </a:p>
          <a:p>
            <a:pPr marL="285750" indent="-285750">
              <a:buFont typeface="Arial" panose="020B0604020202020204" pitchFamily="34" charset="0"/>
              <a:buChar char="•"/>
            </a:pPr>
            <a:r>
              <a:rPr lang="en-US" sz="1600" dirty="0" smtClean="0"/>
              <a:t>use minimum </a:t>
            </a:r>
            <a:r>
              <a:rPr lang="en-US" sz="1600" dirty="0"/>
              <a:t>input data and user interface interaction for </a:t>
            </a:r>
            <a:r>
              <a:rPr lang="en-US" sz="1600" dirty="0" smtClean="0"/>
              <a:t>rapid emergency </a:t>
            </a:r>
            <a:r>
              <a:rPr lang="en-US" sz="1600" dirty="0"/>
              <a:t>response modelling of toxic </a:t>
            </a:r>
            <a:r>
              <a:rPr lang="en-US" sz="1600" dirty="0" smtClean="0"/>
              <a:t>spills</a:t>
            </a:r>
          </a:p>
          <a:p>
            <a:pPr marL="285750" indent="-285750">
              <a:buFont typeface="Arial" panose="020B0604020202020204" pitchFamily="34" charset="0"/>
              <a:buChar char="•"/>
            </a:pPr>
            <a:r>
              <a:rPr lang="en-US" sz="1600" dirty="0" smtClean="0"/>
              <a:t>perform hydraulic </a:t>
            </a:r>
            <a:r>
              <a:rPr lang="en-US" sz="1600" dirty="0"/>
              <a:t>transport for the entire US river </a:t>
            </a:r>
            <a:r>
              <a:rPr lang="en-US" sz="1600" dirty="0" smtClean="0"/>
              <a:t>system</a:t>
            </a:r>
            <a:endParaRPr lang="en-US" sz="1600" dirty="0"/>
          </a:p>
          <a:p>
            <a:pPr marL="285750" indent="-285750">
              <a:buFont typeface="Arial" panose="020B0604020202020204" pitchFamily="34" charset="0"/>
              <a:buChar char="•"/>
            </a:pPr>
            <a:r>
              <a:rPr lang="en-US" sz="1600" dirty="0"/>
              <a:t>select water quality state variables that can represent </a:t>
            </a:r>
            <a:r>
              <a:rPr lang="en-US" sz="1600" dirty="0" smtClean="0"/>
              <a:t>the major </a:t>
            </a:r>
            <a:r>
              <a:rPr lang="en-US" sz="1600" dirty="0"/>
              <a:t>processes that control water quality impacts </a:t>
            </a:r>
            <a:r>
              <a:rPr lang="en-US" sz="1600" dirty="0" smtClean="0"/>
              <a:t>and parameters </a:t>
            </a:r>
            <a:r>
              <a:rPr lang="en-US" sz="1600" dirty="0"/>
              <a:t>available from national </a:t>
            </a:r>
            <a:r>
              <a:rPr lang="en-US" sz="1600" dirty="0" smtClean="0"/>
              <a:t>databases</a:t>
            </a:r>
            <a:endParaRPr lang="en-US" sz="1600" dirty="0"/>
          </a:p>
        </p:txBody>
      </p:sp>
    </p:spTree>
    <p:extLst>
      <p:ext uri="{BB962C8B-B14F-4D97-AF65-F5344CB8AC3E}">
        <p14:creationId xmlns:p14="http://schemas.microsoft.com/office/powerpoint/2010/main" val="18342502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solidFill>
                  <a:prstClr val="black">
                    <a:tint val="75000"/>
                  </a:prstClr>
                </a:solidFill>
              </a:rPr>
              <a:pPr/>
              <a:t>20</a:t>
            </a:fld>
            <a:endParaRPr lang="en-US">
              <a:solidFill>
                <a:prstClr val="black">
                  <a:tint val="75000"/>
                </a:prstClr>
              </a:solidFill>
            </a:endParaRPr>
          </a:p>
        </p:txBody>
      </p:sp>
      <p:sp>
        <p:nvSpPr>
          <p:cNvPr id="6" name="Title 5"/>
          <p:cNvSpPr>
            <a:spLocks noGrp="1"/>
          </p:cNvSpPr>
          <p:nvPr>
            <p:ph type="title"/>
          </p:nvPr>
        </p:nvSpPr>
        <p:spPr>
          <a:xfrm>
            <a:off x="283150" y="-82001"/>
            <a:ext cx="2636057" cy="946828"/>
          </a:xfrm>
        </p:spPr>
        <p:txBody>
          <a:bodyPr>
            <a:normAutofit/>
          </a:bodyPr>
          <a:lstStyle/>
          <a:p>
            <a:r>
              <a:rPr lang="en-US" sz="3200" dirty="0" smtClean="0">
                <a:solidFill>
                  <a:schemeClr val="bg1"/>
                </a:solidFill>
              </a:rPr>
              <a:t>Publications</a:t>
            </a:r>
            <a:endParaRPr lang="en-US" sz="3200" dirty="0">
              <a:solidFill>
                <a:schemeClr val="bg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922" y="1239743"/>
            <a:ext cx="4849979" cy="1333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70" y="2715525"/>
            <a:ext cx="6378776" cy="1778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3150" y="4750816"/>
            <a:ext cx="4713133" cy="1493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9038" y="570573"/>
            <a:ext cx="3160485" cy="19994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7062" y="4674281"/>
            <a:ext cx="3303995" cy="1345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7"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49279" y="2772461"/>
            <a:ext cx="1219229" cy="1815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304" y="717420"/>
            <a:ext cx="5015217" cy="396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4353" y="926101"/>
            <a:ext cx="4265081" cy="374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81412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389537" y="1819810"/>
            <a:ext cx="4592782" cy="3046988"/>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en-US" sz="1600" dirty="0" smtClean="0"/>
              <a:t>Simulate </a:t>
            </a:r>
            <a:r>
              <a:rPr lang="en-US" sz="1600" dirty="0"/>
              <a:t>fate and transport of </a:t>
            </a:r>
            <a:r>
              <a:rPr lang="en-US" sz="1600" dirty="0" smtClean="0"/>
              <a:t>the contaminants </a:t>
            </a:r>
            <a:r>
              <a:rPr lang="en-US" sz="1600" dirty="0"/>
              <a:t>from point and non-point sources</a:t>
            </a:r>
            <a:r>
              <a:rPr lang="en-US" sz="1600" dirty="0" smtClean="0"/>
              <a:t>,</a:t>
            </a:r>
          </a:p>
          <a:p>
            <a:pPr marL="171450" indent="-171450">
              <a:buFont typeface="Arial" panose="020B0604020202020204" pitchFamily="34" charset="0"/>
              <a:buChar char="•"/>
            </a:pPr>
            <a:r>
              <a:rPr lang="en-US" sz="1600" dirty="0" smtClean="0"/>
              <a:t>Use minimum </a:t>
            </a:r>
            <a:r>
              <a:rPr lang="en-US" sz="1600" dirty="0"/>
              <a:t>input data and user interface interaction for </a:t>
            </a:r>
            <a:r>
              <a:rPr lang="en-US" sz="1600" dirty="0" smtClean="0"/>
              <a:t>rapid emergency </a:t>
            </a:r>
            <a:r>
              <a:rPr lang="en-US" sz="1600" dirty="0"/>
              <a:t>response </a:t>
            </a:r>
            <a:r>
              <a:rPr lang="en-US" sz="1600" dirty="0" smtClean="0"/>
              <a:t>modeling </a:t>
            </a:r>
            <a:r>
              <a:rPr lang="en-US" sz="1600" dirty="0"/>
              <a:t>of toxic </a:t>
            </a:r>
            <a:r>
              <a:rPr lang="en-US" sz="1600" dirty="0" smtClean="0"/>
              <a:t>spills</a:t>
            </a:r>
          </a:p>
          <a:p>
            <a:pPr marL="171450" indent="-171450">
              <a:buFont typeface="Arial" panose="020B0604020202020204" pitchFamily="34" charset="0"/>
              <a:buChar char="•"/>
            </a:pPr>
            <a:r>
              <a:rPr lang="en-US" sz="1600" dirty="0" smtClean="0"/>
              <a:t>Perform hydraulic </a:t>
            </a:r>
            <a:r>
              <a:rPr lang="en-US" sz="1600" dirty="0"/>
              <a:t>transport for the entire US river </a:t>
            </a:r>
            <a:r>
              <a:rPr lang="en-US" sz="1600" dirty="0" smtClean="0"/>
              <a:t>system</a:t>
            </a:r>
          </a:p>
          <a:p>
            <a:pPr marL="171450" indent="-171450">
              <a:buFont typeface="Arial" panose="020B0604020202020204" pitchFamily="34" charset="0"/>
              <a:buChar char="•"/>
            </a:pPr>
            <a:r>
              <a:rPr lang="en-US" sz="1600" dirty="0" smtClean="0"/>
              <a:t>Select </a:t>
            </a:r>
            <a:r>
              <a:rPr lang="en-US" sz="1600" dirty="0"/>
              <a:t>water quality state variables that can represent </a:t>
            </a:r>
            <a:r>
              <a:rPr lang="en-US" sz="1600" dirty="0" smtClean="0"/>
              <a:t>the major </a:t>
            </a:r>
            <a:r>
              <a:rPr lang="en-US" sz="1600" dirty="0"/>
              <a:t>processes that control water quality impacts </a:t>
            </a:r>
            <a:r>
              <a:rPr lang="en-US" sz="1600" dirty="0" smtClean="0"/>
              <a:t>and parameters </a:t>
            </a:r>
            <a:r>
              <a:rPr lang="en-US" sz="1600" dirty="0"/>
              <a:t>available from national databases.</a:t>
            </a:r>
          </a:p>
        </p:txBody>
      </p:sp>
      <p:sp>
        <p:nvSpPr>
          <p:cNvPr id="2" name="Slide Number Placeholder 1"/>
          <p:cNvSpPr>
            <a:spLocks noGrp="1"/>
          </p:cNvSpPr>
          <p:nvPr>
            <p:ph type="sldNum" sz="quarter" idx="12"/>
          </p:nvPr>
        </p:nvSpPr>
        <p:spPr/>
        <p:txBody>
          <a:bodyPr/>
          <a:lstStyle/>
          <a:p>
            <a:fld id="{D0363597-27A7-49D0-B483-1EA2BA7E16AC}" type="slidenum">
              <a:rPr lang="en-US" smtClean="0"/>
              <a:pPr/>
              <a:t>3</a:t>
            </a:fld>
            <a:endParaRPr lang="en-US" dirty="0"/>
          </a:p>
        </p:txBody>
      </p:sp>
      <p:sp>
        <p:nvSpPr>
          <p:cNvPr id="9" name="Title 5"/>
          <p:cNvSpPr>
            <a:spLocks noGrp="1"/>
          </p:cNvSpPr>
          <p:nvPr>
            <p:ph type="title"/>
          </p:nvPr>
        </p:nvSpPr>
        <p:spPr>
          <a:xfrm>
            <a:off x="387926" y="625993"/>
            <a:ext cx="8229600" cy="731753"/>
          </a:xfrm>
        </p:spPr>
        <p:txBody>
          <a:bodyPr/>
          <a:lstStyle/>
          <a:p>
            <a:pPr algn="ctr"/>
            <a:r>
              <a:rPr lang="en-US" dirty="0" smtClean="0"/>
              <a:t>ICWater</a:t>
            </a:r>
            <a:endParaRPr lang="en-US" dirty="0"/>
          </a:p>
        </p:txBody>
      </p:sp>
      <p:grpSp>
        <p:nvGrpSpPr>
          <p:cNvPr id="3" name="Group 2"/>
          <p:cNvGrpSpPr/>
          <p:nvPr/>
        </p:nvGrpSpPr>
        <p:grpSpPr>
          <a:xfrm>
            <a:off x="145473" y="1835040"/>
            <a:ext cx="4100946" cy="3097178"/>
            <a:chOff x="228600" y="2362200"/>
            <a:chExt cx="3886200" cy="2860675"/>
          </a:xfrm>
        </p:grpSpPr>
        <p:pic>
          <p:nvPicPr>
            <p:cNvPr id="7" name="Picture 2" descr="schemat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362200"/>
              <a:ext cx="38862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1667933" y="3899960"/>
              <a:ext cx="982134" cy="338554"/>
            </a:xfrm>
            <a:prstGeom prst="rect">
              <a:avLst/>
            </a:prstGeom>
            <a:solidFill>
              <a:schemeClr val="bg1">
                <a:lumMod val="95000"/>
              </a:schemeClr>
            </a:solidFill>
          </p:spPr>
          <p:txBody>
            <a:bodyPr wrap="square" rtlCol="0">
              <a:spAutoFit/>
            </a:bodyPr>
            <a:lstStyle/>
            <a:p>
              <a:r>
                <a:rPr lang="en-US" sz="1600" dirty="0" smtClean="0"/>
                <a:t>ArcGIS</a:t>
              </a:r>
              <a:endParaRPr lang="en-US" sz="1600" dirty="0"/>
            </a:p>
          </p:txBody>
        </p:sp>
      </p:grpSp>
      <p:grpSp>
        <p:nvGrpSpPr>
          <p:cNvPr id="4" name="Group 3"/>
          <p:cNvGrpSpPr/>
          <p:nvPr/>
        </p:nvGrpSpPr>
        <p:grpSpPr>
          <a:xfrm>
            <a:off x="145474" y="1835040"/>
            <a:ext cx="8733937" cy="3097178"/>
            <a:chOff x="145474" y="1835040"/>
            <a:chExt cx="8733937" cy="3097178"/>
          </a:xfrm>
        </p:grpSpPr>
        <p:pic>
          <p:nvPicPr>
            <p:cNvPr id="12" name="Picture 5" descr="icwater_pitt"/>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5474" y="1835040"/>
              <a:ext cx="4116036" cy="309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444" y="1899717"/>
              <a:ext cx="4386967" cy="2847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7364" y="4301146"/>
            <a:ext cx="4157126" cy="1703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5932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solidFill>
                  <a:prstClr val="black">
                    <a:tint val="75000"/>
                  </a:prstClr>
                </a:solidFill>
              </a:rPr>
              <a:pPr/>
              <a:t>4</a:t>
            </a:fld>
            <a:endParaRPr lang="en-US">
              <a:solidFill>
                <a:prstClr val="black">
                  <a:tint val="75000"/>
                </a:prstClr>
              </a:solidFill>
            </a:endParaRPr>
          </a:p>
        </p:txBody>
      </p:sp>
      <p:sp>
        <p:nvSpPr>
          <p:cNvPr id="3" name="Text Placeholder 2"/>
          <p:cNvSpPr>
            <a:spLocks noGrp="1"/>
          </p:cNvSpPr>
          <p:nvPr>
            <p:ph type="body" sz="quarter" idx="13"/>
          </p:nvPr>
        </p:nvSpPr>
        <p:spPr>
          <a:xfrm>
            <a:off x="457199" y="1676400"/>
            <a:ext cx="8314267" cy="4292803"/>
          </a:xfrm>
        </p:spPr>
        <p:txBody>
          <a:bodyPr/>
          <a:lstStyle/>
          <a:p>
            <a:r>
              <a:rPr lang="en-US" dirty="0"/>
              <a:t>The </a:t>
            </a:r>
            <a:r>
              <a:rPr lang="en-US" dirty="0" smtClean="0"/>
              <a:t>NHDPlusV2 </a:t>
            </a:r>
            <a:r>
              <a:rPr lang="en-US" dirty="0"/>
              <a:t>is organized by hydrologic regions. The data is further sub-divided into 4-digit hydrologic sub-regions. It is packaged as Geographic Information System </a:t>
            </a:r>
            <a:r>
              <a:rPr lang="en-US" dirty="0" smtClean="0"/>
              <a:t>databases </a:t>
            </a:r>
            <a:r>
              <a:rPr lang="en-US" dirty="0"/>
              <a:t>to facilitate loading into </a:t>
            </a:r>
            <a:r>
              <a:rPr lang="en-US" dirty="0" smtClean="0"/>
              <a:t>ICWater</a:t>
            </a:r>
            <a:endParaRPr lang="en-US" dirty="0"/>
          </a:p>
          <a:p>
            <a:endParaRPr lang="en-US" dirty="0"/>
          </a:p>
        </p:txBody>
      </p:sp>
      <p:sp>
        <p:nvSpPr>
          <p:cNvPr id="6" name="Title 5"/>
          <p:cNvSpPr>
            <a:spLocks noGrp="1"/>
          </p:cNvSpPr>
          <p:nvPr>
            <p:ph type="title"/>
          </p:nvPr>
        </p:nvSpPr>
        <p:spPr/>
        <p:txBody>
          <a:bodyPr/>
          <a:lstStyle/>
          <a:p>
            <a:r>
              <a:rPr lang="en-US" dirty="0" smtClean="0"/>
              <a:t>River Network (CONUS)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600" y="2881797"/>
            <a:ext cx="5043488" cy="34544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28553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5</a:t>
            </a:fld>
            <a:endParaRPr lang="en-US" dirty="0"/>
          </a:p>
        </p:txBody>
      </p:sp>
      <p:sp>
        <p:nvSpPr>
          <p:cNvPr id="4" name="Footer Placeholder 3"/>
          <p:cNvSpPr>
            <a:spLocks noGrp="1"/>
          </p:cNvSpPr>
          <p:nvPr>
            <p:ph type="ftr" sz="quarter" idx="3"/>
          </p:nvPr>
        </p:nvSpPr>
        <p:spPr/>
        <p:txBody>
          <a:bodyPr/>
          <a:lstStyle/>
          <a:p>
            <a:r>
              <a:rPr lang="en-US" smtClean="0"/>
              <a:t>©2013 LEIDOS. ALL RIGHTS RESERVED.  </a:t>
            </a:r>
            <a:endParaRPr lang="en-US" dirty="0"/>
          </a:p>
        </p:txBody>
      </p:sp>
      <p:sp>
        <p:nvSpPr>
          <p:cNvPr id="7" name="Title 1"/>
          <p:cNvSpPr>
            <a:spLocks noGrp="1"/>
          </p:cNvSpPr>
          <p:nvPr>
            <p:ph type="title"/>
          </p:nvPr>
        </p:nvSpPr>
        <p:spPr>
          <a:xfrm>
            <a:off x="457200" y="743765"/>
            <a:ext cx="8229600" cy="1143000"/>
          </a:xfrm>
        </p:spPr>
        <p:txBody>
          <a:bodyPr/>
          <a:lstStyle/>
          <a:p>
            <a:r>
              <a:rPr lang="en-US" dirty="0" smtClean="0"/>
              <a:t>Recent Spill Events</a:t>
            </a:r>
            <a:endParaRPr 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030" y="2386054"/>
            <a:ext cx="8279874" cy="304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7225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6</a:t>
            </a:fld>
            <a:endParaRPr lang="en-US" dirty="0"/>
          </a:p>
        </p:txBody>
      </p:sp>
      <p:sp>
        <p:nvSpPr>
          <p:cNvPr id="7" name="Footer Placeholder 24"/>
          <p:cNvSpPr>
            <a:spLocks noGrp="1"/>
          </p:cNvSpPr>
          <p:nvPr>
            <p:ph type="ftr" sz="quarter" idx="3"/>
          </p:nvPr>
        </p:nvSpPr>
        <p:spPr/>
        <p:txBody>
          <a:bodyPr/>
          <a:lstStyle/>
          <a:p>
            <a:r>
              <a:rPr lang="en-US" dirty="0" smtClean="0"/>
              <a:t>LEIDOS PROPRIETARY INFORMATION</a:t>
            </a:r>
            <a:endParaRPr lang="en-US" dirty="0"/>
          </a:p>
        </p:txBody>
      </p:sp>
      <p:sp>
        <p:nvSpPr>
          <p:cNvPr id="3" name="Text Placeholder 2"/>
          <p:cNvSpPr>
            <a:spLocks noGrp="1"/>
          </p:cNvSpPr>
          <p:nvPr>
            <p:ph type="body" sz="quarter" idx="13"/>
          </p:nvPr>
        </p:nvSpPr>
        <p:spPr>
          <a:xfrm>
            <a:off x="457200" y="982133"/>
            <a:ext cx="8229600" cy="4292803"/>
          </a:xfrm>
        </p:spPr>
        <p:txBody>
          <a:bodyPr/>
          <a:lstStyle/>
          <a:p>
            <a:r>
              <a:rPr lang="en-US" dirty="0"/>
              <a:t>Freedom Industries facility into the Elk River</a:t>
            </a:r>
          </a:p>
          <a:p>
            <a:r>
              <a:rPr lang="en-US" dirty="0"/>
              <a:t>Tributary of the Kanawha River, in Charleston, West Virginia </a:t>
            </a:r>
          </a:p>
          <a:p>
            <a:endParaRPr lang="en-US" dirty="0"/>
          </a:p>
        </p:txBody>
      </p:sp>
      <p:pic>
        <p:nvPicPr>
          <p:cNvPr id="8" name="Content Placeholder 3"/>
          <p:cNvPicPr>
            <a:picLocks/>
          </p:cNvPicPr>
          <p:nvPr/>
        </p:nvPicPr>
        <p:blipFill>
          <a:blip r:embed="rId2" cstate="print"/>
          <a:stretch>
            <a:fillRect/>
          </a:stretch>
        </p:blipFill>
        <p:spPr>
          <a:xfrm>
            <a:off x="457201" y="1954764"/>
            <a:ext cx="8001000" cy="4251303"/>
          </a:xfrm>
          <a:prstGeom prst="rect">
            <a:avLst/>
          </a:prstGeom>
        </p:spPr>
      </p:pic>
    </p:spTree>
    <p:extLst>
      <p:ext uri="{BB962C8B-B14F-4D97-AF65-F5344CB8AC3E}">
        <p14:creationId xmlns:p14="http://schemas.microsoft.com/office/powerpoint/2010/main" val="4069797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pPr/>
              <a:t>7</a:t>
            </a:fld>
            <a:endParaRPr lang="en-US" dirty="0"/>
          </a:p>
        </p:txBody>
      </p:sp>
      <p:sp>
        <p:nvSpPr>
          <p:cNvPr id="4" name="Footer Placeholder 3"/>
          <p:cNvSpPr>
            <a:spLocks noGrp="1"/>
          </p:cNvSpPr>
          <p:nvPr>
            <p:ph type="ftr" sz="quarter" idx="3"/>
          </p:nvPr>
        </p:nvSpPr>
        <p:spPr/>
        <p:txBody>
          <a:bodyPr/>
          <a:lstStyle/>
          <a:p>
            <a:r>
              <a:rPr lang="en-US" dirty="0" smtClean="0"/>
              <a:t>©2013 LEIDOS. ALL RIGHTS RESERVED.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891" y="813860"/>
            <a:ext cx="4041253" cy="2443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92" y="3454400"/>
            <a:ext cx="4041252" cy="2587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9733" y="813859"/>
            <a:ext cx="3783541" cy="2504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9733" y="3417382"/>
            <a:ext cx="3783541" cy="2661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96611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2" y="507088"/>
            <a:ext cx="9144000" cy="582913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5152" y="-37454"/>
            <a:ext cx="3943350" cy="277607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37454"/>
            <a:ext cx="3486150" cy="244469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39" y="4817035"/>
            <a:ext cx="6991350"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Straight Arrow Connector 8"/>
          <p:cNvCxnSpPr/>
          <p:nvPr/>
        </p:nvCxnSpPr>
        <p:spPr>
          <a:xfrm flipV="1">
            <a:off x="1447800" y="3733800"/>
            <a:ext cx="1600200" cy="28956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048000" y="2362200"/>
            <a:ext cx="0" cy="12192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200400" y="2514600"/>
            <a:ext cx="2590800" cy="106680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1590675" y="81366"/>
            <a:ext cx="480286" cy="22343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p:cNvSpPr/>
          <p:nvPr/>
        </p:nvSpPr>
        <p:spPr>
          <a:xfrm>
            <a:off x="3520214" y="5257800"/>
            <a:ext cx="518386"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ular Callout 15"/>
          <p:cNvSpPr/>
          <p:nvPr/>
        </p:nvSpPr>
        <p:spPr>
          <a:xfrm>
            <a:off x="4152900" y="4961217"/>
            <a:ext cx="685800" cy="440765"/>
          </a:xfrm>
          <a:prstGeom prst="wedgeRectCallout">
            <a:avLst>
              <a:gd name="adj1" fmla="val -73940"/>
              <a:gd name="adj2" fmla="val 273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Model velocity</a:t>
            </a:r>
            <a:endParaRPr lang="en-US" sz="1000" dirty="0"/>
          </a:p>
        </p:txBody>
      </p:sp>
      <p:sp>
        <p:nvSpPr>
          <p:cNvPr id="19" name="Rectangular Callout 18"/>
          <p:cNvSpPr/>
          <p:nvPr/>
        </p:nvSpPr>
        <p:spPr>
          <a:xfrm>
            <a:off x="3200400" y="-824"/>
            <a:ext cx="838200" cy="440765"/>
          </a:xfrm>
          <a:prstGeom prst="wedgeRectCallout">
            <a:avLst>
              <a:gd name="adj1" fmla="val -188064"/>
              <a:gd name="adj2" fmla="val 97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Measured</a:t>
            </a:r>
          </a:p>
          <a:p>
            <a:pPr algn="ctr"/>
            <a:r>
              <a:rPr lang="en-US" sz="1000" dirty="0" smtClean="0"/>
              <a:t>velocity</a:t>
            </a:r>
            <a:endParaRPr lang="en-US" sz="1000" dirty="0"/>
          </a:p>
        </p:txBody>
      </p:sp>
      <p:sp>
        <p:nvSpPr>
          <p:cNvPr id="20" name="Rectangular Callout 19"/>
          <p:cNvSpPr/>
          <p:nvPr/>
        </p:nvSpPr>
        <p:spPr>
          <a:xfrm>
            <a:off x="5638800" y="3361017"/>
            <a:ext cx="685800" cy="440765"/>
          </a:xfrm>
          <a:prstGeom prst="wedgeRectCallout">
            <a:avLst>
              <a:gd name="adj1" fmla="val -73940"/>
              <a:gd name="adj2" fmla="val 2733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Spill site</a:t>
            </a:r>
            <a:endParaRPr lang="en-US" sz="1000" dirty="0"/>
          </a:p>
        </p:txBody>
      </p:sp>
      <p:sp>
        <p:nvSpPr>
          <p:cNvPr id="21" name="Rectangular Callout 20"/>
          <p:cNvSpPr/>
          <p:nvPr/>
        </p:nvSpPr>
        <p:spPr>
          <a:xfrm>
            <a:off x="4619786" y="2980890"/>
            <a:ext cx="685800" cy="440765"/>
          </a:xfrm>
          <a:prstGeom prst="wedgeRectCallout">
            <a:avLst>
              <a:gd name="adj1" fmla="val -26483"/>
              <a:gd name="adj2" fmla="val 1609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Intake</a:t>
            </a:r>
            <a:endParaRPr lang="en-US" sz="1000" dirty="0"/>
          </a:p>
        </p:txBody>
      </p:sp>
    </p:spTree>
    <p:extLst>
      <p:ext uri="{BB962C8B-B14F-4D97-AF65-F5344CB8AC3E}">
        <p14:creationId xmlns:p14="http://schemas.microsoft.com/office/powerpoint/2010/main" val="27281290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0363597-27A7-49D0-B483-1EA2BA7E16AC}" type="slidenum">
              <a:rPr lang="en-US" smtClean="0">
                <a:solidFill>
                  <a:prstClr val="black">
                    <a:tint val="75000"/>
                  </a:prstClr>
                </a:solidFill>
              </a:rPr>
              <a:pPr/>
              <a:t>9</a:t>
            </a:fld>
            <a:endParaRPr lang="en-US" dirty="0">
              <a:solidFill>
                <a:prstClr val="black">
                  <a:tint val="75000"/>
                </a:prstClr>
              </a:solidFill>
            </a:endParaRPr>
          </a:p>
        </p:txBody>
      </p:sp>
      <p:sp>
        <p:nvSpPr>
          <p:cNvPr id="6" name="Title 5"/>
          <p:cNvSpPr>
            <a:spLocks noGrp="1"/>
          </p:cNvSpPr>
          <p:nvPr>
            <p:ph type="title"/>
          </p:nvPr>
        </p:nvSpPr>
        <p:spPr>
          <a:xfrm>
            <a:off x="457200" y="736829"/>
            <a:ext cx="8229600" cy="638429"/>
          </a:xfrm>
        </p:spPr>
        <p:txBody>
          <a:bodyPr/>
          <a:lstStyle/>
          <a:p>
            <a:r>
              <a:rPr lang="en-US" dirty="0" smtClean="0"/>
              <a:t>West Virginia Chemical Spill</a:t>
            </a:r>
            <a:endParaRPr lang="en-US" dirty="0"/>
          </a:p>
        </p:txBody>
      </p:sp>
      <p:grpSp>
        <p:nvGrpSpPr>
          <p:cNvPr id="7" name="Group 6"/>
          <p:cNvGrpSpPr/>
          <p:nvPr/>
        </p:nvGrpSpPr>
        <p:grpSpPr>
          <a:xfrm>
            <a:off x="307238" y="1258214"/>
            <a:ext cx="7978540" cy="4875885"/>
            <a:chOff x="0" y="0"/>
            <a:chExt cx="8595360" cy="5410200"/>
          </a:xfrm>
        </p:grpSpPr>
        <p:grpSp>
          <p:nvGrpSpPr>
            <p:cNvPr id="8" name="Group 7"/>
            <p:cNvGrpSpPr/>
            <p:nvPr/>
          </p:nvGrpSpPr>
          <p:grpSpPr>
            <a:xfrm>
              <a:off x="0" y="0"/>
              <a:ext cx="8595360" cy="5410200"/>
              <a:chOff x="0" y="0"/>
              <a:chExt cx="9144000" cy="6172200"/>
            </a:xfrm>
          </p:grpSpPr>
          <p:pic>
            <p:nvPicPr>
              <p:cNvPr id="12"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3" name="Straight Arrow Connector 12"/>
              <p:cNvCxnSpPr/>
              <p:nvPr/>
            </p:nvCxnSpPr>
            <p:spPr>
              <a:xfrm flipH="1">
                <a:off x="1555964" y="1314852"/>
                <a:ext cx="815153" cy="781295"/>
              </a:xfrm>
              <a:prstGeom prst="straightConnector1">
                <a:avLst/>
              </a:prstGeom>
              <a:noFill/>
              <a:ln w="28575" cap="flat" cmpd="sng" algn="ctr">
                <a:solidFill>
                  <a:srgbClr val="4F81BD">
                    <a:shade val="95000"/>
                    <a:satMod val="105000"/>
                  </a:srgbClr>
                </a:solidFill>
                <a:prstDash val="solid"/>
                <a:tailEnd type="arrow"/>
              </a:ln>
              <a:effectLst/>
            </p:spPr>
          </p:cxnSp>
          <p:cxnSp>
            <p:nvCxnSpPr>
              <p:cNvPr id="14" name="Straight Arrow Connector 13"/>
              <p:cNvCxnSpPr/>
              <p:nvPr/>
            </p:nvCxnSpPr>
            <p:spPr>
              <a:xfrm flipH="1">
                <a:off x="6422432" y="2673171"/>
                <a:ext cx="402309" cy="635717"/>
              </a:xfrm>
              <a:prstGeom prst="straightConnector1">
                <a:avLst/>
              </a:prstGeom>
              <a:noFill/>
              <a:ln w="28575" cap="flat" cmpd="sng" algn="ctr">
                <a:solidFill>
                  <a:srgbClr val="4F81BD">
                    <a:shade val="95000"/>
                    <a:satMod val="105000"/>
                  </a:srgbClr>
                </a:solidFill>
                <a:prstDash val="solid"/>
                <a:tailEnd type="arrow"/>
              </a:ln>
              <a:effectLst/>
            </p:spPr>
          </p:cxnSp>
          <p:cxnSp>
            <p:nvCxnSpPr>
              <p:cNvPr id="15" name="Straight Arrow Connector 14"/>
              <p:cNvCxnSpPr/>
              <p:nvPr/>
            </p:nvCxnSpPr>
            <p:spPr>
              <a:xfrm flipV="1">
                <a:off x="2806835" y="3467747"/>
                <a:ext cx="2167797" cy="1248335"/>
              </a:xfrm>
              <a:prstGeom prst="straightConnector1">
                <a:avLst/>
              </a:prstGeom>
              <a:noFill/>
              <a:ln w="28575" cap="flat" cmpd="sng" algn="ctr">
                <a:solidFill>
                  <a:srgbClr val="4F81BD">
                    <a:shade val="95000"/>
                    <a:satMod val="105000"/>
                  </a:srgbClr>
                </a:solidFill>
                <a:prstDash val="solid"/>
                <a:tailEnd type="arrow"/>
              </a:ln>
              <a:effectLst/>
            </p:spPr>
          </p:cxnSp>
          <p:sp>
            <p:nvSpPr>
              <p:cNvPr id="16" name="Rectangular Callout 15"/>
              <p:cNvSpPr/>
              <p:nvPr/>
            </p:nvSpPr>
            <p:spPr>
              <a:xfrm>
                <a:off x="6824740" y="3086099"/>
                <a:ext cx="1233004" cy="725222"/>
              </a:xfrm>
              <a:prstGeom prst="wedgeRectCallout">
                <a:avLst>
                  <a:gd name="adj1" fmla="val -74796"/>
                  <a:gd name="adj2" fmla="val -1902"/>
                </a:avLst>
              </a:prstGeom>
              <a:solidFill>
                <a:srgbClr val="4F81BD"/>
              </a:solid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r>
                  <a:rPr lang="en-US" dirty="0" smtClean="0">
                    <a:solidFill>
                      <a:prstClr val="white"/>
                    </a:solidFill>
                  </a:rPr>
                  <a:t>Spill Site</a:t>
                </a:r>
                <a:endParaRPr lang="en-US" dirty="0">
                  <a:solidFill>
                    <a:prstClr val="white"/>
                  </a:solidFill>
                </a:endParaRPr>
              </a:p>
            </p:txBody>
          </p:sp>
        </p:gr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9150" y="1085850"/>
              <a:ext cx="3952875" cy="125730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 y="4133850"/>
              <a:ext cx="4248150" cy="115252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114300"/>
              <a:ext cx="3905250" cy="1038225"/>
            </a:xfrm>
            <a:prstGeom prst="rect">
              <a:avLst/>
            </a:prstGeom>
          </p:spPr>
        </p:pic>
      </p:grpSp>
    </p:spTree>
    <p:extLst>
      <p:ext uri="{BB962C8B-B14F-4D97-AF65-F5344CB8AC3E}">
        <p14:creationId xmlns:p14="http://schemas.microsoft.com/office/powerpoint/2010/main" val="2323810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Inv Colors">
      <a:dk1>
        <a:sysClr val="windowText" lastClr="000000"/>
      </a:dk1>
      <a:lt1>
        <a:sysClr val="window" lastClr="FFFFFF"/>
      </a:lt1>
      <a:dk2>
        <a:srgbClr val="201747"/>
      </a:dk2>
      <a:lt2>
        <a:srgbClr val="850F89"/>
      </a:lt2>
      <a:accent1>
        <a:srgbClr val="850F89"/>
      </a:accent1>
      <a:accent2>
        <a:srgbClr val="003B49"/>
      </a:accent2>
      <a:accent3>
        <a:srgbClr val="00778B"/>
      </a:accent3>
      <a:accent4>
        <a:srgbClr val="284734"/>
      </a:accent4>
      <a:accent5>
        <a:srgbClr val="046A38"/>
      </a:accent5>
      <a:accent6>
        <a:srgbClr val="8C7732"/>
      </a:accent6>
      <a:hlink>
        <a:srgbClr val="696158"/>
      </a:hlink>
      <a:folHlink>
        <a:srgbClr val="850F89"/>
      </a:folHlink>
    </a:clrScheme>
    <a:fontScheme name="PP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Custom Design">
  <a:themeElements>
    <a:clrScheme name="Inv Colors">
      <a:dk1>
        <a:sysClr val="windowText" lastClr="000000"/>
      </a:dk1>
      <a:lt1>
        <a:sysClr val="window" lastClr="FFFFFF"/>
      </a:lt1>
      <a:dk2>
        <a:srgbClr val="201747"/>
      </a:dk2>
      <a:lt2>
        <a:srgbClr val="850F89"/>
      </a:lt2>
      <a:accent1>
        <a:srgbClr val="850F89"/>
      </a:accent1>
      <a:accent2>
        <a:srgbClr val="003B49"/>
      </a:accent2>
      <a:accent3>
        <a:srgbClr val="00778B"/>
      </a:accent3>
      <a:accent4>
        <a:srgbClr val="284734"/>
      </a:accent4>
      <a:accent5>
        <a:srgbClr val="046A38"/>
      </a:accent5>
      <a:accent6>
        <a:srgbClr val="8C7732"/>
      </a:accent6>
      <a:hlink>
        <a:srgbClr val="696158"/>
      </a:hlink>
      <a:folHlink>
        <a:srgbClr val="850F89"/>
      </a:folHlink>
    </a:clrScheme>
    <a:fontScheme name="PP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14-0355-Investor_Briefing</Template>
  <TotalTime>2149</TotalTime>
  <Words>606</Words>
  <Application>Microsoft Office PowerPoint</Application>
  <PresentationFormat>On-screen Show (4:3)</PresentationFormat>
  <Paragraphs>103</Paragraphs>
  <Slides>20</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Wingdings</vt:lpstr>
      <vt:lpstr>Avenir LT Std 35 Light</vt:lpstr>
      <vt:lpstr>Calibri</vt:lpstr>
      <vt:lpstr>Wingdings 3</vt:lpstr>
      <vt:lpstr>Avenir LT 35 Light</vt:lpstr>
      <vt:lpstr>1_Custom Design</vt:lpstr>
      <vt:lpstr>3_Custom Design</vt:lpstr>
      <vt:lpstr>PowerPoint Presentation</vt:lpstr>
      <vt:lpstr>ICWater</vt:lpstr>
      <vt:lpstr>ICWater</vt:lpstr>
      <vt:lpstr>River Network (CONUS)</vt:lpstr>
      <vt:lpstr>Recent Spill Events</vt:lpstr>
      <vt:lpstr>PowerPoint Presentation</vt:lpstr>
      <vt:lpstr>PowerPoint Presentation</vt:lpstr>
      <vt:lpstr>PowerPoint Presentation</vt:lpstr>
      <vt:lpstr>West Virginia Chemical Spill</vt:lpstr>
      <vt:lpstr>PowerPoint Presentation</vt:lpstr>
      <vt:lpstr>A Tale of Two Rivers</vt:lpstr>
      <vt:lpstr>Spill Event</vt:lpstr>
      <vt:lpstr>PowerPoint Presentation</vt:lpstr>
      <vt:lpstr>PowerPoint Presentation</vt:lpstr>
      <vt:lpstr>PowerPoint Presentation</vt:lpstr>
      <vt:lpstr>PowerPoint Presentation</vt:lpstr>
      <vt:lpstr>Gold King Mine Spill – Federal Lands</vt:lpstr>
      <vt:lpstr>Model Comparisons with EPA  Monitoring Stations (manganese)</vt:lpstr>
      <vt:lpstr>Fukushima</vt:lpstr>
      <vt:lpstr>Publications</vt:lpstr>
    </vt:vector>
  </TitlesOfParts>
  <Company>SAIC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Emilio, Justine M.</dc:creator>
  <cp:lastModifiedBy>Samuels, William B.</cp:lastModifiedBy>
  <cp:revision>297</cp:revision>
  <cp:lastPrinted>2015-12-28T18:51:50Z</cp:lastPrinted>
  <dcterms:created xsi:type="dcterms:W3CDTF">2013-07-30T12:50:50Z</dcterms:created>
  <dcterms:modified xsi:type="dcterms:W3CDTF">2017-01-19T15:39:39Z</dcterms:modified>
</cp:coreProperties>
</file>