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68" r:id="rId2"/>
    <p:sldId id="269" r:id="rId3"/>
    <p:sldId id="267" r:id="rId4"/>
    <p:sldId id="256" r:id="rId5"/>
    <p:sldId id="257" r:id="rId6"/>
    <p:sldId id="258" r:id="rId7"/>
    <p:sldId id="259" r:id="rId8"/>
    <p:sldId id="260" r:id="rId9"/>
    <p:sldId id="263" r:id="rId10"/>
    <p:sldId id="262" r:id="rId11"/>
    <p:sldId id="261" r:id="rId12"/>
    <p:sldId id="272" r:id="rId13"/>
    <p:sldId id="271" r:id="rId14"/>
    <p:sldId id="288" r:id="rId15"/>
    <p:sldId id="266" r:id="rId16"/>
    <p:sldId id="270" r:id="rId17"/>
    <p:sldId id="273" r:id="rId18"/>
    <p:sldId id="274" r:id="rId19"/>
    <p:sldId id="275" r:id="rId20"/>
    <p:sldId id="276" r:id="rId21"/>
    <p:sldId id="286" r:id="rId22"/>
    <p:sldId id="278" r:id="rId23"/>
    <p:sldId id="277" r:id="rId24"/>
    <p:sldId id="279" r:id="rId25"/>
    <p:sldId id="280" r:id="rId26"/>
    <p:sldId id="284" r:id="rId27"/>
    <p:sldId id="285" r:id="rId28"/>
    <p:sldId id="282" r:id="rId29"/>
    <p:sldId id="283" r:id="rId30"/>
    <p:sldId id="287" r:id="rId31"/>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309" autoAdjust="0"/>
    <p:restoredTop sz="94689" autoAdjust="0"/>
  </p:normalViewPr>
  <p:slideViewPr>
    <p:cSldViewPr snapToGrid="0">
      <p:cViewPr>
        <p:scale>
          <a:sx n="100" d="100"/>
          <a:sy n="100" d="100"/>
        </p:scale>
        <p:origin x="-2520" y="222"/>
      </p:cViewPr>
      <p:guideLst/>
    </p:cSldViewPr>
  </p:slideViewPr>
  <p:notesTextViewPr>
    <p:cViewPr>
      <p:scale>
        <a:sx n="1" d="1"/>
        <a:sy n="1" d="1"/>
      </p:scale>
      <p:origin x="0" y="0"/>
    </p:cViewPr>
  </p:notesTextViewPr>
  <p:notesViewPr>
    <p:cSldViewPr snapToGrid="0">
      <p:cViewPr varScale="1">
        <p:scale>
          <a:sx n="86" d="100"/>
          <a:sy n="86" d="100"/>
        </p:scale>
        <p:origin x="99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browski, Sally" userId="eea85e39-eadb-46bb-8315-ba0b37970c2b" providerId="ADAL" clId="{D34278A9-28D2-43EE-833B-B1775035D87E}"/>
    <pc:docChg chg="undo custSel delSld modSld">
      <pc:chgData name="Dombrowski, Sally" userId="eea85e39-eadb-46bb-8315-ba0b37970c2b" providerId="ADAL" clId="{D34278A9-28D2-43EE-833B-B1775035D87E}" dt="2018-10-30T19:36:18.875" v="5947" actId="20577"/>
      <pc:docMkLst>
        <pc:docMk/>
      </pc:docMkLst>
      <pc:sldChg chg="addSp delSp modSp">
        <pc:chgData name="Dombrowski, Sally" userId="eea85e39-eadb-46bb-8315-ba0b37970c2b" providerId="ADAL" clId="{D34278A9-28D2-43EE-833B-B1775035D87E}" dt="2018-10-30T19:12:04.853" v="5250" actId="20577"/>
        <pc:sldMkLst>
          <pc:docMk/>
          <pc:sldMk cId="367890718" sldId="256"/>
        </pc:sldMkLst>
        <pc:spChg chg="add mod ord">
          <ac:chgData name="Dombrowski, Sally" userId="eea85e39-eadb-46bb-8315-ba0b37970c2b" providerId="ADAL" clId="{D34278A9-28D2-43EE-833B-B1775035D87E}" dt="2018-10-30T19:12:04.853" v="5250" actId="20577"/>
          <ac:spMkLst>
            <pc:docMk/>
            <pc:sldMk cId="367890718" sldId="256"/>
            <ac:spMk id="3" creationId="{A3097AC9-0625-4FA5-A480-09D73B07680D}"/>
          </ac:spMkLst>
        </pc:spChg>
        <pc:spChg chg="mod topLvl">
          <ac:chgData name="Dombrowski, Sally" userId="eea85e39-eadb-46bb-8315-ba0b37970c2b" providerId="ADAL" clId="{D34278A9-28D2-43EE-833B-B1775035D87E}" dt="2018-10-30T15:10:50.409" v="2" actId="478"/>
          <ac:spMkLst>
            <pc:docMk/>
            <pc:sldMk cId="367890718" sldId="256"/>
            <ac:spMk id="6" creationId="{00000000-0000-0000-0000-000000000000}"/>
          </ac:spMkLst>
        </pc:spChg>
        <pc:grpChg chg="add del mod ord">
          <ac:chgData name="Dombrowski, Sally" userId="eea85e39-eadb-46bb-8315-ba0b37970c2b" providerId="ADAL" clId="{D34278A9-28D2-43EE-833B-B1775035D87E}" dt="2018-10-30T19:11:43.869" v="5208" actId="1076"/>
          <ac:grpSpMkLst>
            <pc:docMk/>
            <pc:sldMk cId="367890718" sldId="256"/>
            <ac:grpSpMk id="2" creationId="{8C205370-8B81-432C-B398-C89BA3A6BC2B}"/>
          </ac:grpSpMkLst>
        </pc:grpChg>
        <pc:picChg chg="add del mod topLvl">
          <ac:chgData name="Dombrowski, Sally" userId="eea85e39-eadb-46bb-8315-ba0b37970c2b" providerId="ADAL" clId="{D34278A9-28D2-43EE-833B-B1775035D87E}" dt="2018-10-30T15:12:40.935" v="118" actId="962"/>
          <ac:picMkLst>
            <pc:docMk/>
            <pc:sldMk cId="367890718" sldId="256"/>
            <ac:picMk id="4" creationId="{00000000-0000-0000-0000-000000000000}"/>
          </ac:picMkLst>
        </pc:picChg>
      </pc:sldChg>
      <pc:sldChg chg="addSp modSp">
        <pc:chgData name="Dombrowski, Sally" userId="eea85e39-eadb-46bb-8315-ba0b37970c2b" providerId="ADAL" clId="{D34278A9-28D2-43EE-833B-B1775035D87E}" dt="2018-10-30T19:11:30.077" v="5206" actId="14100"/>
        <pc:sldMkLst>
          <pc:docMk/>
          <pc:sldMk cId="7538833" sldId="257"/>
        </pc:sldMkLst>
        <pc:spChg chg="add mod ord">
          <ac:chgData name="Dombrowski, Sally" userId="eea85e39-eadb-46bb-8315-ba0b37970c2b" providerId="ADAL" clId="{D34278A9-28D2-43EE-833B-B1775035D87E}" dt="2018-10-30T19:11:30.077" v="5206" actId="14100"/>
          <ac:spMkLst>
            <pc:docMk/>
            <pc:sldMk cId="7538833" sldId="257"/>
            <ac:spMk id="4" creationId="{77E6D1F7-1193-46A2-B0EE-DCD6C1FFD6D0}"/>
          </ac:spMkLst>
        </pc:spChg>
        <pc:picChg chg="mod">
          <ac:chgData name="Dombrowski, Sally" userId="eea85e39-eadb-46bb-8315-ba0b37970c2b" providerId="ADAL" clId="{D34278A9-28D2-43EE-833B-B1775035D87E}" dt="2018-10-30T19:11:20.741" v="5203" actId="1076"/>
          <ac:picMkLst>
            <pc:docMk/>
            <pc:sldMk cId="7538833" sldId="257"/>
            <ac:picMk id="2" creationId="{00000000-0000-0000-0000-000000000000}"/>
          </ac:picMkLst>
        </pc:picChg>
      </pc:sldChg>
      <pc:sldChg chg="addSp delSp modSp">
        <pc:chgData name="Dombrowski, Sally" userId="eea85e39-eadb-46bb-8315-ba0b37970c2b" providerId="ADAL" clId="{D34278A9-28D2-43EE-833B-B1775035D87E}" dt="2018-10-30T19:11:10.422" v="5201" actId="1076"/>
        <pc:sldMkLst>
          <pc:docMk/>
          <pc:sldMk cId="2170327321" sldId="258"/>
        </pc:sldMkLst>
        <pc:spChg chg="del">
          <ac:chgData name="Dombrowski, Sally" userId="eea85e39-eadb-46bb-8315-ba0b37970c2b" providerId="ADAL" clId="{D34278A9-28D2-43EE-833B-B1775035D87E}" dt="2018-10-30T15:13:45.560" v="216" actId="478"/>
          <ac:spMkLst>
            <pc:docMk/>
            <pc:sldMk cId="2170327321" sldId="258"/>
            <ac:spMk id="4" creationId="{00000000-0000-0000-0000-000000000000}"/>
          </ac:spMkLst>
        </pc:spChg>
        <pc:spChg chg="add mod ord">
          <ac:chgData name="Dombrowski, Sally" userId="eea85e39-eadb-46bb-8315-ba0b37970c2b" providerId="ADAL" clId="{D34278A9-28D2-43EE-833B-B1775035D87E}" dt="2018-10-30T19:11:01.583" v="5200" actId="255"/>
          <ac:spMkLst>
            <pc:docMk/>
            <pc:sldMk cId="2170327321" sldId="258"/>
            <ac:spMk id="5" creationId="{91A5CC90-1D68-4659-82F1-0ADFD6A00376}"/>
          </ac:spMkLst>
        </pc:spChg>
        <pc:picChg chg="mod">
          <ac:chgData name="Dombrowski, Sally" userId="eea85e39-eadb-46bb-8315-ba0b37970c2b" providerId="ADAL" clId="{D34278A9-28D2-43EE-833B-B1775035D87E}" dt="2018-10-30T19:11:10.422" v="5201" actId="1076"/>
          <ac:picMkLst>
            <pc:docMk/>
            <pc:sldMk cId="2170327321" sldId="258"/>
            <ac:picMk id="2" creationId="{00000000-0000-0000-0000-000000000000}"/>
          </ac:picMkLst>
        </pc:picChg>
      </pc:sldChg>
      <pc:sldChg chg="addSp delSp modSp">
        <pc:chgData name="Dombrowski, Sally" userId="eea85e39-eadb-46bb-8315-ba0b37970c2b" providerId="ADAL" clId="{D34278A9-28D2-43EE-833B-B1775035D87E}" dt="2018-10-30T19:10:18.413" v="5184" actId="14100"/>
        <pc:sldMkLst>
          <pc:docMk/>
          <pc:sldMk cId="418949714" sldId="259"/>
        </pc:sldMkLst>
        <pc:spChg chg="del">
          <ac:chgData name="Dombrowski, Sally" userId="eea85e39-eadb-46bb-8315-ba0b37970c2b" providerId="ADAL" clId="{D34278A9-28D2-43EE-833B-B1775035D87E}" dt="2018-10-30T15:15:11.047" v="380" actId="478"/>
          <ac:spMkLst>
            <pc:docMk/>
            <pc:sldMk cId="418949714" sldId="259"/>
            <ac:spMk id="4" creationId="{00000000-0000-0000-0000-000000000000}"/>
          </ac:spMkLst>
        </pc:spChg>
        <pc:spChg chg="add mod ord">
          <ac:chgData name="Dombrowski, Sally" userId="eea85e39-eadb-46bb-8315-ba0b37970c2b" providerId="ADAL" clId="{D34278A9-28D2-43EE-833B-B1775035D87E}" dt="2018-10-30T19:10:03.760" v="5183" actId="27636"/>
          <ac:spMkLst>
            <pc:docMk/>
            <pc:sldMk cId="418949714" sldId="259"/>
            <ac:spMk id="5" creationId="{C9305DB1-33C4-46E8-B426-5A7D7D443E7D}"/>
          </ac:spMkLst>
        </pc:spChg>
        <pc:picChg chg="mod ord">
          <ac:chgData name="Dombrowski, Sally" userId="eea85e39-eadb-46bb-8315-ba0b37970c2b" providerId="ADAL" clId="{D34278A9-28D2-43EE-833B-B1775035D87E}" dt="2018-10-30T19:10:18.413" v="5184" actId="14100"/>
          <ac:picMkLst>
            <pc:docMk/>
            <pc:sldMk cId="418949714" sldId="259"/>
            <ac:picMk id="2" creationId="{00000000-0000-0000-0000-000000000000}"/>
          </ac:picMkLst>
        </pc:picChg>
      </pc:sldChg>
      <pc:sldChg chg="addSp delSp modSp">
        <pc:chgData name="Dombrowski, Sally" userId="eea85e39-eadb-46bb-8315-ba0b37970c2b" providerId="ADAL" clId="{D34278A9-28D2-43EE-833B-B1775035D87E}" dt="2018-10-30T19:09:13.259" v="5154" actId="27636"/>
        <pc:sldMkLst>
          <pc:docMk/>
          <pc:sldMk cId="1769506263" sldId="260"/>
        </pc:sldMkLst>
        <pc:spChg chg="del">
          <ac:chgData name="Dombrowski, Sally" userId="eea85e39-eadb-46bb-8315-ba0b37970c2b" providerId="ADAL" clId="{D34278A9-28D2-43EE-833B-B1775035D87E}" dt="2018-10-30T15:16:04.790" v="509" actId="478"/>
          <ac:spMkLst>
            <pc:docMk/>
            <pc:sldMk cId="1769506263" sldId="260"/>
            <ac:spMk id="3" creationId="{00000000-0000-0000-0000-000000000000}"/>
          </ac:spMkLst>
        </pc:spChg>
        <pc:spChg chg="add mod ord">
          <ac:chgData name="Dombrowski, Sally" userId="eea85e39-eadb-46bb-8315-ba0b37970c2b" providerId="ADAL" clId="{D34278A9-28D2-43EE-833B-B1775035D87E}" dt="2018-10-30T19:09:13.259" v="5154" actId="27636"/>
          <ac:spMkLst>
            <pc:docMk/>
            <pc:sldMk cId="1769506263" sldId="260"/>
            <ac:spMk id="5" creationId="{3EA5D414-A99F-48CB-9EF2-7F61931CE7AF}"/>
          </ac:spMkLst>
        </pc:spChg>
        <pc:picChg chg="mod ord">
          <ac:chgData name="Dombrowski, Sally" userId="eea85e39-eadb-46bb-8315-ba0b37970c2b" providerId="ADAL" clId="{D34278A9-28D2-43EE-833B-B1775035D87E}" dt="2018-10-30T19:09:06.165" v="5152" actId="1076"/>
          <ac:picMkLst>
            <pc:docMk/>
            <pc:sldMk cId="1769506263" sldId="260"/>
            <ac:picMk id="2" creationId="{00000000-0000-0000-0000-000000000000}"/>
          </ac:picMkLst>
        </pc:picChg>
      </pc:sldChg>
      <pc:sldChg chg="addSp delSp modSp">
        <pc:chgData name="Dombrowski, Sally" userId="eea85e39-eadb-46bb-8315-ba0b37970c2b" providerId="ADAL" clId="{D34278A9-28D2-43EE-833B-B1775035D87E}" dt="2018-10-30T19:07:55.101" v="5137" actId="27636"/>
        <pc:sldMkLst>
          <pc:docMk/>
          <pc:sldMk cId="71370339" sldId="261"/>
        </pc:sldMkLst>
        <pc:spChg chg="del">
          <ac:chgData name="Dombrowski, Sally" userId="eea85e39-eadb-46bb-8315-ba0b37970c2b" providerId="ADAL" clId="{D34278A9-28D2-43EE-833B-B1775035D87E}" dt="2018-10-30T15:22:29.045" v="1007" actId="478"/>
          <ac:spMkLst>
            <pc:docMk/>
            <pc:sldMk cId="71370339" sldId="261"/>
            <ac:spMk id="2" creationId="{00000000-0000-0000-0000-000000000000}"/>
          </ac:spMkLst>
        </pc:spChg>
        <pc:spChg chg="add mod ord">
          <ac:chgData name="Dombrowski, Sally" userId="eea85e39-eadb-46bb-8315-ba0b37970c2b" providerId="ADAL" clId="{D34278A9-28D2-43EE-833B-B1775035D87E}" dt="2018-10-30T19:07:55.101" v="5137" actId="27636"/>
          <ac:spMkLst>
            <pc:docMk/>
            <pc:sldMk cId="71370339" sldId="261"/>
            <ac:spMk id="4" creationId="{89F3689D-67F5-433D-802A-861E20C71AC7}"/>
          </ac:spMkLst>
        </pc:spChg>
        <pc:picChg chg="mod">
          <ac:chgData name="Dombrowski, Sally" userId="eea85e39-eadb-46bb-8315-ba0b37970c2b" providerId="ADAL" clId="{D34278A9-28D2-43EE-833B-B1775035D87E}" dt="2018-10-30T19:07:43.605" v="5134" actId="14100"/>
          <ac:picMkLst>
            <pc:docMk/>
            <pc:sldMk cId="71370339" sldId="261"/>
            <ac:picMk id="3" creationId="{00000000-0000-0000-0000-000000000000}"/>
          </ac:picMkLst>
        </pc:picChg>
      </pc:sldChg>
      <pc:sldChg chg="addSp modSp">
        <pc:chgData name="Dombrowski, Sally" userId="eea85e39-eadb-46bb-8315-ba0b37970c2b" providerId="ADAL" clId="{D34278A9-28D2-43EE-833B-B1775035D87E}" dt="2018-10-30T19:08:12.613" v="5139" actId="1076"/>
        <pc:sldMkLst>
          <pc:docMk/>
          <pc:sldMk cId="4250810585" sldId="262"/>
        </pc:sldMkLst>
        <pc:spChg chg="mod">
          <ac:chgData name="Dombrowski, Sally" userId="eea85e39-eadb-46bb-8315-ba0b37970c2b" providerId="ADAL" clId="{D34278A9-28D2-43EE-833B-B1775035D87E}" dt="2018-10-30T15:20:33.459" v="759" actId="164"/>
          <ac:spMkLst>
            <pc:docMk/>
            <pc:sldMk cId="4250810585" sldId="262"/>
            <ac:spMk id="4" creationId="{00000000-0000-0000-0000-000000000000}"/>
          </ac:spMkLst>
        </pc:spChg>
        <pc:spChg chg="add mod ord">
          <ac:chgData name="Dombrowski, Sally" userId="eea85e39-eadb-46bb-8315-ba0b37970c2b" providerId="ADAL" clId="{D34278A9-28D2-43EE-833B-B1775035D87E}" dt="2018-10-30T19:05:36.725" v="5029" actId="167"/>
          <ac:spMkLst>
            <pc:docMk/>
            <pc:sldMk cId="4250810585" sldId="262"/>
            <ac:spMk id="6" creationId="{50E9AD0D-F54A-4A5C-B500-3DEFDF7DDC00}"/>
          </ac:spMkLst>
        </pc:spChg>
        <pc:grpChg chg="add mod">
          <ac:chgData name="Dombrowski, Sally" userId="eea85e39-eadb-46bb-8315-ba0b37970c2b" providerId="ADAL" clId="{D34278A9-28D2-43EE-833B-B1775035D87E}" dt="2018-10-30T19:08:12.613" v="5139" actId="1076"/>
          <ac:grpSpMkLst>
            <pc:docMk/>
            <pc:sldMk cId="4250810585" sldId="262"/>
            <ac:grpSpMk id="5" creationId="{EA3A4ED4-47F5-43E1-85FB-4A83E208BE9C}"/>
          </ac:grpSpMkLst>
        </pc:grpChg>
        <pc:picChg chg="mod">
          <ac:chgData name="Dombrowski, Sally" userId="eea85e39-eadb-46bb-8315-ba0b37970c2b" providerId="ADAL" clId="{D34278A9-28D2-43EE-833B-B1775035D87E}" dt="2018-10-30T15:21:39.349" v="902" actId="962"/>
          <ac:picMkLst>
            <pc:docMk/>
            <pc:sldMk cId="4250810585" sldId="262"/>
            <ac:picMk id="2" creationId="{00000000-0000-0000-0000-000000000000}"/>
          </ac:picMkLst>
        </pc:picChg>
      </pc:sldChg>
      <pc:sldChg chg="addSp delSp modSp">
        <pc:chgData name="Dombrowski, Sally" userId="eea85e39-eadb-46bb-8315-ba0b37970c2b" providerId="ADAL" clId="{D34278A9-28D2-43EE-833B-B1775035D87E}" dt="2018-10-30T19:08:46.789" v="5149" actId="14100"/>
        <pc:sldMkLst>
          <pc:docMk/>
          <pc:sldMk cId="4198747399" sldId="263"/>
        </pc:sldMkLst>
        <pc:spChg chg="del">
          <ac:chgData name="Dombrowski, Sally" userId="eea85e39-eadb-46bb-8315-ba0b37970c2b" providerId="ADAL" clId="{D34278A9-28D2-43EE-833B-B1775035D87E}" dt="2018-10-30T15:17:11.030" v="580" actId="478"/>
          <ac:spMkLst>
            <pc:docMk/>
            <pc:sldMk cId="4198747399" sldId="263"/>
            <ac:spMk id="4" creationId="{00000000-0000-0000-0000-000000000000}"/>
          </ac:spMkLst>
        </pc:spChg>
        <pc:spChg chg="add mod ord">
          <ac:chgData name="Dombrowski, Sally" userId="eea85e39-eadb-46bb-8315-ba0b37970c2b" providerId="ADAL" clId="{D34278A9-28D2-43EE-833B-B1775035D87E}" dt="2018-10-30T19:08:46.789" v="5149" actId="14100"/>
          <ac:spMkLst>
            <pc:docMk/>
            <pc:sldMk cId="4198747399" sldId="263"/>
            <ac:spMk id="5" creationId="{49D34396-623D-4B2D-AFFE-4146D75313ED}"/>
          </ac:spMkLst>
        </pc:spChg>
        <pc:picChg chg="mod ord">
          <ac:chgData name="Dombrowski, Sally" userId="eea85e39-eadb-46bb-8315-ba0b37970c2b" providerId="ADAL" clId="{D34278A9-28D2-43EE-833B-B1775035D87E}" dt="2018-10-30T19:08:33.310" v="5144" actId="1076"/>
          <ac:picMkLst>
            <pc:docMk/>
            <pc:sldMk cId="4198747399" sldId="263"/>
            <ac:picMk id="2" creationId="{00000000-0000-0000-0000-000000000000}"/>
          </ac:picMkLst>
        </pc:picChg>
      </pc:sldChg>
      <pc:sldChg chg="addSp modSp">
        <pc:chgData name="Dombrowski, Sally" userId="eea85e39-eadb-46bb-8315-ba0b37970c2b" providerId="ADAL" clId="{D34278A9-28D2-43EE-833B-B1775035D87E}" dt="2018-10-30T19:14:03.397" v="5377" actId="20577"/>
        <pc:sldMkLst>
          <pc:docMk/>
          <pc:sldMk cId="3590296279" sldId="266"/>
        </pc:sldMkLst>
        <pc:spChg chg="mod">
          <ac:chgData name="Dombrowski, Sally" userId="eea85e39-eadb-46bb-8315-ba0b37970c2b" providerId="ADAL" clId="{D34278A9-28D2-43EE-833B-B1775035D87E}" dt="2018-10-30T15:46:23.818" v="1665" actId="164"/>
          <ac:spMkLst>
            <pc:docMk/>
            <pc:sldMk cId="3590296279" sldId="266"/>
            <ac:spMk id="3" creationId="{00000000-0000-0000-0000-000000000000}"/>
          </ac:spMkLst>
        </pc:spChg>
        <pc:spChg chg="mod">
          <ac:chgData name="Dombrowski, Sally" userId="eea85e39-eadb-46bb-8315-ba0b37970c2b" providerId="ADAL" clId="{D34278A9-28D2-43EE-833B-B1775035D87E}" dt="2018-10-30T15:46:23.818" v="1665" actId="164"/>
          <ac:spMkLst>
            <pc:docMk/>
            <pc:sldMk cId="3590296279" sldId="266"/>
            <ac:spMk id="4" creationId="{00000000-0000-0000-0000-000000000000}"/>
          </ac:spMkLst>
        </pc:spChg>
        <pc:spChg chg="add mod">
          <ac:chgData name="Dombrowski, Sally" userId="eea85e39-eadb-46bb-8315-ba0b37970c2b" providerId="ADAL" clId="{D34278A9-28D2-43EE-833B-B1775035D87E}" dt="2018-10-30T19:14:03.397" v="5377" actId="20577"/>
          <ac:spMkLst>
            <pc:docMk/>
            <pc:sldMk cId="3590296279" sldId="266"/>
            <ac:spMk id="6" creationId="{64CCFC55-27CB-4D84-912D-C9099856DD68}"/>
          </ac:spMkLst>
        </pc:spChg>
        <pc:grpChg chg="add mod">
          <ac:chgData name="Dombrowski, Sally" userId="eea85e39-eadb-46bb-8315-ba0b37970c2b" providerId="ADAL" clId="{D34278A9-28D2-43EE-833B-B1775035D87E}" dt="2018-10-30T19:13:39.222" v="5338" actId="1076"/>
          <ac:grpSpMkLst>
            <pc:docMk/>
            <pc:sldMk cId="3590296279" sldId="266"/>
            <ac:grpSpMk id="5" creationId="{8A87DC07-872C-42C2-9938-2DD2D7A695C1}"/>
          </ac:grpSpMkLst>
        </pc:grpChg>
        <pc:picChg chg="mod">
          <ac:chgData name="Dombrowski, Sally" userId="eea85e39-eadb-46bb-8315-ba0b37970c2b" providerId="ADAL" clId="{D34278A9-28D2-43EE-833B-B1775035D87E}" dt="2018-10-30T15:48:00.529" v="1802" actId="962"/>
          <ac:picMkLst>
            <pc:docMk/>
            <pc:sldMk cId="3590296279" sldId="266"/>
            <ac:picMk id="2" creationId="{00000000-0000-0000-0000-000000000000}"/>
          </ac:picMkLst>
        </pc:picChg>
      </pc:sldChg>
      <pc:sldChg chg="addSp modSp">
        <pc:chgData name="Dombrowski, Sally" userId="eea85e39-eadb-46bb-8315-ba0b37970c2b" providerId="ADAL" clId="{D34278A9-28D2-43EE-833B-B1775035D87E}" dt="2018-10-30T19:15:11.141" v="5411" actId="27636"/>
        <pc:sldMkLst>
          <pc:docMk/>
          <pc:sldMk cId="2329228831" sldId="270"/>
        </pc:sldMkLst>
        <pc:spChg chg="mod">
          <ac:chgData name="Dombrowski, Sally" userId="eea85e39-eadb-46bb-8315-ba0b37970c2b" providerId="ADAL" clId="{D34278A9-28D2-43EE-833B-B1775035D87E}" dt="2018-10-30T19:14:24.364" v="5380" actId="1076"/>
          <ac:spMkLst>
            <pc:docMk/>
            <pc:sldMk cId="2329228831" sldId="270"/>
            <ac:spMk id="2" creationId="{00000000-0000-0000-0000-000000000000}"/>
          </ac:spMkLst>
        </pc:spChg>
        <pc:spChg chg="mod">
          <ac:chgData name="Dombrowski, Sally" userId="eea85e39-eadb-46bb-8315-ba0b37970c2b" providerId="ADAL" clId="{D34278A9-28D2-43EE-833B-B1775035D87E}" dt="2018-10-30T19:14:46.125" v="5384" actId="1076"/>
          <ac:spMkLst>
            <pc:docMk/>
            <pc:sldMk cId="2329228831" sldId="270"/>
            <ac:spMk id="4" creationId="{00000000-0000-0000-0000-000000000000}"/>
          </ac:spMkLst>
        </pc:spChg>
        <pc:spChg chg="mod">
          <ac:chgData name="Dombrowski, Sally" userId="eea85e39-eadb-46bb-8315-ba0b37970c2b" providerId="ADAL" clId="{D34278A9-28D2-43EE-833B-B1775035D87E}" dt="2018-10-30T19:14:51.188" v="5385" actId="1076"/>
          <ac:spMkLst>
            <pc:docMk/>
            <pc:sldMk cId="2329228831" sldId="270"/>
            <ac:spMk id="5" creationId="{00000000-0000-0000-0000-000000000000}"/>
          </ac:spMkLst>
        </pc:spChg>
        <pc:spChg chg="add mod">
          <ac:chgData name="Dombrowski, Sally" userId="eea85e39-eadb-46bb-8315-ba0b37970c2b" providerId="ADAL" clId="{D34278A9-28D2-43EE-833B-B1775035D87E}" dt="2018-10-30T19:15:11.141" v="5411" actId="27636"/>
          <ac:spMkLst>
            <pc:docMk/>
            <pc:sldMk cId="2329228831" sldId="270"/>
            <ac:spMk id="6" creationId="{324576DA-A8B9-4CBE-8751-1BCD1C5B60E9}"/>
          </ac:spMkLst>
        </pc:spChg>
        <pc:picChg chg="mod">
          <ac:chgData name="Dombrowski, Sally" userId="eea85e39-eadb-46bb-8315-ba0b37970c2b" providerId="ADAL" clId="{D34278A9-28D2-43EE-833B-B1775035D87E}" dt="2018-10-30T19:14:30.126" v="5381" actId="1076"/>
          <ac:picMkLst>
            <pc:docMk/>
            <pc:sldMk cId="2329228831" sldId="270"/>
            <ac:picMk id="3" creationId="{00000000-0000-0000-0000-000000000000}"/>
          </ac:picMkLst>
        </pc:picChg>
      </pc:sldChg>
      <pc:sldChg chg="addSp delSp modSp">
        <pc:chgData name="Dombrowski, Sally" userId="eea85e39-eadb-46bb-8315-ba0b37970c2b" providerId="ADAL" clId="{D34278A9-28D2-43EE-833B-B1775035D87E}" dt="2018-10-30T19:12:48.453" v="5294" actId="14100"/>
        <pc:sldMkLst>
          <pc:docMk/>
          <pc:sldMk cId="2812022539" sldId="271"/>
        </pc:sldMkLst>
        <pc:spChg chg="add mod">
          <ac:chgData name="Dombrowski, Sally" userId="eea85e39-eadb-46bb-8315-ba0b37970c2b" providerId="ADAL" clId="{D34278A9-28D2-43EE-833B-B1775035D87E}" dt="2018-10-30T19:12:48.453" v="5294" actId="14100"/>
          <ac:spMkLst>
            <pc:docMk/>
            <pc:sldMk cId="2812022539" sldId="271"/>
            <ac:spMk id="2" creationId="{5B9969F0-A857-45B7-BBAA-3A98253EC48A}"/>
          </ac:spMkLst>
        </pc:spChg>
        <pc:spChg chg="del">
          <ac:chgData name="Dombrowski, Sally" userId="eea85e39-eadb-46bb-8315-ba0b37970c2b" providerId="ADAL" clId="{D34278A9-28D2-43EE-833B-B1775035D87E}" dt="2018-10-30T15:25:49.955" v="1343" actId="478"/>
          <ac:spMkLst>
            <pc:docMk/>
            <pc:sldMk cId="2812022539" sldId="271"/>
            <ac:spMk id="4" creationId="{00000000-0000-0000-0000-000000000000}"/>
          </ac:spMkLst>
        </pc:spChg>
        <pc:spChg chg="del">
          <ac:chgData name="Dombrowski, Sally" userId="eea85e39-eadb-46bb-8315-ba0b37970c2b" providerId="ADAL" clId="{D34278A9-28D2-43EE-833B-B1775035D87E}" dt="2018-10-30T15:25:53.317" v="1344" actId="478"/>
          <ac:spMkLst>
            <pc:docMk/>
            <pc:sldMk cId="2812022539" sldId="271"/>
            <ac:spMk id="5" creationId="{00000000-0000-0000-0000-000000000000}"/>
          </ac:spMkLst>
        </pc:spChg>
        <pc:picChg chg="mod">
          <ac:chgData name="Dombrowski, Sally" userId="eea85e39-eadb-46bb-8315-ba0b37970c2b" providerId="ADAL" clId="{D34278A9-28D2-43EE-833B-B1775035D87E}" dt="2018-10-30T19:12:22.316" v="5251" actId="14100"/>
          <ac:picMkLst>
            <pc:docMk/>
            <pc:sldMk cId="2812022539" sldId="271"/>
            <ac:picMk id="3" creationId="{00000000-0000-0000-0000-000000000000}"/>
          </ac:picMkLst>
        </pc:picChg>
      </pc:sldChg>
      <pc:sldChg chg="addSp modSp">
        <pc:chgData name="Dombrowski, Sally" userId="eea85e39-eadb-46bb-8315-ba0b37970c2b" providerId="ADAL" clId="{D34278A9-28D2-43EE-833B-B1775035D87E}" dt="2018-10-30T19:07:31.614" v="5133" actId="27636"/>
        <pc:sldMkLst>
          <pc:docMk/>
          <pc:sldMk cId="982336667" sldId="272"/>
        </pc:sldMkLst>
        <pc:spChg chg="mod">
          <ac:chgData name="Dombrowski, Sally" userId="eea85e39-eadb-46bb-8315-ba0b37970c2b" providerId="ADAL" clId="{D34278A9-28D2-43EE-833B-B1775035D87E}" dt="2018-10-30T15:23:50.902" v="1123" actId="164"/>
          <ac:spMkLst>
            <pc:docMk/>
            <pc:sldMk cId="982336667" sldId="272"/>
            <ac:spMk id="4" creationId="{00000000-0000-0000-0000-000000000000}"/>
          </ac:spMkLst>
        </pc:spChg>
        <pc:spChg chg="mod">
          <ac:chgData name="Dombrowski, Sally" userId="eea85e39-eadb-46bb-8315-ba0b37970c2b" providerId="ADAL" clId="{D34278A9-28D2-43EE-833B-B1775035D87E}" dt="2018-10-30T15:23:50.902" v="1123" actId="164"/>
          <ac:spMkLst>
            <pc:docMk/>
            <pc:sldMk cId="982336667" sldId="272"/>
            <ac:spMk id="5" creationId="{00000000-0000-0000-0000-000000000000}"/>
          </ac:spMkLst>
        </pc:spChg>
        <pc:spChg chg="add mod ord">
          <ac:chgData name="Dombrowski, Sally" userId="eea85e39-eadb-46bb-8315-ba0b37970c2b" providerId="ADAL" clId="{D34278A9-28D2-43EE-833B-B1775035D87E}" dt="2018-10-30T19:07:31.614" v="5133" actId="27636"/>
          <ac:spMkLst>
            <pc:docMk/>
            <pc:sldMk cId="982336667" sldId="272"/>
            <ac:spMk id="6" creationId="{819B104E-199F-46BF-A258-63A864C1146B}"/>
          </ac:spMkLst>
        </pc:spChg>
        <pc:grpChg chg="add mod ord">
          <ac:chgData name="Dombrowski, Sally" userId="eea85e39-eadb-46bb-8315-ba0b37970c2b" providerId="ADAL" clId="{D34278A9-28D2-43EE-833B-B1775035D87E}" dt="2018-10-30T19:07:23.705" v="5129" actId="167"/>
          <ac:grpSpMkLst>
            <pc:docMk/>
            <pc:sldMk cId="982336667" sldId="272"/>
            <ac:grpSpMk id="3" creationId="{250677DC-8F0D-4E03-80B2-F50CCD7838D4}"/>
          </ac:grpSpMkLst>
        </pc:grpChg>
        <pc:picChg chg="mod">
          <ac:chgData name="Dombrowski, Sally" userId="eea85e39-eadb-46bb-8315-ba0b37970c2b" providerId="ADAL" clId="{D34278A9-28D2-43EE-833B-B1775035D87E}" dt="2018-10-30T15:25:04.836" v="1342" actId="962"/>
          <ac:picMkLst>
            <pc:docMk/>
            <pc:sldMk cId="982336667" sldId="272"/>
            <ac:picMk id="2" creationId="{00000000-0000-0000-0000-000000000000}"/>
          </ac:picMkLst>
        </pc:picChg>
      </pc:sldChg>
      <pc:sldChg chg="addSp modSp">
        <pc:chgData name="Dombrowski, Sally" userId="eea85e39-eadb-46bb-8315-ba0b37970c2b" providerId="ADAL" clId="{D34278A9-28D2-43EE-833B-B1775035D87E}" dt="2018-10-30T19:15:38.227" v="5449" actId="20577"/>
        <pc:sldMkLst>
          <pc:docMk/>
          <pc:sldMk cId="1132936282" sldId="273"/>
        </pc:sldMkLst>
        <pc:spChg chg="add mod">
          <ac:chgData name="Dombrowski, Sally" userId="eea85e39-eadb-46bb-8315-ba0b37970c2b" providerId="ADAL" clId="{D34278A9-28D2-43EE-833B-B1775035D87E}" dt="2018-10-30T19:15:38.227" v="5449" actId="20577"/>
          <ac:spMkLst>
            <pc:docMk/>
            <pc:sldMk cId="1132936282" sldId="273"/>
            <ac:spMk id="3" creationId="{34796612-5D41-43AC-A3C2-9DEBAC5B8361}"/>
          </ac:spMkLst>
        </pc:spChg>
        <pc:picChg chg="mod">
          <ac:chgData name="Dombrowski, Sally" userId="eea85e39-eadb-46bb-8315-ba0b37970c2b" providerId="ADAL" clId="{D34278A9-28D2-43EE-833B-B1775035D87E}" dt="2018-10-30T19:15:23.869" v="5413" actId="1076"/>
          <ac:picMkLst>
            <pc:docMk/>
            <pc:sldMk cId="1132936282" sldId="273"/>
            <ac:picMk id="2" creationId="{00000000-0000-0000-0000-000000000000}"/>
          </ac:picMkLst>
        </pc:picChg>
      </pc:sldChg>
      <pc:sldChg chg="addSp modSp">
        <pc:chgData name="Dombrowski, Sally" userId="eea85e39-eadb-46bb-8315-ba0b37970c2b" providerId="ADAL" clId="{D34278A9-28D2-43EE-833B-B1775035D87E}" dt="2018-10-30T19:19:41.429" v="5479" actId="14100"/>
        <pc:sldMkLst>
          <pc:docMk/>
          <pc:sldMk cId="964088025" sldId="274"/>
        </pc:sldMkLst>
        <pc:spChg chg="mod">
          <ac:chgData name="Dombrowski, Sally" userId="eea85e39-eadb-46bb-8315-ba0b37970c2b" providerId="ADAL" clId="{D34278A9-28D2-43EE-833B-B1775035D87E}" dt="2018-10-30T19:16:14.293" v="5451" actId="1076"/>
          <ac:spMkLst>
            <pc:docMk/>
            <pc:sldMk cId="964088025" sldId="274"/>
            <ac:spMk id="3" creationId="{00000000-0000-0000-0000-000000000000}"/>
          </ac:spMkLst>
        </pc:spChg>
        <pc:spChg chg="add mod">
          <ac:chgData name="Dombrowski, Sally" userId="eea85e39-eadb-46bb-8315-ba0b37970c2b" providerId="ADAL" clId="{D34278A9-28D2-43EE-833B-B1775035D87E}" dt="2018-10-30T19:19:41.429" v="5479" actId="14100"/>
          <ac:spMkLst>
            <pc:docMk/>
            <pc:sldMk cId="964088025" sldId="274"/>
            <ac:spMk id="4" creationId="{C9C3ABBF-D248-4DFD-97C9-BC50C3396282}"/>
          </ac:spMkLst>
        </pc:spChg>
        <pc:picChg chg="mod">
          <ac:chgData name="Dombrowski, Sally" userId="eea85e39-eadb-46bb-8315-ba0b37970c2b" providerId="ADAL" clId="{D34278A9-28D2-43EE-833B-B1775035D87E}" dt="2018-10-30T19:16:04.509" v="5450" actId="14100"/>
          <ac:picMkLst>
            <pc:docMk/>
            <pc:sldMk cId="964088025" sldId="274"/>
            <ac:picMk id="2" creationId="{00000000-0000-0000-0000-000000000000}"/>
          </ac:picMkLst>
        </pc:picChg>
      </pc:sldChg>
      <pc:sldChg chg="addSp modSp">
        <pc:chgData name="Dombrowski, Sally" userId="eea85e39-eadb-46bb-8315-ba0b37970c2b" providerId="ADAL" clId="{D34278A9-28D2-43EE-833B-B1775035D87E}" dt="2018-10-30T19:20:32.438" v="5520" actId="313"/>
        <pc:sldMkLst>
          <pc:docMk/>
          <pc:sldMk cId="4145074159" sldId="275"/>
        </pc:sldMkLst>
        <pc:spChg chg="mod">
          <ac:chgData name="Dombrowski, Sally" userId="eea85e39-eadb-46bb-8315-ba0b37970c2b" providerId="ADAL" clId="{D34278A9-28D2-43EE-833B-B1775035D87E}" dt="2018-10-30T19:19:54.317" v="5481" actId="1076"/>
          <ac:spMkLst>
            <pc:docMk/>
            <pc:sldMk cId="4145074159" sldId="275"/>
            <ac:spMk id="3" creationId="{00000000-0000-0000-0000-000000000000}"/>
          </ac:spMkLst>
        </pc:spChg>
        <pc:spChg chg="add mod">
          <ac:chgData name="Dombrowski, Sally" userId="eea85e39-eadb-46bb-8315-ba0b37970c2b" providerId="ADAL" clId="{D34278A9-28D2-43EE-833B-B1775035D87E}" dt="2018-10-30T19:20:32.438" v="5520" actId="313"/>
          <ac:spMkLst>
            <pc:docMk/>
            <pc:sldMk cId="4145074159" sldId="275"/>
            <ac:spMk id="4" creationId="{BA5BD4EC-7C77-4421-8C92-383948277634}"/>
          </ac:spMkLst>
        </pc:spChg>
        <pc:picChg chg="mod">
          <ac:chgData name="Dombrowski, Sally" userId="eea85e39-eadb-46bb-8315-ba0b37970c2b" providerId="ADAL" clId="{D34278A9-28D2-43EE-833B-B1775035D87E}" dt="2018-10-30T19:19:50.701" v="5480" actId="14100"/>
          <ac:picMkLst>
            <pc:docMk/>
            <pc:sldMk cId="4145074159" sldId="275"/>
            <ac:picMk id="2" creationId="{00000000-0000-0000-0000-000000000000}"/>
          </ac:picMkLst>
        </pc:picChg>
      </pc:sldChg>
      <pc:sldChg chg="addSp modSp">
        <pc:chgData name="Dombrowski, Sally" userId="eea85e39-eadb-46bb-8315-ba0b37970c2b" providerId="ADAL" clId="{D34278A9-28D2-43EE-833B-B1775035D87E}" dt="2018-10-30T19:21:30.013" v="5557" actId="27636"/>
        <pc:sldMkLst>
          <pc:docMk/>
          <pc:sldMk cId="1409890152" sldId="276"/>
        </pc:sldMkLst>
        <pc:spChg chg="add mod">
          <ac:chgData name="Dombrowski, Sally" userId="eea85e39-eadb-46bb-8315-ba0b37970c2b" providerId="ADAL" clId="{D34278A9-28D2-43EE-833B-B1775035D87E}" dt="2018-10-30T19:21:30.013" v="5557" actId="27636"/>
          <ac:spMkLst>
            <pc:docMk/>
            <pc:sldMk cId="1409890152" sldId="276"/>
            <ac:spMk id="2" creationId="{75767604-EB08-4464-930A-7F97EC128220}"/>
          </ac:spMkLst>
        </pc:spChg>
        <pc:spChg chg="mod">
          <ac:chgData name="Dombrowski, Sally" userId="eea85e39-eadb-46bb-8315-ba0b37970c2b" providerId="ADAL" clId="{D34278A9-28D2-43EE-833B-B1775035D87E}" dt="2018-10-30T19:21:04.406" v="5523" actId="1076"/>
          <ac:spMkLst>
            <pc:docMk/>
            <pc:sldMk cId="1409890152" sldId="276"/>
            <ac:spMk id="5" creationId="{00000000-0000-0000-0000-000000000000}"/>
          </ac:spMkLst>
        </pc:spChg>
        <pc:spChg chg="mod">
          <ac:chgData name="Dombrowski, Sally" userId="eea85e39-eadb-46bb-8315-ba0b37970c2b" providerId="ADAL" clId="{D34278A9-28D2-43EE-833B-B1775035D87E}" dt="2018-10-30T19:20:56.456" v="5522" actId="1076"/>
          <ac:spMkLst>
            <pc:docMk/>
            <pc:sldMk cId="1409890152" sldId="276"/>
            <ac:spMk id="6" creationId="{00000000-0000-0000-0000-000000000000}"/>
          </ac:spMkLst>
        </pc:spChg>
        <pc:picChg chg="mod">
          <ac:chgData name="Dombrowski, Sally" userId="eea85e39-eadb-46bb-8315-ba0b37970c2b" providerId="ADAL" clId="{D34278A9-28D2-43EE-833B-B1775035D87E}" dt="2018-10-30T19:20:53.014" v="5521" actId="14100"/>
          <ac:picMkLst>
            <pc:docMk/>
            <pc:sldMk cId="1409890152" sldId="276"/>
            <ac:picMk id="4" creationId="{00000000-0000-0000-0000-000000000000}"/>
          </ac:picMkLst>
        </pc:picChg>
      </pc:sldChg>
      <pc:sldChg chg="addSp modSp">
        <pc:chgData name="Dombrowski, Sally" userId="eea85e39-eadb-46bb-8315-ba0b37970c2b" providerId="ADAL" clId="{D34278A9-28D2-43EE-833B-B1775035D87E}" dt="2018-10-30T19:23:45.718" v="5656" actId="20577"/>
        <pc:sldMkLst>
          <pc:docMk/>
          <pc:sldMk cId="2615933887" sldId="277"/>
        </pc:sldMkLst>
        <pc:spChg chg="add mod">
          <ac:chgData name="Dombrowski, Sally" userId="eea85e39-eadb-46bb-8315-ba0b37970c2b" providerId="ADAL" clId="{D34278A9-28D2-43EE-833B-B1775035D87E}" dt="2018-10-30T19:23:45.718" v="5656" actId="20577"/>
          <ac:spMkLst>
            <pc:docMk/>
            <pc:sldMk cId="2615933887" sldId="277"/>
            <ac:spMk id="2" creationId="{DB91DFDF-8ED5-4D79-BAEC-A4F76CFECAC0}"/>
          </ac:spMkLst>
        </pc:spChg>
        <pc:picChg chg="mod">
          <ac:chgData name="Dombrowski, Sally" userId="eea85e39-eadb-46bb-8315-ba0b37970c2b" providerId="ADAL" clId="{D34278A9-28D2-43EE-833B-B1775035D87E}" dt="2018-10-30T19:23:21.701" v="5617" actId="14100"/>
          <ac:picMkLst>
            <pc:docMk/>
            <pc:sldMk cId="2615933887" sldId="277"/>
            <ac:picMk id="3" creationId="{00000000-0000-0000-0000-000000000000}"/>
          </ac:picMkLst>
        </pc:picChg>
      </pc:sldChg>
      <pc:sldChg chg="addSp modSp">
        <pc:chgData name="Dombrowski, Sally" userId="eea85e39-eadb-46bb-8315-ba0b37970c2b" providerId="ADAL" clId="{D34278A9-28D2-43EE-833B-B1775035D87E}" dt="2018-10-30T19:23:06.371" v="5616" actId="27636"/>
        <pc:sldMkLst>
          <pc:docMk/>
          <pc:sldMk cId="38590181" sldId="278"/>
        </pc:sldMkLst>
        <pc:spChg chg="add mod">
          <ac:chgData name="Dombrowski, Sally" userId="eea85e39-eadb-46bb-8315-ba0b37970c2b" providerId="ADAL" clId="{D34278A9-28D2-43EE-833B-B1775035D87E}" dt="2018-10-30T19:23:06.371" v="5616" actId="27636"/>
          <ac:spMkLst>
            <pc:docMk/>
            <pc:sldMk cId="38590181" sldId="278"/>
            <ac:spMk id="3" creationId="{6D7D8A08-E2A6-45BB-8E6D-7047B5333088}"/>
          </ac:spMkLst>
        </pc:spChg>
        <pc:picChg chg="mod">
          <ac:chgData name="Dombrowski, Sally" userId="eea85e39-eadb-46bb-8315-ba0b37970c2b" providerId="ADAL" clId="{D34278A9-28D2-43EE-833B-B1775035D87E}" dt="2018-10-30T19:22:36.302" v="5586" actId="14100"/>
          <ac:picMkLst>
            <pc:docMk/>
            <pc:sldMk cId="38590181" sldId="278"/>
            <ac:picMk id="2" creationId="{00000000-0000-0000-0000-000000000000}"/>
          </ac:picMkLst>
        </pc:picChg>
      </pc:sldChg>
      <pc:sldChg chg="addSp modSp">
        <pc:chgData name="Dombrowski, Sally" userId="eea85e39-eadb-46bb-8315-ba0b37970c2b" providerId="ADAL" clId="{D34278A9-28D2-43EE-833B-B1775035D87E}" dt="2018-10-30T19:24:30.627" v="5686" actId="27636"/>
        <pc:sldMkLst>
          <pc:docMk/>
          <pc:sldMk cId="2141532128" sldId="279"/>
        </pc:sldMkLst>
        <pc:spChg chg="add mod">
          <ac:chgData name="Dombrowski, Sally" userId="eea85e39-eadb-46bb-8315-ba0b37970c2b" providerId="ADAL" clId="{D34278A9-28D2-43EE-833B-B1775035D87E}" dt="2018-10-30T19:24:30.627" v="5686" actId="27636"/>
          <ac:spMkLst>
            <pc:docMk/>
            <pc:sldMk cId="2141532128" sldId="279"/>
            <ac:spMk id="3" creationId="{B32951DA-5367-4DEB-9631-84358E525302}"/>
          </ac:spMkLst>
        </pc:spChg>
        <pc:picChg chg="mod">
          <ac:chgData name="Dombrowski, Sally" userId="eea85e39-eadb-46bb-8315-ba0b37970c2b" providerId="ADAL" clId="{D34278A9-28D2-43EE-833B-B1775035D87E}" dt="2018-10-30T19:24:08.421" v="5657" actId="14100"/>
          <ac:picMkLst>
            <pc:docMk/>
            <pc:sldMk cId="2141532128" sldId="279"/>
            <ac:picMk id="2" creationId="{00000000-0000-0000-0000-000000000000}"/>
          </ac:picMkLst>
        </pc:picChg>
      </pc:sldChg>
      <pc:sldChg chg="addSp modSp">
        <pc:chgData name="Dombrowski, Sally" userId="eea85e39-eadb-46bb-8315-ba0b37970c2b" providerId="ADAL" clId="{D34278A9-28D2-43EE-833B-B1775035D87E}" dt="2018-10-30T19:25:18.737" v="5721" actId="20577"/>
        <pc:sldMkLst>
          <pc:docMk/>
          <pc:sldMk cId="1259668920" sldId="280"/>
        </pc:sldMkLst>
        <pc:spChg chg="add mod">
          <ac:chgData name="Dombrowski, Sally" userId="eea85e39-eadb-46bb-8315-ba0b37970c2b" providerId="ADAL" clId="{D34278A9-28D2-43EE-833B-B1775035D87E}" dt="2018-10-30T19:25:18.737" v="5721" actId="20577"/>
          <ac:spMkLst>
            <pc:docMk/>
            <pc:sldMk cId="1259668920" sldId="280"/>
            <ac:spMk id="3" creationId="{17CEACD4-2EF2-45C5-AF98-980C9ADBB673}"/>
          </ac:spMkLst>
        </pc:spChg>
        <pc:picChg chg="mod">
          <ac:chgData name="Dombrowski, Sally" userId="eea85e39-eadb-46bb-8315-ba0b37970c2b" providerId="ADAL" clId="{D34278A9-28D2-43EE-833B-B1775035D87E}" dt="2018-10-30T19:24:55.846" v="5687" actId="14100"/>
          <ac:picMkLst>
            <pc:docMk/>
            <pc:sldMk cId="1259668920" sldId="280"/>
            <ac:picMk id="2" creationId="{00000000-0000-0000-0000-000000000000}"/>
          </ac:picMkLst>
        </pc:picChg>
      </pc:sldChg>
      <pc:sldChg chg="modSp del">
        <pc:chgData name="Dombrowski, Sally" userId="eea85e39-eadb-46bb-8315-ba0b37970c2b" providerId="ADAL" clId="{D34278A9-28D2-43EE-833B-B1775035D87E}" dt="2018-10-30T19:28:08.753" v="5822" actId="2696"/>
        <pc:sldMkLst>
          <pc:docMk/>
          <pc:sldMk cId="3515680661" sldId="281"/>
        </pc:sldMkLst>
        <pc:spChg chg="mod">
          <ac:chgData name="Dombrowski, Sally" userId="eea85e39-eadb-46bb-8315-ba0b37970c2b" providerId="ADAL" clId="{D34278A9-28D2-43EE-833B-B1775035D87E}" dt="2018-10-30T18:41:45.795" v="4056" actId="962"/>
          <ac:spMkLst>
            <pc:docMk/>
            <pc:sldMk cId="3515680661" sldId="281"/>
            <ac:spMk id="3" creationId="{00000000-0000-0000-0000-000000000000}"/>
          </ac:spMkLst>
        </pc:spChg>
        <pc:spChg chg="mod">
          <ac:chgData name="Dombrowski, Sally" userId="eea85e39-eadb-46bb-8315-ba0b37970c2b" providerId="ADAL" clId="{D34278A9-28D2-43EE-833B-B1775035D87E}" dt="2018-10-30T18:42:13.100" v="4110" actId="962"/>
          <ac:spMkLst>
            <pc:docMk/>
            <pc:sldMk cId="3515680661" sldId="281"/>
            <ac:spMk id="4" creationId="{00000000-0000-0000-0000-000000000000}"/>
          </ac:spMkLst>
        </pc:spChg>
        <pc:picChg chg="mod">
          <ac:chgData name="Dombrowski, Sally" userId="eea85e39-eadb-46bb-8315-ba0b37970c2b" providerId="ADAL" clId="{D34278A9-28D2-43EE-833B-B1775035D87E}" dt="2018-10-30T18:41:11.405" v="4011" actId="962"/>
          <ac:picMkLst>
            <pc:docMk/>
            <pc:sldMk cId="3515680661" sldId="281"/>
            <ac:picMk id="2" creationId="{00000000-0000-0000-0000-000000000000}"/>
          </ac:picMkLst>
        </pc:picChg>
      </pc:sldChg>
      <pc:sldChg chg="addSp delSp modSp">
        <pc:chgData name="Dombrowski, Sally" userId="eea85e39-eadb-46bb-8315-ba0b37970c2b" providerId="ADAL" clId="{D34278A9-28D2-43EE-833B-B1775035D87E}" dt="2018-10-30T19:34:36.958" v="5876" actId="14100"/>
        <pc:sldMkLst>
          <pc:docMk/>
          <pc:sldMk cId="1905722829" sldId="282"/>
        </pc:sldMkLst>
        <pc:spChg chg="add mod">
          <ac:chgData name="Dombrowski, Sally" userId="eea85e39-eadb-46bb-8315-ba0b37970c2b" providerId="ADAL" clId="{D34278A9-28D2-43EE-833B-B1775035D87E}" dt="2018-10-30T19:34:03.403" v="5838" actId="962"/>
          <ac:spMkLst>
            <pc:docMk/>
            <pc:sldMk cId="1905722829" sldId="282"/>
            <ac:spMk id="2" creationId="{D0A14388-8A78-4C1C-B574-6E62D7766FC0}"/>
          </ac:spMkLst>
        </pc:spChg>
        <pc:spChg chg="add mod">
          <ac:chgData name="Dombrowski, Sally" userId="eea85e39-eadb-46bb-8315-ba0b37970c2b" providerId="ADAL" clId="{D34278A9-28D2-43EE-833B-B1775035D87E}" dt="2018-10-30T19:34:36.958" v="5876" actId="14100"/>
          <ac:spMkLst>
            <pc:docMk/>
            <pc:sldMk cId="1905722829" sldId="282"/>
            <ac:spMk id="3" creationId="{FEB2C656-7763-4EC6-B4F1-242B9AF413B4}"/>
          </ac:spMkLst>
        </pc:spChg>
        <pc:spChg chg="del">
          <ac:chgData name="Dombrowski, Sally" userId="eea85e39-eadb-46bb-8315-ba0b37970c2b" providerId="ADAL" clId="{D34278A9-28D2-43EE-833B-B1775035D87E}" dt="2018-10-30T18:45:25.830" v="4248" actId="478"/>
          <ac:spMkLst>
            <pc:docMk/>
            <pc:sldMk cId="1905722829" sldId="282"/>
            <ac:spMk id="9" creationId="{00000000-0000-0000-0000-000000000000}"/>
          </ac:spMkLst>
        </pc:spChg>
        <pc:spChg chg="mod">
          <ac:chgData name="Dombrowski, Sally" userId="eea85e39-eadb-46bb-8315-ba0b37970c2b" providerId="ADAL" clId="{D34278A9-28D2-43EE-833B-B1775035D87E}" dt="2018-10-30T19:28:43.669" v="5825" actId="1076"/>
          <ac:spMkLst>
            <pc:docMk/>
            <pc:sldMk cId="1905722829" sldId="282"/>
            <ac:spMk id="10" creationId="{00000000-0000-0000-0000-000000000000}"/>
          </ac:spMkLst>
        </pc:spChg>
        <pc:picChg chg="add del mod">
          <ac:chgData name="Dombrowski, Sally" userId="eea85e39-eadb-46bb-8315-ba0b37970c2b" providerId="ADAL" clId="{D34278A9-28D2-43EE-833B-B1775035D87E}" dt="2018-10-30T19:31:57.287" v="5827" actId="478"/>
          <ac:picMkLst>
            <pc:docMk/>
            <pc:sldMk cId="1905722829" sldId="282"/>
            <ac:picMk id="5" creationId="{00000000-0000-0000-0000-000000000000}"/>
          </ac:picMkLst>
        </pc:picChg>
      </pc:sldChg>
      <pc:sldChg chg="addSp modSp">
        <pc:chgData name="Dombrowski, Sally" userId="eea85e39-eadb-46bb-8315-ba0b37970c2b" providerId="ADAL" clId="{D34278A9-28D2-43EE-833B-B1775035D87E}" dt="2018-10-30T19:35:43.181" v="5913" actId="14100"/>
        <pc:sldMkLst>
          <pc:docMk/>
          <pc:sldMk cId="3410201913" sldId="283"/>
        </pc:sldMkLst>
        <pc:spChg chg="add mod">
          <ac:chgData name="Dombrowski, Sally" userId="eea85e39-eadb-46bb-8315-ba0b37970c2b" providerId="ADAL" clId="{D34278A9-28D2-43EE-833B-B1775035D87E}" dt="2018-10-30T19:35:43.181" v="5913" actId="14100"/>
          <ac:spMkLst>
            <pc:docMk/>
            <pc:sldMk cId="3410201913" sldId="283"/>
            <ac:spMk id="2" creationId="{9BF9F5E8-ED6C-4FBB-A69D-B581B4D01C75}"/>
          </ac:spMkLst>
        </pc:spChg>
        <pc:spChg chg="mod">
          <ac:chgData name="Dombrowski, Sally" userId="eea85e39-eadb-46bb-8315-ba0b37970c2b" providerId="ADAL" clId="{D34278A9-28D2-43EE-833B-B1775035D87E}" dt="2018-10-30T18:47:20.459" v="4501" actId="962"/>
          <ac:spMkLst>
            <pc:docMk/>
            <pc:sldMk cId="3410201913" sldId="283"/>
            <ac:spMk id="4" creationId="{00000000-0000-0000-0000-000000000000}"/>
          </ac:spMkLst>
        </pc:spChg>
        <pc:spChg chg="mod">
          <ac:chgData name="Dombrowski, Sally" userId="eea85e39-eadb-46bb-8315-ba0b37970c2b" providerId="ADAL" clId="{D34278A9-28D2-43EE-833B-B1775035D87E}" dt="2018-10-30T18:47:53.767" v="4560" actId="962"/>
          <ac:spMkLst>
            <pc:docMk/>
            <pc:sldMk cId="3410201913" sldId="283"/>
            <ac:spMk id="5" creationId="{00000000-0000-0000-0000-000000000000}"/>
          </ac:spMkLst>
        </pc:spChg>
        <pc:spChg chg="mod">
          <ac:chgData name="Dombrowski, Sally" userId="eea85e39-eadb-46bb-8315-ba0b37970c2b" providerId="ADAL" clId="{D34278A9-28D2-43EE-833B-B1775035D87E}" dt="2018-10-30T18:48:20.352" v="4607" actId="962"/>
          <ac:spMkLst>
            <pc:docMk/>
            <pc:sldMk cId="3410201913" sldId="283"/>
            <ac:spMk id="6" creationId="{00000000-0000-0000-0000-000000000000}"/>
          </ac:spMkLst>
        </pc:spChg>
        <pc:picChg chg="mod">
          <ac:chgData name="Dombrowski, Sally" userId="eea85e39-eadb-46bb-8315-ba0b37970c2b" providerId="ADAL" clId="{D34278A9-28D2-43EE-833B-B1775035D87E}" dt="2018-10-30T18:46:53.900" v="4449" actId="962"/>
          <ac:picMkLst>
            <pc:docMk/>
            <pc:sldMk cId="3410201913" sldId="283"/>
            <ac:picMk id="3" creationId="{00000000-0000-0000-0000-000000000000}"/>
          </ac:picMkLst>
        </pc:picChg>
      </pc:sldChg>
      <pc:sldChg chg="addSp delSp modSp">
        <pc:chgData name="Dombrowski, Sally" userId="eea85e39-eadb-46bb-8315-ba0b37970c2b" providerId="ADAL" clId="{D34278A9-28D2-43EE-833B-B1775035D87E}" dt="2018-10-30T19:26:55.585" v="5790" actId="255"/>
        <pc:sldMkLst>
          <pc:docMk/>
          <pc:sldMk cId="3718920190" sldId="284"/>
        </pc:sldMkLst>
        <pc:spChg chg="del">
          <ac:chgData name="Dombrowski, Sally" userId="eea85e39-eadb-46bb-8315-ba0b37970c2b" providerId="ADAL" clId="{D34278A9-28D2-43EE-833B-B1775035D87E}" dt="2018-10-30T18:38:35.173" v="3804" actId="478"/>
          <ac:spMkLst>
            <pc:docMk/>
            <pc:sldMk cId="3718920190" sldId="284"/>
            <ac:spMk id="3" creationId="{00000000-0000-0000-0000-000000000000}"/>
          </ac:spMkLst>
        </pc:spChg>
        <pc:spChg chg="add mod">
          <ac:chgData name="Dombrowski, Sally" userId="eea85e39-eadb-46bb-8315-ba0b37970c2b" providerId="ADAL" clId="{D34278A9-28D2-43EE-833B-B1775035D87E}" dt="2018-10-30T19:26:55.585" v="5790" actId="255"/>
          <ac:spMkLst>
            <pc:docMk/>
            <pc:sldMk cId="3718920190" sldId="284"/>
            <ac:spMk id="4" creationId="{04C8203B-E91C-4C0A-ABC6-6A76E7386D7F}"/>
          </ac:spMkLst>
        </pc:spChg>
        <pc:picChg chg="mod">
          <ac:chgData name="Dombrowski, Sally" userId="eea85e39-eadb-46bb-8315-ba0b37970c2b" providerId="ADAL" clId="{D34278A9-28D2-43EE-833B-B1775035D87E}" dt="2018-10-30T19:25:53.085" v="5724" actId="1076"/>
          <ac:picMkLst>
            <pc:docMk/>
            <pc:sldMk cId="3718920190" sldId="284"/>
            <ac:picMk id="2" creationId="{00000000-0000-0000-0000-000000000000}"/>
          </ac:picMkLst>
        </pc:picChg>
      </pc:sldChg>
      <pc:sldChg chg="addSp delSp modSp">
        <pc:chgData name="Dombrowski, Sally" userId="eea85e39-eadb-46bb-8315-ba0b37970c2b" providerId="ADAL" clId="{D34278A9-28D2-43EE-833B-B1775035D87E}" dt="2018-10-30T19:27:42.047" v="5821" actId="14100"/>
        <pc:sldMkLst>
          <pc:docMk/>
          <pc:sldMk cId="3878325134" sldId="285"/>
        </pc:sldMkLst>
        <pc:spChg chg="del">
          <ac:chgData name="Dombrowski, Sally" userId="eea85e39-eadb-46bb-8315-ba0b37970c2b" providerId="ADAL" clId="{D34278A9-28D2-43EE-833B-B1775035D87E}" dt="2018-10-30T18:39:42.677" v="3931" actId="478"/>
          <ac:spMkLst>
            <pc:docMk/>
            <pc:sldMk cId="3878325134" sldId="285"/>
            <ac:spMk id="3" creationId="{00000000-0000-0000-0000-000000000000}"/>
          </ac:spMkLst>
        </pc:spChg>
        <pc:spChg chg="add mod">
          <ac:chgData name="Dombrowski, Sally" userId="eea85e39-eadb-46bb-8315-ba0b37970c2b" providerId="ADAL" clId="{D34278A9-28D2-43EE-833B-B1775035D87E}" dt="2018-10-30T19:27:42.047" v="5821" actId="14100"/>
          <ac:spMkLst>
            <pc:docMk/>
            <pc:sldMk cId="3878325134" sldId="285"/>
            <ac:spMk id="4" creationId="{6E97E5BF-404E-49A0-BE19-EBD5EA640C25}"/>
          </ac:spMkLst>
        </pc:spChg>
        <pc:picChg chg="mod">
          <ac:chgData name="Dombrowski, Sally" userId="eea85e39-eadb-46bb-8315-ba0b37970c2b" providerId="ADAL" clId="{D34278A9-28D2-43EE-833B-B1775035D87E}" dt="2018-10-30T19:27:23.630" v="5793" actId="1076"/>
          <ac:picMkLst>
            <pc:docMk/>
            <pc:sldMk cId="3878325134" sldId="285"/>
            <ac:picMk id="2" creationId="{00000000-0000-0000-0000-000000000000}"/>
          </ac:picMkLst>
        </pc:picChg>
      </pc:sldChg>
      <pc:sldChg chg="addSp modSp">
        <pc:chgData name="Dombrowski, Sally" userId="eea85e39-eadb-46bb-8315-ba0b37970c2b" providerId="ADAL" clId="{D34278A9-28D2-43EE-833B-B1775035D87E}" dt="2018-10-30T19:22:17.954" v="5585" actId="27636"/>
        <pc:sldMkLst>
          <pc:docMk/>
          <pc:sldMk cId="2360089166" sldId="286"/>
        </pc:sldMkLst>
        <pc:spChg chg="add mod">
          <ac:chgData name="Dombrowski, Sally" userId="eea85e39-eadb-46bb-8315-ba0b37970c2b" providerId="ADAL" clId="{D34278A9-28D2-43EE-833B-B1775035D87E}" dt="2018-10-30T19:22:17.954" v="5585" actId="27636"/>
          <ac:spMkLst>
            <pc:docMk/>
            <pc:sldMk cId="2360089166" sldId="286"/>
            <ac:spMk id="2" creationId="{E3F5BE39-D315-4FC8-A94E-8C7FB75277D8}"/>
          </ac:spMkLst>
        </pc:spChg>
        <pc:spChg chg="mod">
          <ac:chgData name="Dombrowski, Sally" userId="eea85e39-eadb-46bb-8315-ba0b37970c2b" providerId="ADAL" clId="{D34278A9-28D2-43EE-833B-B1775035D87E}" dt="2018-10-30T19:21:53.205" v="5559" actId="1076"/>
          <ac:spMkLst>
            <pc:docMk/>
            <pc:sldMk cId="2360089166" sldId="286"/>
            <ac:spMk id="4" creationId="{00000000-0000-0000-0000-000000000000}"/>
          </ac:spMkLst>
        </pc:spChg>
        <pc:picChg chg="mod">
          <ac:chgData name="Dombrowski, Sally" userId="eea85e39-eadb-46bb-8315-ba0b37970c2b" providerId="ADAL" clId="{D34278A9-28D2-43EE-833B-B1775035D87E}" dt="2018-10-30T19:21:47.445" v="5558" actId="14100"/>
          <ac:picMkLst>
            <pc:docMk/>
            <pc:sldMk cId="2360089166" sldId="286"/>
            <ac:picMk id="3" creationId="{00000000-0000-0000-0000-000000000000}"/>
          </ac:picMkLst>
        </pc:picChg>
      </pc:sldChg>
      <pc:sldChg chg="addSp modSp">
        <pc:chgData name="Dombrowski, Sally" userId="eea85e39-eadb-46bb-8315-ba0b37970c2b" providerId="ADAL" clId="{D34278A9-28D2-43EE-833B-B1775035D87E}" dt="2018-10-30T19:36:18.875" v="5947" actId="20577"/>
        <pc:sldMkLst>
          <pc:docMk/>
          <pc:sldMk cId="2648974700" sldId="287"/>
        </pc:sldMkLst>
        <pc:spChg chg="mod">
          <ac:chgData name="Dombrowski, Sally" userId="eea85e39-eadb-46bb-8315-ba0b37970c2b" providerId="ADAL" clId="{D34278A9-28D2-43EE-833B-B1775035D87E}" dt="2018-10-30T19:36:01.213" v="5915" actId="1076"/>
          <ac:spMkLst>
            <pc:docMk/>
            <pc:sldMk cId="2648974700" sldId="287"/>
            <ac:spMk id="3" creationId="{00000000-0000-0000-0000-000000000000}"/>
          </ac:spMkLst>
        </pc:spChg>
        <pc:spChg chg="add mod">
          <ac:chgData name="Dombrowski, Sally" userId="eea85e39-eadb-46bb-8315-ba0b37970c2b" providerId="ADAL" clId="{D34278A9-28D2-43EE-833B-B1775035D87E}" dt="2018-10-30T19:36:18.875" v="5947" actId="20577"/>
          <ac:spMkLst>
            <pc:docMk/>
            <pc:sldMk cId="2648974700" sldId="287"/>
            <ac:spMk id="4" creationId="{F33D48DC-8FFD-4421-B28C-76BCECC7F9B7}"/>
          </ac:spMkLst>
        </pc:spChg>
        <pc:picChg chg="mod">
          <ac:chgData name="Dombrowski, Sally" userId="eea85e39-eadb-46bb-8315-ba0b37970c2b" providerId="ADAL" clId="{D34278A9-28D2-43EE-833B-B1775035D87E}" dt="2018-10-30T19:35:58.150" v="5914" actId="14100"/>
          <ac:picMkLst>
            <pc:docMk/>
            <pc:sldMk cId="2648974700" sldId="287"/>
            <ac:picMk id="2" creationId="{00000000-0000-0000-0000-000000000000}"/>
          </ac:picMkLst>
        </pc:picChg>
      </pc:sldChg>
      <pc:sldChg chg="addSp delSp modSp">
        <pc:chgData name="Dombrowski, Sally" userId="eea85e39-eadb-46bb-8315-ba0b37970c2b" providerId="ADAL" clId="{D34278A9-28D2-43EE-833B-B1775035D87E}" dt="2018-10-30T19:13:23.576" v="5336" actId="20577"/>
        <pc:sldMkLst>
          <pc:docMk/>
          <pc:sldMk cId="2647670812" sldId="288"/>
        </pc:sldMkLst>
        <pc:spChg chg="del">
          <ac:chgData name="Dombrowski, Sally" userId="eea85e39-eadb-46bb-8315-ba0b37970c2b" providerId="ADAL" clId="{D34278A9-28D2-43EE-833B-B1775035D87E}" dt="2018-10-30T15:28:03.316" v="1664" actId="478"/>
          <ac:spMkLst>
            <pc:docMk/>
            <pc:sldMk cId="2647670812" sldId="288"/>
            <ac:spMk id="3" creationId="{00000000-0000-0000-0000-000000000000}"/>
          </ac:spMkLst>
        </pc:spChg>
        <pc:spChg chg="add mod">
          <ac:chgData name="Dombrowski, Sally" userId="eea85e39-eadb-46bb-8315-ba0b37970c2b" providerId="ADAL" clId="{D34278A9-28D2-43EE-833B-B1775035D87E}" dt="2018-10-30T19:13:23.576" v="5336" actId="20577"/>
          <ac:spMkLst>
            <pc:docMk/>
            <pc:sldMk cId="2647670812" sldId="288"/>
            <ac:spMk id="4" creationId="{5345B961-9D56-4DC3-A574-528D532C2BC1}"/>
          </ac:spMkLst>
        </pc:spChg>
        <pc:picChg chg="mod">
          <ac:chgData name="Dombrowski, Sally" userId="eea85e39-eadb-46bb-8315-ba0b37970c2b" providerId="ADAL" clId="{D34278A9-28D2-43EE-833B-B1775035D87E}" dt="2018-10-30T19:13:01.598" v="5295" actId="14100"/>
          <ac:picMkLst>
            <pc:docMk/>
            <pc:sldMk cId="2647670812" sldId="288"/>
            <ac:picMk id="2"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2298" tIns="46150" rIns="92298" bIns="4615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2298" tIns="46150" rIns="92298" bIns="46150" rtlCol="0"/>
          <a:lstStyle>
            <a:lvl1pPr algn="r">
              <a:defRPr sz="1200"/>
            </a:lvl1pPr>
          </a:lstStyle>
          <a:p>
            <a:fld id="{38DE9691-ECDB-4221-87CD-4F48DF332B62}" type="datetimeFigureOut">
              <a:rPr lang="en-US" smtClean="0"/>
              <a:t>10/30/2018</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2298" tIns="46150" rIns="92298" bIns="4615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2298" tIns="46150" rIns="92298" bIns="46150" rtlCol="0" anchor="b"/>
          <a:lstStyle>
            <a:lvl1pPr algn="r">
              <a:defRPr sz="1200"/>
            </a:lvl1pPr>
          </a:lstStyle>
          <a:p>
            <a:fld id="{AE038670-6684-4276-B8C5-9E552AE1E210}" type="slidenum">
              <a:rPr lang="en-US" smtClean="0"/>
              <a:t>‹#›</a:t>
            </a:fld>
            <a:endParaRPr lang="en-US"/>
          </a:p>
        </p:txBody>
      </p:sp>
    </p:spTree>
    <p:extLst>
      <p:ext uri="{BB962C8B-B14F-4D97-AF65-F5344CB8AC3E}">
        <p14:creationId xmlns:p14="http://schemas.microsoft.com/office/powerpoint/2010/main" val="2431756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490" cy="466247"/>
          </a:xfrm>
          <a:prstGeom prst="rect">
            <a:avLst/>
          </a:prstGeom>
        </p:spPr>
        <p:txBody>
          <a:bodyPr vert="horz" lIns="90471" tIns="45235" rIns="90471" bIns="45235" rtlCol="0"/>
          <a:lstStyle>
            <a:lvl1pPr algn="l">
              <a:defRPr sz="1200"/>
            </a:lvl1pPr>
          </a:lstStyle>
          <a:p>
            <a:endParaRPr lang="en-US"/>
          </a:p>
        </p:txBody>
      </p:sp>
      <p:sp>
        <p:nvSpPr>
          <p:cNvPr id="3" name="Date Placeholder 2"/>
          <p:cNvSpPr>
            <a:spLocks noGrp="1"/>
          </p:cNvSpPr>
          <p:nvPr>
            <p:ph type="dt" idx="1"/>
          </p:nvPr>
        </p:nvSpPr>
        <p:spPr>
          <a:xfrm>
            <a:off x="3884960" y="1"/>
            <a:ext cx="2971490" cy="466247"/>
          </a:xfrm>
          <a:prstGeom prst="rect">
            <a:avLst/>
          </a:prstGeom>
        </p:spPr>
        <p:txBody>
          <a:bodyPr vert="horz" lIns="90471" tIns="45235" rIns="90471" bIns="45235" rtlCol="0"/>
          <a:lstStyle>
            <a:lvl1pPr algn="r">
              <a:defRPr sz="1200"/>
            </a:lvl1pPr>
          </a:lstStyle>
          <a:p>
            <a:fld id="{FE5CF34C-5708-4FC9-9D9F-C11AFF19F273}" type="datetimeFigureOut">
              <a:rPr lang="en-US" smtClean="0"/>
              <a:t>10/30/2018</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0471" tIns="45235" rIns="90471" bIns="45235" rtlCol="0" anchor="ctr"/>
          <a:lstStyle/>
          <a:p>
            <a:endParaRPr lang="en-US"/>
          </a:p>
        </p:txBody>
      </p:sp>
      <p:sp>
        <p:nvSpPr>
          <p:cNvPr id="5" name="Notes Placeholder 4"/>
          <p:cNvSpPr>
            <a:spLocks noGrp="1"/>
          </p:cNvSpPr>
          <p:nvPr>
            <p:ph type="body" sz="quarter" idx="3"/>
          </p:nvPr>
        </p:nvSpPr>
        <p:spPr>
          <a:xfrm>
            <a:off x="685490" y="4473754"/>
            <a:ext cx="5487020" cy="3660200"/>
          </a:xfrm>
          <a:prstGeom prst="rect">
            <a:avLst/>
          </a:prstGeom>
        </p:spPr>
        <p:txBody>
          <a:bodyPr vert="horz" lIns="90471" tIns="45235" rIns="90471" bIns="4523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153"/>
            <a:ext cx="2971490" cy="466247"/>
          </a:xfrm>
          <a:prstGeom prst="rect">
            <a:avLst/>
          </a:prstGeom>
        </p:spPr>
        <p:txBody>
          <a:bodyPr vert="horz" lIns="90471" tIns="45235" rIns="90471" bIns="45235" rtlCol="0" anchor="b"/>
          <a:lstStyle>
            <a:lvl1pPr algn="l">
              <a:defRPr sz="1200"/>
            </a:lvl1pPr>
          </a:lstStyle>
          <a:p>
            <a:endParaRPr lang="en-US"/>
          </a:p>
        </p:txBody>
      </p:sp>
      <p:sp>
        <p:nvSpPr>
          <p:cNvPr id="7" name="Slide Number Placeholder 6"/>
          <p:cNvSpPr>
            <a:spLocks noGrp="1"/>
          </p:cNvSpPr>
          <p:nvPr>
            <p:ph type="sldNum" sz="quarter" idx="5"/>
          </p:nvPr>
        </p:nvSpPr>
        <p:spPr>
          <a:xfrm>
            <a:off x="3884960" y="8830153"/>
            <a:ext cx="2971490" cy="466247"/>
          </a:xfrm>
          <a:prstGeom prst="rect">
            <a:avLst/>
          </a:prstGeom>
        </p:spPr>
        <p:txBody>
          <a:bodyPr vert="horz" lIns="90471" tIns="45235" rIns="90471" bIns="45235" rtlCol="0" anchor="b"/>
          <a:lstStyle>
            <a:lvl1pPr algn="r">
              <a:defRPr sz="1200"/>
            </a:lvl1pPr>
          </a:lstStyle>
          <a:p>
            <a:fld id="{26280F06-132F-4AA2-AB4B-A2F69B870845}" type="slidenum">
              <a:rPr lang="en-US" smtClean="0"/>
              <a:t>‹#›</a:t>
            </a:fld>
            <a:endParaRPr lang="en-US"/>
          </a:p>
        </p:txBody>
      </p:sp>
    </p:spTree>
    <p:extLst>
      <p:ext uri="{BB962C8B-B14F-4D97-AF65-F5344CB8AC3E}">
        <p14:creationId xmlns:p14="http://schemas.microsoft.com/office/powerpoint/2010/main" val="4194509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SharePoint is a collaborative tool which EPA uses for, not only internal projects, but also for projects which include participants from outside EPA such as state/local and tribal air agencies.  </a:t>
            </a:r>
          </a:p>
          <a:p>
            <a:endParaRPr lang="en-US" dirty="0"/>
          </a:p>
          <a:p>
            <a:r>
              <a:rPr lang="en-US" dirty="0"/>
              <a:t>SharePoint is cloud based and allows for simultaneous editing of a single document.</a:t>
            </a:r>
          </a:p>
          <a:p>
            <a:endParaRPr lang="en-US" dirty="0"/>
          </a:p>
          <a:p>
            <a:r>
              <a:rPr lang="en-US" dirty="0"/>
              <a:t>This course will pertain to the Emission Inventory and Analysis Group’s NOMAD workgroup but could be used as a reference for other </a:t>
            </a:r>
            <a:r>
              <a:rPr lang="en-US"/>
              <a:t>SharePoint collaborations.</a:t>
            </a:r>
            <a:endParaRPr lang="en-US" dirty="0"/>
          </a:p>
        </p:txBody>
      </p:sp>
      <p:sp>
        <p:nvSpPr>
          <p:cNvPr id="4" name="Slide Number Placeholder 3"/>
          <p:cNvSpPr>
            <a:spLocks noGrp="1"/>
          </p:cNvSpPr>
          <p:nvPr>
            <p:ph type="sldNum" sz="quarter" idx="10"/>
          </p:nvPr>
        </p:nvSpPr>
        <p:spPr/>
        <p:txBody>
          <a:bodyPr/>
          <a:lstStyle/>
          <a:p>
            <a:fld id="{26280F06-132F-4AA2-AB4B-A2F69B870845}" type="slidenum">
              <a:rPr lang="en-US" smtClean="0"/>
              <a:t>1</a:t>
            </a:fld>
            <a:endParaRPr lang="en-US"/>
          </a:p>
        </p:txBody>
      </p:sp>
    </p:spTree>
    <p:extLst>
      <p:ext uri="{BB962C8B-B14F-4D97-AF65-F5344CB8AC3E}">
        <p14:creationId xmlns:p14="http://schemas.microsoft.com/office/powerpoint/2010/main" val="3390880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 in using your Microsoft account email and password.</a:t>
            </a:r>
          </a:p>
        </p:txBody>
      </p:sp>
      <p:sp>
        <p:nvSpPr>
          <p:cNvPr id="4" name="Slide Number Placeholder 3"/>
          <p:cNvSpPr>
            <a:spLocks noGrp="1"/>
          </p:cNvSpPr>
          <p:nvPr>
            <p:ph type="sldNum" sz="quarter" idx="10"/>
          </p:nvPr>
        </p:nvSpPr>
        <p:spPr/>
        <p:txBody>
          <a:bodyPr/>
          <a:lstStyle/>
          <a:p>
            <a:fld id="{26280F06-132F-4AA2-AB4B-A2F69B870845}" type="slidenum">
              <a:rPr lang="en-US" smtClean="0"/>
              <a:t>10</a:t>
            </a:fld>
            <a:endParaRPr lang="en-US"/>
          </a:p>
        </p:txBody>
      </p:sp>
    </p:spTree>
    <p:extLst>
      <p:ext uri="{BB962C8B-B14F-4D97-AF65-F5344CB8AC3E}">
        <p14:creationId xmlns:p14="http://schemas.microsoft.com/office/powerpoint/2010/main" val="804609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sign into SharePoint, you will land on the NEI SharePoint site.  At this point remember to bookmark the site to make it easier to return in the future.</a:t>
            </a:r>
          </a:p>
        </p:txBody>
      </p:sp>
      <p:sp>
        <p:nvSpPr>
          <p:cNvPr id="4" name="Slide Number Placeholder 3"/>
          <p:cNvSpPr>
            <a:spLocks noGrp="1"/>
          </p:cNvSpPr>
          <p:nvPr>
            <p:ph type="sldNum" sz="quarter" idx="10"/>
          </p:nvPr>
        </p:nvSpPr>
        <p:spPr/>
        <p:txBody>
          <a:bodyPr/>
          <a:lstStyle/>
          <a:p>
            <a:fld id="{26280F06-132F-4AA2-AB4B-A2F69B870845}" type="slidenum">
              <a:rPr lang="en-US" smtClean="0"/>
              <a:t>11</a:t>
            </a:fld>
            <a:endParaRPr lang="en-US"/>
          </a:p>
        </p:txBody>
      </p:sp>
    </p:spTree>
    <p:extLst>
      <p:ext uri="{BB962C8B-B14F-4D97-AF65-F5344CB8AC3E}">
        <p14:creationId xmlns:p14="http://schemas.microsoft.com/office/powerpoint/2010/main" val="1863150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what is on this site.  At the top of the page is a schedule for any given project.  In this example, the schedule is for the 2014 v1 and NATA comments.</a:t>
            </a:r>
          </a:p>
          <a:p>
            <a:endParaRPr lang="en-US" dirty="0"/>
          </a:p>
          <a:p>
            <a:r>
              <a:rPr lang="en-US" dirty="0"/>
              <a:t>Under the schedule will be announcements with regard to the NEI.</a:t>
            </a:r>
          </a:p>
          <a:p>
            <a:endParaRPr lang="en-US" dirty="0"/>
          </a:p>
        </p:txBody>
      </p:sp>
      <p:sp>
        <p:nvSpPr>
          <p:cNvPr id="4" name="Slide Number Placeholder 3"/>
          <p:cNvSpPr>
            <a:spLocks noGrp="1"/>
          </p:cNvSpPr>
          <p:nvPr>
            <p:ph type="sldNum" sz="quarter" idx="10"/>
          </p:nvPr>
        </p:nvSpPr>
        <p:spPr/>
        <p:txBody>
          <a:bodyPr/>
          <a:lstStyle/>
          <a:p>
            <a:fld id="{26280F06-132F-4AA2-AB4B-A2F69B870845}" type="slidenum">
              <a:rPr lang="en-US" smtClean="0"/>
              <a:t>12</a:t>
            </a:fld>
            <a:endParaRPr lang="en-US"/>
          </a:p>
        </p:txBody>
      </p:sp>
    </p:spTree>
    <p:extLst>
      <p:ext uri="{BB962C8B-B14F-4D97-AF65-F5344CB8AC3E}">
        <p14:creationId xmlns:p14="http://schemas.microsoft.com/office/powerpoint/2010/main" val="2824521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bottom of the site there is a Newsfeed which will display messages about changes to the site.  </a:t>
            </a:r>
          </a:p>
          <a:p>
            <a:endParaRPr lang="en-US" dirty="0"/>
          </a:p>
          <a:p>
            <a:r>
              <a:rPr lang="en-US" dirty="0"/>
              <a:t>Also, there is a directory which contains files which are shared with state/local and tribal air agencies.  We will get into how to use these files later in the course.</a:t>
            </a:r>
          </a:p>
        </p:txBody>
      </p:sp>
      <p:sp>
        <p:nvSpPr>
          <p:cNvPr id="4" name="Slide Number Placeholder 3"/>
          <p:cNvSpPr>
            <a:spLocks noGrp="1"/>
          </p:cNvSpPr>
          <p:nvPr>
            <p:ph type="sldNum" sz="quarter" idx="10"/>
          </p:nvPr>
        </p:nvSpPr>
        <p:spPr/>
        <p:txBody>
          <a:bodyPr/>
          <a:lstStyle/>
          <a:p>
            <a:fld id="{26280F06-132F-4AA2-AB4B-A2F69B870845}" type="slidenum">
              <a:rPr lang="en-US" smtClean="0"/>
              <a:t>13</a:t>
            </a:fld>
            <a:endParaRPr lang="en-US"/>
          </a:p>
        </p:txBody>
      </p:sp>
    </p:spTree>
    <p:extLst>
      <p:ext uri="{BB962C8B-B14F-4D97-AF65-F5344CB8AC3E}">
        <p14:creationId xmlns:p14="http://schemas.microsoft.com/office/powerpoint/2010/main" val="2794061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to the NOMAD Workgroup site by clicking on the link on the left hand sidebar.</a:t>
            </a:r>
          </a:p>
        </p:txBody>
      </p:sp>
      <p:sp>
        <p:nvSpPr>
          <p:cNvPr id="4" name="Slide Number Placeholder 3"/>
          <p:cNvSpPr>
            <a:spLocks noGrp="1"/>
          </p:cNvSpPr>
          <p:nvPr>
            <p:ph type="sldNum" sz="quarter" idx="10"/>
          </p:nvPr>
        </p:nvSpPr>
        <p:spPr/>
        <p:txBody>
          <a:bodyPr/>
          <a:lstStyle/>
          <a:p>
            <a:fld id="{26280F06-132F-4AA2-AB4B-A2F69B870845}" type="slidenum">
              <a:rPr lang="en-US" smtClean="0"/>
              <a:t>14</a:t>
            </a:fld>
            <a:endParaRPr lang="en-US"/>
          </a:p>
        </p:txBody>
      </p:sp>
    </p:spTree>
    <p:extLst>
      <p:ext uri="{BB962C8B-B14F-4D97-AF65-F5344CB8AC3E}">
        <p14:creationId xmlns:p14="http://schemas.microsoft.com/office/powerpoint/2010/main" val="1557662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NOMAD site contains several links to additional information such as NOMAD estimation tools, documents from sector subcommittees, useful links, meeting minutes, the NEMOs and a Calendar of Events.  NEMOs are the </a:t>
            </a:r>
            <a:r>
              <a:rPr lang="en-US" b="1" dirty="0"/>
              <a:t>N</a:t>
            </a:r>
            <a:r>
              <a:rPr lang="en-US" dirty="0"/>
              <a:t>onpoint </a:t>
            </a:r>
            <a:r>
              <a:rPr lang="en-US" b="1" dirty="0"/>
              <a:t>E</a:t>
            </a:r>
            <a:r>
              <a:rPr lang="en-US" dirty="0"/>
              <a:t>missions </a:t>
            </a:r>
            <a:r>
              <a:rPr lang="en-US" b="1" dirty="0"/>
              <a:t>M</a:t>
            </a:r>
            <a:r>
              <a:rPr lang="en-US" dirty="0"/>
              <a:t>ethodology and </a:t>
            </a:r>
            <a:r>
              <a:rPr lang="en-US" b="1" dirty="0"/>
              <a:t>O</a:t>
            </a:r>
            <a:r>
              <a:rPr lang="en-US" dirty="0"/>
              <a:t>peration instructions.</a:t>
            </a:r>
          </a:p>
          <a:p>
            <a:endParaRPr lang="en-US" dirty="0"/>
          </a:p>
          <a:p>
            <a:r>
              <a:rPr lang="en-US" dirty="0"/>
              <a:t>Lets look at the NOMAD estimation tools.</a:t>
            </a:r>
          </a:p>
        </p:txBody>
      </p:sp>
      <p:sp>
        <p:nvSpPr>
          <p:cNvPr id="4" name="Slide Number Placeholder 3"/>
          <p:cNvSpPr>
            <a:spLocks noGrp="1"/>
          </p:cNvSpPr>
          <p:nvPr>
            <p:ph type="sldNum" sz="quarter" idx="10"/>
          </p:nvPr>
        </p:nvSpPr>
        <p:spPr/>
        <p:txBody>
          <a:bodyPr/>
          <a:lstStyle/>
          <a:p>
            <a:fld id="{26280F06-132F-4AA2-AB4B-A2F69B870845}" type="slidenum">
              <a:rPr lang="en-US" smtClean="0"/>
              <a:t>15</a:t>
            </a:fld>
            <a:endParaRPr lang="en-US"/>
          </a:p>
        </p:txBody>
      </p:sp>
    </p:spTree>
    <p:extLst>
      <p:ext uri="{BB962C8B-B14F-4D97-AF65-F5344CB8AC3E}">
        <p14:creationId xmlns:p14="http://schemas.microsoft.com/office/powerpoint/2010/main" val="3888516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top of the page there will be three links, Browse, Files, Library.  When these three links appear on the top of the page, you have the capability of setting an alert for this page.  This alert will advise you when a document changes or is altered.  </a:t>
            </a:r>
          </a:p>
          <a:p>
            <a:endParaRPr lang="en-US" dirty="0"/>
          </a:p>
          <a:p>
            <a:r>
              <a:rPr lang="en-US" dirty="0"/>
              <a:t>Select “Library”, then select “Set Alert on this Library”.</a:t>
            </a:r>
          </a:p>
        </p:txBody>
      </p:sp>
      <p:sp>
        <p:nvSpPr>
          <p:cNvPr id="4" name="Slide Number Placeholder 3"/>
          <p:cNvSpPr>
            <a:spLocks noGrp="1"/>
          </p:cNvSpPr>
          <p:nvPr>
            <p:ph type="sldNum" sz="quarter" idx="10"/>
          </p:nvPr>
        </p:nvSpPr>
        <p:spPr/>
        <p:txBody>
          <a:bodyPr/>
          <a:lstStyle/>
          <a:p>
            <a:fld id="{26280F06-132F-4AA2-AB4B-A2F69B870845}" type="slidenum">
              <a:rPr lang="en-US" smtClean="0"/>
              <a:t>16</a:t>
            </a:fld>
            <a:endParaRPr lang="en-US"/>
          </a:p>
        </p:txBody>
      </p:sp>
    </p:spTree>
    <p:extLst>
      <p:ext uri="{BB962C8B-B14F-4D97-AF65-F5344CB8AC3E}">
        <p14:creationId xmlns:p14="http://schemas.microsoft.com/office/powerpoint/2010/main" val="3765803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selected “Set Alerts” you will get a menu to customize your alerts from the delivery method to only receiving notifications when new documents have been uploaded.</a:t>
            </a:r>
          </a:p>
        </p:txBody>
      </p:sp>
      <p:sp>
        <p:nvSpPr>
          <p:cNvPr id="4" name="Slide Number Placeholder 3"/>
          <p:cNvSpPr>
            <a:spLocks noGrp="1"/>
          </p:cNvSpPr>
          <p:nvPr>
            <p:ph type="sldNum" sz="quarter" idx="10"/>
          </p:nvPr>
        </p:nvSpPr>
        <p:spPr/>
        <p:txBody>
          <a:bodyPr/>
          <a:lstStyle/>
          <a:p>
            <a:fld id="{26280F06-132F-4AA2-AB4B-A2F69B870845}" type="slidenum">
              <a:rPr lang="en-US" smtClean="0"/>
              <a:t>17</a:t>
            </a:fld>
            <a:endParaRPr lang="en-US"/>
          </a:p>
        </p:txBody>
      </p:sp>
    </p:spTree>
    <p:extLst>
      <p:ext uri="{BB962C8B-B14F-4D97-AF65-F5344CB8AC3E}">
        <p14:creationId xmlns:p14="http://schemas.microsoft.com/office/powerpoint/2010/main" val="4248194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download a specific tool or document, select the elliptical for options and select “Download”.</a:t>
            </a:r>
          </a:p>
        </p:txBody>
      </p:sp>
      <p:sp>
        <p:nvSpPr>
          <p:cNvPr id="4" name="Slide Number Placeholder 3"/>
          <p:cNvSpPr>
            <a:spLocks noGrp="1"/>
          </p:cNvSpPr>
          <p:nvPr>
            <p:ph type="sldNum" sz="quarter" idx="10"/>
          </p:nvPr>
        </p:nvSpPr>
        <p:spPr/>
        <p:txBody>
          <a:bodyPr/>
          <a:lstStyle/>
          <a:p>
            <a:fld id="{26280F06-132F-4AA2-AB4B-A2F69B870845}" type="slidenum">
              <a:rPr lang="en-US" smtClean="0"/>
              <a:t>18</a:t>
            </a:fld>
            <a:endParaRPr lang="en-US"/>
          </a:p>
        </p:txBody>
      </p:sp>
    </p:spTree>
    <p:extLst>
      <p:ext uri="{BB962C8B-B14F-4D97-AF65-F5344CB8AC3E}">
        <p14:creationId xmlns:p14="http://schemas.microsoft.com/office/powerpoint/2010/main" val="1319520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 the Sector Folders.</a:t>
            </a:r>
          </a:p>
        </p:txBody>
      </p:sp>
      <p:sp>
        <p:nvSpPr>
          <p:cNvPr id="4" name="Slide Number Placeholder 3"/>
          <p:cNvSpPr>
            <a:spLocks noGrp="1"/>
          </p:cNvSpPr>
          <p:nvPr>
            <p:ph type="sldNum" sz="quarter" idx="10"/>
          </p:nvPr>
        </p:nvSpPr>
        <p:spPr/>
        <p:txBody>
          <a:bodyPr/>
          <a:lstStyle/>
          <a:p>
            <a:fld id="{26280F06-132F-4AA2-AB4B-A2F69B870845}" type="slidenum">
              <a:rPr lang="en-US" smtClean="0"/>
              <a:t>19</a:t>
            </a:fld>
            <a:endParaRPr lang="en-US"/>
          </a:p>
        </p:txBody>
      </p:sp>
    </p:spTree>
    <p:extLst>
      <p:ext uri="{BB962C8B-B14F-4D97-AF65-F5344CB8AC3E}">
        <p14:creationId xmlns:p14="http://schemas.microsoft.com/office/powerpoint/2010/main" val="103509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gain access to an EPA workgroup SharePoint site, you will need to have established a Microsoft account.</a:t>
            </a:r>
          </a:p>
          <a:p>
            <a:endParaRPr lang="en-US" dirty="0"/>
          </a:p>
          <a:p>
            <a:r>
              <a:rPr lang="en-US" dirty="0"/>
              <a:t>Initially you will receive an invitation email from the SharePoint owner (EPA) with a link. You will not be able to use this SharePoint site without the link provided in this invitation.  Select the link rather then logging into SharePoint.</a:t>
            </a:r>
          </a:p>
          <a:p>
            <a:endParaRPr lang="en-US" dirty="0"/>
          </a:p>
          <a:p>
            <a:r>
              <a:rPr lang="en-US" dirty="0"/>
              <a:t>If you agency uses SharePoint, make sure that you log out of your SharePoint, cut and paste the link above into your browser.  Select “Sign in with a Microsoft account” at the bottom of the page and use your Microsoft login and password.</a:t>
            </a:r>
          </a:p>
          <a:p>
            <a:endParaRPr lang="en-US" dirty="0"/>
          </a:p>
          <a:p>
            <a:r>
              <a:rPr lang="en-US" dirty="0"/>
              <a:t>Once you have gained access to the SharePoint site make sure that you bookmark for easier access the next time you login.</a:t>
            </a:r>
          </a:p>
        </p:txBody>
      </p:sp>
      <p:sp>
        <p:nvSpPr>
          <p:cNvPr id="4" name="Slide Number Placeholder 3"/>
          <p:cNvSpPr>
            <a:spLocks noGrp="1"/>
          </p:cNvSpPr>
          <p:nvPr>
            <p:ph type="sldNum" sz="quarter" idx="10"/>
          </p:nvPr>
        </p:nvSpPr>
        <p:spPr/>
        <p:txBody>
          <a:bodyPr/>
          <a:lstStyle/>
          <a:p>
            <a:fld id="{26280F06-132F-4AA2-AB4B-A2F69B870845}" type="slidenum">
              <a:rPr lang="en-US" smtClean="0"/>
              <a:t>2</a:t>
            </a:fld>
            <a:endParaRPr lang="en-US"/>
          </a:p>
        </p:txBody>
      </p:sp>
    </p:spTree>
    <p:extLst>
      <p:ext uri="{BB962C8B-B14F-4D97-AF65-F5344CB8AC3E}">
        <p14:creationId xmlns:p14="http://schemas.microsoft.com/office/powerpoint/2010/main" val="709442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first thing that you will notice is the Browse, File, Library selection is not available on this page.  Instead there is a indicator to “Follow”. Following a document lets you: see updates in your newsfeed related to other's activities, such as editing or sharing the document.</a:t>
            </a:r>
          </a:p>
          <a:p>
            <a:endParaRPr lang="en-US" dirty="0"/>
          </a:p>
          <a:p>
            <a:r>
              <a:rPr lang="en-US" dirty="0"/>
              <a:t>A green arrow is displayed when you select a directory.  Double click and the directory will open.  You cannot download the full directory.</a:t>
            </a:r>
          </a:p>
        </p:txBody>
      </p:sp>
      <p:sp>
        <p:nvSpPr>
          <p:cNvPr id="4" name="Slide Number Placeholder 3"/>
          <p:cNvSpPr>
            <a:spLocks noGrp="1"/>
          </p:cNvSpPr>
          <p:nvPr>
            <p:ph type="sldNum" sz="quarter" idx="10"/>
          </p:nvPr>
        </p:nvSpPr>
        <p:spPr/>
        <p:txBody>
          <a:bodyPr/>
          <a:lstStyle/>
          <a:p>
            <a:fld id="{26280F06-132F-4AA2-AB4B-A2F69B870845}" type="slidenum">
              <a:rPr lang="en-US" smtClean="0"/>
              <a:t>20</a:t>
            </a:fld>
            <a:endParaRPr lang="en-US"/>
          </a:p>
        </p:txBody>
      </p:sp>
    </p:spTree>
    <p:extLst>
      <p:ext uri="{BB962C8B-B14F-4D97-AF65-F5344CB8AC3E}">
        <p14:creationId xmlns:p14="http://schemas.microsoft.com/office/powerpoint/2010/main" val="1859628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if you want to download this document, select the elliptical and select “Download”.</a:t>
            </a:r>
          </a:p>
        </p:txBody>
      </p:sp>
      <p:sp>
        <p:nvSpPr>
          <p:cNvPr id="4" name="Slide Number Placeholder 3"/>
          <p:cNvSpPr>
            <a:spLocks noGrp="1"/>
          </p:cNvSpPr>
          <p:nvPr>
            <p:ph type="sldNum" sz="quarter" idx="10"/>
          </p:nvPr>
        </p:nvSpPr>
        <p:spPr/>
        <p:txBody>
          <a:bodyPr/>
          <a:lstStyle/>
          <a:p>
            <a:fld id="{26280F06-132F-4AA2-AB4B-A2F69B870845}" type="slidenum">
              <a:rPr lang="en-US" smtClean="0"/>
              <a:t>21</a:t>
            </a:fld>
            <a:endParaRPr lang="en-US"/>
          </a:p>
        </p:txBody>
      </p:sp>
    </p:spTree>
    <p:extLst>
      <p:ext uri="{BB962C8B-B14F-4D97-AF65-F5344CB8AC3E}">
        <p14:creationId xmlns:p14="http://schemas.microsoft.com/office/powerpoint/2010/main" val="555449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let’s look at “Useful Links”.</a:t>
            </a:r>
          </a:p>
        </p:txBody>
      </p:sp>
      <p:sp>
        <p:nvSpPr>
          <p:cNvPr id="4" name="Slide Number Placeholder 3"/>
          <p:cNvSpPr>
            <a:spLocks noGrp="1"/>
          </p:cNvSpPr>
          <p:nvPr>
            <p:ph type="sldNum" sz="quarter" idx="10"/>
          </p:nvPr>
        </p:nvSpPr>
        <p:spPr/>
        <p:txBody>
          <a:bodyPr/>
          <a:lstStyle/>
          <a:p>
            <a:fld id="{26280F06-132F-4AA2-AB4B-A2F69B870845}" type="slidenum">
              <a:rPr lang="en-US" smtClean="0"/>
              <a:t>22</a:t>
            </a:fld>
            <a:endParaRPr lang="en-US"/>
          </a:p>
        </p:txBody>
      </p:sp>
      <p:sp>
        <p:nvSpPr>
          <p:cNvPr id="5" name="Oval 4"/>
          <p:cNvSpPr/>
          <p:nvPr/>
        </p:nvSpPr>
        <p:spPr>
          <a:xfrm>
            <a:off x="3300413" y="2833688"/>
            <a:ext cx="871537" cy="49053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5895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link has a short description.</a:t>
            </a:r>
          </a:p>
        </p:txBody>
      </p:sp>
      <p:sp>
        <p:nvSpPr>
          <p:cNvPr id="4" name="Slide Number Placeholder 3"/>
          <p:cNvSpPr>
            <a:spLocks noGrp="1"/>
          </p:cNvSpPr>
          <p:nvPr>
            <p:ph type="sldNum" sz="quarter" idx="10"/>
          </p:nvPr>
        </p:nvSpPr>
        <p:spPr/>
        <p:txBody>
          <a:bodyPr/>
          <a:lstStyle/>
          <a:p>
            <a:fld id="{26280F06-132F-4AA2-AB4B-A2F69B870845}" type="slidenum">
              <a:rPr lang="en-US" smtClean="0"/>
              <a:t>23</a:t>
            </a:fld>
            <a:endParaRPr lang="en-US"/>
          </a:p>
        </p:txBody>
      </p:sp>
      <p:sp>
        <p:nvSpPr>
          <p:cNvPr id="5" name="Oval 4"/>
          <p:cNvSpPr/>
          <p:nvPr/>
        </p:nvSpPr>
        <p:spPr>
          <a:xfrm>
            <a:off x="1709738" y="3395664"/>
            <a:ext cx="1590675" cy="3238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4626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Meeting Minutes are next.</a:t>
            </a:r>
          </a:p>
        </p:txBody>
      </p:sp>
      <p:sp>
        <p:nvSpPr>
          <p:cNvPr id="4" name="Slide Number Placeholder 3"/>
          <p:cNvSpPr>
            <a:spLocks noGrp="1"/>
          </p:cNvSpPr>
          <p:nvPr>
            <p:ph type="sldNum" sz="quarter" idx="10"/>
          </p:nvPr>
        </p:nvSpPr>
        <p:spPr/>
        <p:txBody>
          <a:bodyPr/>
          <a:lstStyle/>
          <a:p>
            <a:fld id="{26280F06-132F-4AA2-AB4B-A2F69B870845}" type="slidenum">
              <a:rPr lang="en-US" smtClean="0"/>
              <a:t>24</a:t>
            </a:fld>
            <a:endParaRPr lang="en-US"/>
          </a:p>
        </p:txBody>
      </p:sp>
      <p:sp>
        <p:nvSpPr>
          <p:cNvPr id="5" name="Oval 4"/>
          <p:cNvSpPr/>
          <p:nvPr/>
        </p:nvSpPr>
        <p:spPr>
          <a:xfrm>
            <a:off x="4110038" y="2747963"/>
            <a:ext cx="1009650" cy="6953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92527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meeting minutes from each of the past NOMAD meetings is available for download by selecting the elliptical.</a:t>
            </a:r>
          </a:p>
          <a:p>
            <a:endParaRPr lang="en-US" dirty="0"/>
          </a:p>
          <a:p>
            <a:r>
              <a:rPr lang="en-US" dirty="0"/>
              <a:t>If you just want to read the document, instead of download, click the document and it will open in Word Online.</a:t>
            </a:r>
          </a:p>
        </p:txBody>
      </p:sp>
      <p:sp>
        <p:nvSpPr>
          <p:cNvPr id="4" name="Slide Number Placeholder 3"/>
          <p:cNvSpPr>
            <a:spLocks noGrp="1"/>
          </p:cNvSpPr>
          <p:nvPr>
            <p:ph type="sldNum" sz="quarter" idx="10"/>
          </p:nvPr>
        </p:nvSpPr>
        <p:spPr/>
        <p:txBody>
          <a:bodyPr/>
          <a:lstStyle/>
          <a:p>
            <a:fld id="{26280F06-132F-4AA2-AB4B-A2F69B870845}" type="slidenum">
              <a:rPr lang="en-US" smtClean="0"/>
              <a:t>25</a:t>
            </a:fld>
            <a:endParaRPr lang="en-US"/>
          </a:p>
        </p:txBody>
      </p:sp>
    </p:spTree>
    <p:extLst>
      <p:ext uri="{BB962C8B-B14F-4D97-AF65-F5344CB8AC3E}">
        <p14:creationId xmlns:p14="http://schemas.microsoft.com/office/powerpoint/2010/main" val="821597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Next’s lets look at the 2017 National Emission Methodology and Operations instructions or NEMOs.</a:t>
            </a:r>
          </a:p>
        </p:txBody>
      </p:sp>
      <p:sp>
        <p:nvSpPr>
          <p:cNvPr id="4" name="Slide Number Placeholder 3"/>
          <p:cNvSpPr>
            <a:spLocks noGrp="1"/>
          </p:cNvSpPr>
          <p:nvPr>
            <p:ph type="sldNum" sz="quarter" idx="10"/>
          </p:nvPr>
        </p:nvSpPr>
        <p:spPr/>
        <p:txBody>
          <a:bodyPr/>
          <a:lstStyle/>
          <a:p>
            <a:fld id="{26280F06-132F-4AA2-AB4B-A2F69B870845}" type="slidenum">
              <a:rPr lang="en-US" smtClean="0"/>
              <a:t>26</a:t>
            </a:fld>
            <a:endParaRPr lang="en-US"/>
          </a:p>
        </p:txBody>
      </p:sp>
    </p:spTree>
    <p:extLst>
      <p:ext uri="{BB962C8B-B14F-4D97-AF65-F5344CB8AC3E}">
        <p14:creationId xmlns:p14="http://schemas.microsoft.com/office/powerpoint/2010/main" val="1341429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Opening a document can be done in one of two ways.</a:t>
            </a:r>
          </a:p>
          <a:p>
            <a:pPr marL="228600" indent="-228600">
              <a:buAutoNum type="arabicPeriod"/>
            </a:pPr>
            <a:r>
              <a:rPr lang="en-US" dirty="0"/>
              <a:t>Use the OPEN drop down which allows you to open a document in either WORD ONLINE or in your desktop version of WORD.</a:t>
            </a:r>
          </a:p>
          <a:p>
            <a:pPr marL="228600" indent="-228600">
              <a:buAutoNum type="arabicPeriod"/>
            </a:pPr>
            <a:r>
              <a:rPr lang="en-US" dirty="0"/>
              <a:t>The second way to open the document is just to click the document.  This will open the document in WORD ONLINE.</a:t>
            </a:r>
          </a:p>
        </p:txBody>
      </p:sp>
      <p:sp>
        <p:nvSpPr>
          <p:cNvPr id="4" name="Slide Number Placeholder 3"/>
          <p:cNvSpPr>
            <a:spLocks noGrp="1"/>
          </p:cNvSpPr>
          <p:nvPr>
            <p:ph type="sldNum" sz="quarter" idx="10"/>
          </p:nvPr>
        </p:nvSpPr>
        <p:spPr/>
        <p:txBody>
          <a:bodyPr/>
          <a:lstStyle/>
          <a:p>
            <a:fld id="{26280F06-132F-4AA2-AB4B-A2F69B870845}" type="slidenum">
              <a:rPr lang="en-US" smtClean="0"/>
              <a:t>27</a:t>
            </a:fld>
            <a:endParaRPr lang="en-US"/>
          </a:p>
        </p:txBody>
      </p:sp>
    </p:spTree>
    <p:extLst>
      <p:ext uri="{BB962C8B-B14F-4D97-AF65-F5344CB8AC3E}">
        <p14:creationId xmlns:p14="http://schemas.microsoft.com/office/powerpoint/2010/main" val="3951775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document opens in WORD ONLINE.  Select “Edit Document”.  There are two options.</a:t>
            </a:r>
          </a:p>
          <a:p>
            <a:pPr marL="228600" indent="-228600">
              <a:buAutoNum type="arabicPeriod"/>
            </a:pPr>
            <a:r>
              <a:rPr lang="en-US" dirty="0"/>
              <a:t>EDIT IN WORD – </a:t>
            </a:r>
            <a:r>
              <a:rPr lang="en-US" b="1" dirty="0"/>
              <a:t>Recommended</a:t>
            </a:r>
            <a:r>
              <a:rPr lang="en-US" dirty="0"/>
              <a:t>.  This will open the document in your desktop WORD.</a:t>
            </a:r>
          </a:p>
          <a:p>
            <a:pPr marL="228600" indent="-228600">
              <a:buAutoNum type="arabicPeriod"/>
            </a:pPr>
            <a:r>
              <a:rPr lang="en-US" dirty="0"/>
              <a:t>EDIT IN BROWSER – You can use this option for one or two comments but this method can be slow and may not work with your individual system.</a:t>
            </a:r>
          </a:p>
        </p:txBody>
      </p:sp>
      <p:sp>
        <p:nvSpPr>
          <p:cNvPr id="4" name="Slide Number Placeholder 3"/>
          <p:cNvSpPr>
            <a:spLocks noGrp="1"/>
          </p:cNvSpPr>
          <p:nvPr>
            <p:ph type="sldNum" sz="quarter" idx="10"/>
          </p:nvPr>
        </p:nvSpPr>
        <p:spPr/>
        <p:txBody>
          <a:bodyPr/>
          <a:lstStyle/>
          <a:p>
            <a:fld id="{26280F06-132F-4AA2-AB4B-A2F69B870845}" type="slidenum">
              <a:rPr lang="en-US" smtClean="0"/>
              <a:t>28</a:t>
            </a:fld>
            <a:endParaRPr lang="en-US"/>
          </a:p>
        </p:txBody>
      </p:sp>
    </p:spTree>
    <p:extLst>
      <p:ext uri="{BB962C8B-B14F-4D97-AF65-F5344CB8AC3E}">
        <p14:creationId xmlns:p14="http://schemas.microsoft.com/office/powerpoint/2010/main" val="38365456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selected the recommended option and opened the document in our desktop WORD.</a:t>
            </a:r>
          </a:p>
          <a:p>
            <a:endParaRPr lang="en-US" dirty="0"/>
          </a:p>
          <a:p>
            <a:r>
              <a:rPr lang="en-US" dirty="0"/>
              <a:t>Select “Review” and “Track Changes”.  When you have completed your comments or edits select the “Save” icon.  Once saved, you can close the document and your comments and edits will be captured in SharePoint.</a:t>
            </a:r>
          </a:p>
        </p:txBody>
      </p:sp>
      <p:sp>
        <p:nvSpPr>
          <p:cNvPr id="4" name="Slide Number Placeholder 3"/>
          <p:cNvSpPr>
            <a:spLocks noGrp="1"/>
          </p:cNvSpPr>
          <p:nvPr>
            <p:ph type="sldNum" sz="quarter" idx="10"/>
          </p:nvPr>
        </p:nvSpPr>
        <p:spPr/>
        <p:txBody>
          <a:bodyPr/>
          <a:lstStyle/>
          <a:p>
            <a:fld id="{26280F06-132F-4AA2-AB4B-A2F69B870845}" type="slidenum">
              <a:rPr lang="en-US" smtClean="0"/>
              <a:t>29</a:t>
            </a:fld>
            <a:endParaRPr lang="en-US"/>
          </a:p>
        </p:txBody>
      </p:sp>
    </p:spTree>
    <p:extLst>
      <p:ext uri="{BB962C8B-B14F-4D97-AF65-F5344CB8AC3E}">
        <p14:creationId xmlns:p14="http://schemas.microsoft.com/office/powerpoint/2010/main" val="1537311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 logon and password for Skype, Outlook, or One Drive, then you already have a Microsoft account.</a:t>
            </a:r>
          </a:p>
          <a:p>
            <a:endParaRPr lang="en-US" dirty="0"/>
          </a:p>
          <a:p>
            <a:r>
              <a:rPr lang="en-US" dirty="0"/>
              <a:t>If you do not, then you will need to create one at the link provided.</a:t>
            </a:r>
          </a:p>
        </p:txBody>
      </p:sp>
      <p:sp>
        <p:nvSpPr>
          <p:cNvPr id="4" name="Slide Number Placeholder 3"/>
          <p:cNvSpPr>
            <a:spLocks noGrp="1"/>
          </p:cNvSpPr>
          <p:nvPr>
            <p:ph type="sldNum" sz="quarter" idx="10"/>
          </p:nvPr>
        </p:nvSpPr>
        <p:spPr/>
        <p:txBody>
          <a:bodyPr/>
          <a:lstStyle/>
          <a:p>
            <a:fld id="{26280F06-132F-4AA2-AB4B-A2F69B870845}" type="slidenum">
              <a:rPr lang="en-US" smtClean="0"/>
              <a:t>3</a:t>
            </a:fld>
            <a:endParaRPr lang="en-US"/>
          </a:p>
        </p:txBody>
      </p:sp>
    </p:spTree>
    <p:extLst>
      <p:ext uri="{BB962C8B-B14F-4D97-AF65-F5344CB8AC3E}">
        <p14:creationId xmlns:p14="http://schemas.microsoft.com/office/powerpoint/2010/main" val="1444303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saved your comments/edits in WORD, you can return to SharePoint and select “Comments”.  This will display comments/edits from all participants.</a:t>
            </a:r>
          </a:p>
        </p:txBody>
      </p:sp>
      <p:sp>
        <p:nvSpPr>
          <p:cNvPr id="4" name="Slide Number Placeholder 3"/>
          <p:cNvSpPr>
            <a:spLocks noGrp="1"/>
          </p:cNvSpPr>
          <p:nvPr>
            <p:ph type="sldNum" sz="quarter" idx="10"/>
          </p:nvPr>
        </p:nvSpPr>
        <p:spPr/>
        <p:txBody>
          <a:bodyPr/>
          <a:lstStyle/>
          <a:p>
            <a:fld id="{26280F06-132F-4AA2-AB4B-A2F69B870845}" type="slidenum">
              <a:rPr lang="en-US" smtClean="0"/>
              <a:t>30</a:t>
            </a:fld>
            <a:endParaRPr lang="en-US"/>
          </a:p>
        </p:txBody>
      </p:sp>
    </p:spTree>
    <p:extLst>
      <p:ext uri="{BB962C8B-B14F-4D97-AF65-F5344CB8AC3E}">
        <p14:creationId xmlns:p14="http://schemas.microsoft.com/office/powerpoint/2010/main" val="1564118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“Create One”</a:t>
            </a:r>
          </a:p>
        </p:txBody>
      </p:sp>
      <p:sp>
        <p:nvSpPr>
          <p:cNvPr id="4" name="Slide Number Placeholder 3"/>
          <p:cNvSpPr>
            <a:spLocks noGrp="1"/>
          </p:cNvSpPr>
          <p:nvPr>
            <p:ph type="sldNum" sz="quarter" idx="10"/>
          </p:nvPr>
        </p:nvSpPr>
        <p:spPr/>
        <p:txBody>
          <a:bodyPr/>
          <a:lstStyle/>
          <a:p>
            <a:fld id="{26280F06-132F-4AA2-AB4B-A2F69B870845}" type="slidenum">
              <a:rPr lang="en-US" smtClean="0"/>
              <a:t>4</a:t>
            </a:fld>
            <a:endParaRPr lang="en-US"/>
          </a:p>
        </p:txBody>
      </p:sp>
    </p:spTree>
    <p:extLst>
      <p:ext uri="{BB962C8B-B14F-4D97-AF65-F5344CB8AC3E}">
        <p14:creationId xmlns:p14="http://schemas.microsoft.com/office/powerpoint/2010/main" val="1479603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280F06-132F-4AA2-AB4B-A2F69B870845}" type="slidenum">
              <a:rPr lang="en-US" smtClean="0"/>
              <a:t>5</a:t>
            </a:fld>
            <a:endParaRPr lang="en-US"/>
          </a:p>
        </p:txBody>
      </p:sp>
    </p:spTree>
    <p:extLst>
      <p:ext uri="{BB962C8B-B14F-4D97-AF65-F5344CB8AC3E}">
        <p14:creationId xmlns:p14="http://schemas.microsoft.com/office/powerpoint/2010/main" val="762588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280F06-132F-4AA2-AB4B-A2F69B870845}" type="slidenum">
              <a:rPr lang="en-US" smtClean="0"/>
              <a:t>6</a:t>
            </a:fld>
            <a:endParaRPr lang="en-US"/>
          </a:p>
        </p:txBody>
      </p:sp>
    </p:spTree>
    <p:extLst>
      <p:ext uri="{BB962C8B-B14F-4D97-AF65-F5344CB8AC3E}">
        <p14:creationId xmlns:p14="http://schemas.microsoft.com/office/powerpoint/2010/main" val="4293169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280F06-132F-4AA2-AB4B-A2F69B870845}" type="slidenum">
              <a:rPr lang="en-US" smtClean="0"/>
              <a:t>7</a:t>
            </a:fld>
            <a:endParaRPr lang="en-US"/>
          </a:p>
        </p:txBody>
      </p:sp>
    </p:spTree>
    <p:extLst>
      <p:ext uri="{BB962C8B-B14F-4D97-AF65-F5344CB8AC3E}">
        <p14:creationId xmlns:p14="http://schemas.microsoft.com/office/powerpoint/2010/main" val="3123490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280F06-132F-4AA2-AB4B-A2F69B870845}" type="slidenum">
              <a:rPr lang="en-US" smtClean="0"/>
              <a:t>8</a:t>
            </a:fld>
            <a:endParaRPr lang="en-US"/>
          </a:p>
        </p:txBody>
      </p:sp>
    </p:spTree>
    <p:extLst>
      <p:ext uri="{BB962C8B-B14F-4D97-AF65-F5344CB8AC3E}">
        <p14:creationId xmlns:p14="http://schemas.microsoft.com/office/powerpoint/2010/main" val="2715211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the invitation email which you will receive from the EPA SharePoint owner.  Remember to use the link and not logon to SharePoint directly.</a:t>
            </a:r>
          </a:p>
        </p:txBody>
      </p:sp>
      <p:sp>
        <p:nvSpPr>
          <p:cNvPr id="4" name="Slide Number Placeholder 3"/>
          <p:cNvSpPr>
            <a:spLocks noGrp="1"/>
          </p:cNvSpPr>
          <p:nvPr>
            <p:ph type="sldNum" sz="quarter" idx="10"/>
          </p:nvPr>
        </p:nvSpPr>
        <p:spPr/>
        <p:txBody>
          <a:bodyPr/>
          <a:lstStyle/>
          <a:p>
            <a:fld id="{26280F06-132F-4AA2-AB4B-A2F69B870845}" type="slidenum">
              <a:rPr lang="en-US" smtClean="0"/>
              <a:t>9</a:t>
            </a:fld>
            <a:endParaRPr lang="en-US"/>
          </a:p>
        </p:txBody>
      </p:sp>
    </p:spTree>
    <p:extLst>
      <p:ext uri="{BB962C8B-B14F-4D97-AF65-F5344CB8AC3E}">
        <p14:creationId xmlns:p14="http://schemas.microsoft.com/office/powerpoint/2010/main" val="1900212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A4A04E7-A653-4F4C-A950-8D91A823BB81}"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C3B6F-82B5-470F-B8D9-10C1AA9B1AC8}" type="slidenum">
              <a:rPr lang="en-US" smtClean="0"/>
              <a:t>‹#›</a:t>
            </a:fld>
            <a:endParaRPr lang="en-US"/>
          </a:p>
        </p:txBody>
      </p:sp>
    </p:spTree>
    <p:extLst>
      <p:ext uri="{BB962C8B-B14F-4D97-AF65-F5344CB8AC3E}">
        <p14:creationId xmlns:p14="http://schemas.microsoft.com/office/powerpoint/2010/main" val="1434087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4A04E7-A653-4F4C-A950-8D91A823BB81}"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C3B6F-82B5-470F-B8D9-10C1AA9B1AC8}" type="slidenum">
              <a:rPr lang="en-US" smtClean="0"/>
              <a:t>‹#›</a:t>
            </a:fld>
            <a:endParaRPr lang="en-US"/>
          </a:p>
        </p:txBody>
      </p:sp>
    </p:spTree>
    <p:extLst>
      <p:ext uri="{BB962C8B-B14F-4D97-AF65-F5344CB8AC3E}">
        <p14:creationId xmlns:p14="http://schemas.microsoft.com/office/powerpoint/2010/main" val="2925305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4A04E7-A653-4F4C-A950-8D91A823BB81}"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C3B6F-82B5-470F-B8D9-10C1AA9B1AC8}" type="slidenum">
              <a:rPr lang="en-US" smtClean="0"/>
              <a:t>‹#›</a:t>
            </a:fld>
            <a:endParaRPr lang="en-US"/>
          </a:p>
        </p:txBody>
      </p:sp>
    </p:spTree>
    <p:extLst>
      <p:ext uri="{BB962C8B-B14F-4D97-AF65-F5344CB8AC3E}">
        <p14:creationId xmlns:p14="http://schemas.microsoft.com/office/powerpoint/2010/main" val="2487884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4A04E7-A653-4F4C-A950-8D91A823BB81}"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C3B6F-82B5-470F-B8D9-10C1AA9B1AC8}" type="slidenum">
              <a:rPr lang="en-US" smtClean="0"/>
              <a:t>‹#›</a:t>
            </a:fld>
            <a:endParaRPr lang="en-US"/>
          </a:p>
        </p:txBody>
      </p:sp>
    </p:spTree>
    <p:extLst>
      <p:ext uri="{BB962C8B-B14F-4D97-AF65-F5344CB8AC3E}">
        <p14:creationId xmlns:p14="http://schemas.microsoft.com/office/powerpoint/2010/main" val="179738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4A04E7-A653-4F4C-A950-8D91A823BB81}"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C3B6F-82B5-470F-B8D9-10C1AA9B1AC8}" type="slidenum">
              <a:rPr lang="en-US" smtClean="0"/>
              <a:t>‹#›</a:t>
            </a:fld>
            <a:endParaRPr lang="en-US"/>
          </a:p>
        </p:txBody>
      </p:sp>
    </p:spTree>
    <p:extLst>
      <p:ext uri="{BB962C8B-B14F-4D97-AF65-F5344CB8AC3E}">
        <p14:creationId xmlns:p14="http://schemas.microsoft.com/office/powerpoint/2010/main" val="1844825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4A04E7-A653-4F4C-A950-8D91A823BB81}" type="datetimeFigureOut">
              <a:rPr lang="en-US" smtClean="0"/>
              <a:t>10/30/2018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5C3B6F-82B5-470F-B8D9-10C1AA9B1AC8}" type="slidenum">
              <a:rPr lang="en-US" smtClean="0"/>
              <a:t>‹#›</a:t>
            </a:fld>
            <a:endParaRPr lang="en-US"/>
          </a:p>
        </p:txBody>
      </p:sp>
    </p:spTree>
    <p:extLst>
      <p:ext uri="{BB962C8B-B14F-4D97-AF65-F5344CB8AC3E}">
        <p14:creationId xmlns:p14="http://schemas.microsoft.com/office/powerpoint/2010/main" val="1579708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4A04E7-A653-4F4C-A950-8D91A823BB81}" type="datetimeFigureOut">
              <a:rPr lang="en-US" smtClean="0"/>
              <a:t>10/30/2018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5C3B6F-82B5-470F-B8D9-10C1AA9B1AC8}" type="slidenum">
              <a:rPr lang="en-US" smtClean="0"/>
              <a:t>‹#›</a:t>
            </a:fld>
            <a:endParaRPr lang="en-US"/>
          </a:p>
        </p:txBody>
      </p:sp>
    </p:spTree>
    <p:extLst>
      <p:ext uri="{BB962C8B-B14F-4D97-AF65-F5344CB8AC3E}">
        <p14:creationId xmlns:p14="http://schemas.microsoft.com/office/powerpoint/2010/main" val="564997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4A04E7-A653-4F4C-A950-8D91A823BB81}" type="datetimeFigureOut">
              <a:rPr lang="en-US" smtClean="0"/>
              <a:t>10/30/2018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5C3B6F-82B5-470F-B8D9-10C1AA9B1AC8}" type="slidenum">
              <a:rPr lang="en-US" smtClean="0"/>
              <a:t>‹#›</a:t>
            </a:fld>
            <a:endParaRPr lang="en-US"/>
          </a:p>
        </p:txBody>
      </p:sp>
    </p:spTree>
    <p:extLst>
      <p:ext uri="{BB962C8B-B14F-4D97-AF65-F5344CB8AC3E}">
        <p14:creationId xmlns:p14="http://schemas.microsoft.com/office/powerpoint/2010/main" val="1283277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4A04E7-A653-4F4C-A950-8D91A823BB81}" type="datetimeFigureOut">
              <a:rPr lang="en-US" smtClean="0"/>
              <a:t>10/30/2018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5C3B6F-82B5-470F-B8D9-10C1AA9B1AC8}" type="slidenum">
              <a:rPr lang="en-US" smtClean="0"/>
              <a:t>‹#›</a:t>
            </a:fld>
            <a:endParaRPr lang="en-US"/>
          </a:p>
        </p:txBody>
      </p:sp>
    </p:spTree>
    <p:extLst>
      <p:ext uri="{BB962C8B-B14F-4D97-AF65-F5344CB8AC3E}">
        <p14:creationId xmlns:p14="http://schemas.microsoft.com/office/powerpoint/2010/main" val="1715915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4A04E7-A653-4F4C-A950-8D91A823BB81}" type="datetimeFigureOut">
              <a:rPr lang="en-US" smtClean="0"/>
              <a:t>10/30/2018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5C3B6F-82B5-470F-B8D9-10C1AA9B1AC8}" type="slidenum">
              <a:rPr lang="en-US" smtClean="0"/>
              <a:t>‹#›</a:t>
            </a:fld>
            <a:endParaRPr lang="en-US"/>
          </a:p>
        </p:txBody>
      </p:sp>
    </p:spTree>
    <p:extLst>
      <p:ext uri="{BB962C8B-B14F-4D97-AF65-F5344CB8AC3E}">
        <p14:creationId xmlns:p14="http://schemas.microsoft.com/office/powerpoint/2010/main" val="367910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4A04E7-A653-4F4C-A950-8D91A823BB81}" type="datetimeFigureOut">
              <a:rPr lang="en-US" smtClean="0"/>
              <a:t>10/30/2018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5C3B6F-82B5-470F-B8D9-10C1AA9B1AC8}" type="slidenum">
              <a:rPr lang="en-US" smtClean="0"/>
              <a:t>‹#›</a:t>
            </a:fld>
            <a:endParaRPr lang="en-US"/>
          </a:p>
        </p:txBody>
      </p:sp>
    </p:spTree>
    <p:extLst>
      <p:ext uri="{BB962C8B-B14F-4D97-AF65-F5344CB8AC3E}">
        <p14:creationId xmlns:p14="http://schemas.microsoft.com/office/powerpoint/2010/main" val="1123023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4A04E7-A653-4F4C-A950-8D91A823BB81}" type="datetimeFigureOut">
              <a:rPr lang="en-US" smtClean="0"/>
              <a:t>10/30/2018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C3B6F-82B5-470F-B8D9-10C1AA9B1AC8}" type="slidenum">
              <a:rPr lang="en-US" smtClean="0"/>
              <a:t>‹#›</a:t>
            </a:fld>
            <a:endParaRPr lang="en-US"/>
          </a:p>
        </p:txBody>
      </p:sp>
    </p:spTree>
    <p:extLst>
      <p:ext uri="{BB962C8B-B14F-4D97-AF65-F5344CB8AC3E}">
        <p14:creationId xmlns:p14="http://schemas.microsoft.com/office/powerpoint/2010/main" val="3026066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usepa.sharepoint.com/sites/oar_Work/NE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login.live.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login.live.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 with EPA - SharePoint</a:t>
            </a:r>
          </a:p>
        </p:txBody>
      </p:sp>
      <p:sp>
        <p:nvSpPr>
          <p:cNvPr id="3" name="Content Placeholder 2"/>
          <p:cNvSpPr>
            <a:spLocks noGrp="1"/>
          </p:cNvSpPr>
          <p:nvPr>
            <p:ph idx="1"/>
          </p:nvPr>
        </p:nvSpPr>
        <p:spPr/>
        <p:txBody>
          <a:bodyPr/>
          <a:lstStyle/>
          <a:p>
            <a:r>
              <a:rPr lang="en-US" dirty="0"/>
              <a:t>What is SharePoint</a:t>
            </a:r>
          </a:p>
          <a:p>
            <a:pPr lvl="1"/>
            <a:r>
              <a:rPr lang="en-US" dirty="0"/>
              <a:t>Collaboration and Document Management Tool</a:t>
            </a:r>
          </a:p>
          <a:p>
            <a:pPr lvl="2"/>
            <a:r>
              <a:rPr lang="en-US" dirty="0"/>
              <a:t>Central location for team documents and information by means of web portals</a:t>
            </a:r>
          </a:p>
          <a:p>
            <a:pPr lvl="2"/>
            <a:r>
              <a:rPr lang="en-US" dirty="0"/>
              <a:t>Centralized repository for shared documents</a:t>
            </a:r>
          </a:p>
          <a:p>
            <a:pPr lvl="1"/>
            <a:r>
              <a:rPr lang="en-US" dirty="0"/>
              <a:t>Cloud-based service</a:t>
            </a:r>
          </a:p>
          <a:p>
            <a:pPr lvl="1"/>
            <a:r>
              <a:rPr lang="en-US" dirty="0"/>
              <a:t>Available through desktop or mobile devices</a:t>
            </a:r>
          </a:p>
          <a:p>
            <a:pPr lvl="1"/>
            <a:r>
              <a:rPr lang="en-US" dirty="0"/>
              <a:t>Allows for simultaneous editing of a single document, saving previous versions and tracking updates.</a:t>
            </a:r>
          </a:p>
        </p:txBody>
      </p:sp>
    </p:spTree>
    <p:extLst>
      <p:ext uri="{BB962C8B-B14F-4D97-AF65-F5344CB8AC3E}">
        <p14:creationId xmlns:p14="http://schemas.microsoft.com/office/powerpoint/2010/main" val="1261092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E9AD0D-F54A-4A5C-B500-3DEFDF7DDC00}"/>
              </a:ext>
            </a:extLst>
          </p:cNvPr>
          <p:cNvSpPr>
            <a:spLocks noGrp="1"/>
          </p:cNvSpPr>
          <p:nvPr>
            <p:ph type="title"/>
          </p:nvPr>
        </p:nvSpPr>
        <p:spPr>
          <a:xfrm>
            <a:off x="1643830" y="365125"/>
            <a:ext cx="9709970" cy="1325563"/>
          </a:xfrm>
        </p:spPr>
        <p:txBody>
          <a:bodyPr/>
          <a:lstStyle/>
          <a:p>
            <a:r>
              <a:rPr lang="en-US" dirty="0"/>
              <a:t>Welcome to SharePoint Online</a:t>
            </a:r>
          </a:p>
        </p:txBody>
      </p:sp>
      <p:sp>
        <p:nvSpPr>
          <p:cNvPr id="3" name="TextBox 2"/>
          <p:cNvSpPr txBox="1"/>
          <p:nvPr/>
        </p:nvSpPr>
        <p:spPr>
          <a:xfrm>
            <a:off x="6210300" y="2390775"/>
            <a:ext cx="4495590" cy="584775"/>
          </a:xfrm>
          <a:prstGeom prst="rect">
            <a:avLst/>
          </a:prstGeom>
          <a:solidFill>
            <a:schemeClr val="bg1"/>
          </a:solidFill>
        </p:spPr>
        <p:txBody>
          <a:bodyPr wrap="none" rtlCol="0">
            <a:spAutoFit/>
          </a:bodyPr>
          <a:lstStyle/>
          <a:p>
            <a:r>
              <a:rPr lang="en-US" sz="3200" b="1" dirty="0"/>
              <a:t>Select Microsoft account.</a:t>
            </a:r>
          </a:p>
        </p:txBody>
      </p:sp>
      <p:grpSp>
        <p:nvGrpSpPr>
          <p:cNvPr id="5" name="Group 4" descr="Screenshot indicating to use your Microsoft account when logging into SharePoint." title="SharePoint Welcome Page">
            <a:extLst>
              <a:ext uri="{FF2B5EF4-FFF2-40B4-BE49-F238E27FC236}">
                <a16:creationId xmlns:a16="http://schemas.microsoft.com/office/drawing/2014/main" id="{EA3A4ED4-47F5-43E1-85FB-4A83E208BE9C}"/>
              </a:ext>
            </a:extLst>
          </p:cNvPr>
          <p:cNvGrpSpPr/>
          <p:nvPr/>
        </p:nvGrpSpPr>
        <p:grpSpPr>
          <a:xfrm>
            <a:off x="771525" y="1201163"/>
            <a:ext cx="8490769" cy="5362575"/>
            <a:chOff x="1643830" y="0"/>
            <a:chExt cx="8904339" cy="6858000"/>
          </a:xfrm>
        </p:grpSpPr>
        <p:pic>
          <p:nvPicPr>
            <p:cNvPr id="2" name="Picture 1" descr="Screenshot of Welcome Page to SharePoint showing to select the use of your Microsoft account when using SharePoint." title="Welcome to SharePoint Online"/>
            <p:cNvPicPr>
              <a:picLocks noChangeAspect="1"/>
            </p:cNvPicPr>
            <p:nvPr/>
          </p:nvPicPr>
          <p:blipFill>
            <a:blip r:embed="rId3"/>
            <a:stretch>
              <a:fillRect/>
            </a:stretch>
          </p:blipFill>
          <p:spPr>
            <a:xfrm>
              <a:off x="1643830" y="0"/>
              <a:ext cx="8904339" cy="6858000"/>
            </a:xfrm>
            <a:prstGeom prst="rect">
              <a:avLst/>
            </a:prstGeom>
          </p:spPr>
        </p:pic>
        <p:sp>
          <p:nvSpPr>
            <p:cNvPr id="4" name="Oval 3"/>
            <p:cNvSpPr/>
            <p:nvPr/>
          </p:nvSpPr>
          <p:spPr>
            <a:xfrm>
              <a:off x="4057650" y="1847850"/>
              <a:ext cx="1485900" cy="5429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50810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F3689D-67F5-433D-802A-861E20C71AC7}"/>
              </a:ext>
            </a:extLst>
          </p:cNvPr>
          <p:cNvSpPr>
            <a:spLocks noGrp="1"/>
          </p:cNvSpPr>
          <p:nvPr>
            <p:ph type="title"/>
          </p:nvPr>
        </p:nvSpPr>
        <p:spPr>
          <a:xfrm>
            <a:off x="1304924" y="104775"/>
            <a:ext cx="10048875" cy="541873"/>
          </a:xfrm>
        </p:spPr>
        <p:txBody>
          <a:bodyPr>
            <a:normAutofit fontScale="90000"/>
          </a:bodyPr>
          <a:lstStyle/>
          <a:p>
            <a:r>
              <a:rPr lang="en-US" dirty="0"/>
              <a:t>NEI SharePoint Site</a:t>
            </a:r>
          </a:p>
        </p:txBody>
      </p:sp>
      <p:pic>
        <p:nvPicPr>
          <p:cNvPr id="3" name="Picture 2" descr="Screenshot of the National Emission Inventory SharePoint site.  Make sure that you bookmark the page." title="NEI SharePoint"/>
          <p:cNvPicPr>
            <a:picLocks noChangeAspect="1"/>
          </p:cNvPicPr>
          <p:nvPr/>
        </p:nvPicPr>
        <p:blipFill>
          <a:blip r:embed="rId3"/>
          <a:stretch>
            <a:fillRect/>
          </a:stretch>
        </p:blipFill>
        <p:spPr>
          <a:xfrm>
            <a:off x="1866899" y="646648"/>
            <a:ext cx="8753475" cy="6382801"/>
          </a:xfrm>
          <a:prstGeom prst="rect">
            <a:avLst/>
          </a:prstGeom>
        </p:spPr>
      </p:pic>
      <p:sp>
        <p:nvSpPr>
          <p:cNvPr id="5" name="TextBox 4"/>
          <p:cNvSpPr txBox="1"/>
          <p:nvPr/>
        </p:nvSpPr>
        <p:spPr>
          <a:xfrm>
            <a:off x="6968834" y="304797"/>
            <a:ext cx="3066160" cy="523220"/>
          </a:xfrm>
          <a:prstGeom prst="rect">
            <a:avLst/>
          </a:prstGeom>
          <a:solidFill>
            <a:schemeClr val="bg1"/>
          </a:solidFill>
        </p:spPr>
        <p:txBody>
          <a:bodyPr wrap="none" rtlCol="0">
            <a:spAutoFit/>
          </a:bodyPr>
          <a:lstStyle/>
          <a:p>
            <a:r>
              <a:rPr lang="en-US" sz="2800" dirty="0"/>
              <a:t>Create a bookmark!</a:t>
            </a:r>
          </a:p>
        </p:txBody>
      </p:sp>
    </p:spTree>
    <p:extLst>
      <p:ext uri="{BB962C8B-B14F-4D97-AF65-F5344CB8AC3E}">
        <p14:creationId xmlns:p14="http://schemas.microsoft.com/office/powerpoint/2010/main" val="71370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Screenshot of NEI home page indicating where the NEI schedule can be found as well as announcements." title="NEI Home Page">
            <a:extLst>
              <a:ext uri="{FF2B5EF4-FFF2-40B4-BE49-F238E27FC236}">
                <a16:creationId xmlns:a16="http://schemas.microsoft.com/office/drawing/2014/main" id="{250677DC-8F0D-4E03-80B2-F50CCD7838D4}"/>
              </a:ext>
            </a:extLst>
          </p:cNvPr>
          <p:cNvGrpSpPr/>
          <p:nvPr/>
        </p:nvGrpSpPr>
        <p:grpSpPr>
          <a:xfrm>
            <a:off x="754039" y="1085850"/>
            <a:ext cx="9399611" cy="5284701"/>
            <a:chOff x="754039" y="1085850"/>
            <a:chExt cx="9399611" cy="5284701"/>
          </a:xfrm>
        </p:grpSpPr>
        <p:pic>
          <p:nvPicPr>
            <p:cNvPr id="2" name="Picture 1" descr="NEI home page indicating where the 2014 schedule can be found as well as any announcements." title="NEI Home Page"/>
            <p:cNvPicPr>
              <a:picLocks noChangeAspect="1"/>
            </p:cNvPicPr>
            <p:nvPr/>
          </p:nvPicPr>
          <p:blipFill>
            <a:blip r:embed="rId3"/>
            <a:stretch>
              <a:fillRect/>
            </a:stretch>
          </p:blipFill>
          <p:spPr>
            <a:xfrm>
              <a:off x="754039" y="1085850"/>
              <a:ext cx="9399611" cy="5284701"/>
            </a:xfrm>
            <a:prstGeom prst="rect">
              <a:avLst/>
            </a:prstGeom>
          </p:spPr>
        </p:pic>
        <p:sp>
          <p:nvSpPr>
            <p:cNvPr id="4" name="Oval 3"/>
            <p:cNvSpPr/>
            <p:nvPr/>
          </p:nvSpPr>
          <p:spPr>
            <a:xfrm>
              <a:off x="2206171" y="4905829"/>
              <a:ext cx="1262743" cy="3918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206171" y="2975429"/>
              <a:ext cx="1378858" cy="4354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itle 5">
            <a:extLst>
              <a:ext uri="{FF2B5EF4-FFF2-40B4-BE49-F238E27FC236}">
                <a16:creationId xmlns:a16="http://schemas.microsoft.com/office/drawing/2014/main" id="{819B104E-199F-46BF-A258-63A864C1146B}"/>
              </a:ext>
            </a:extLst>
          </p:cNvPr>
          <p:cNvSpPr>
            <a:spLocks noGrp="1"/>
          </p:cNvSpPr>
          <p:nvPr>
            <p:ph type="title"/>
          </p:nvPr>
        </p:nvSpPr>
        <p:spPr>
          <a:xfrm>
            <a:off x="838200" y="323850"/>
            <a:ext cx="10515600" cy="647701"/>
          </a:xfrm>
        </p:spPr>
        <p:txBody>
          <a:bodyPr>
            <a:normAutofit/>
          </a:bodyPr>
          <a:lstStyle/>
          <a:p>
            <a:r>
              <a:rPr lang="en-US" sz="2800" dirty="0"/>
              <a:t>NEI </a:t>
            </a:r>
            <a:r>
              <a:rPr lang="en-US" sz="2800" dirty="0" err="1"/>
              <a:t>Sharepoint</a:t>
            </a:r>
            <a:r>
              <a:rPr lang="en-US" sz="2800" dirty="0"/>
              <a:t> – Schedule and Announcements</a:t>
            </a:r>
          </a:p>
        </p:txBody>
      </p:sp>
    </p:spTree>
    <p:extLst>
      <p:ext uri="{BB962C8B-B14F-4D97-AF65-F5344CB8AC3E}">
        <p14:creationId xmlns:p14="http://schemas.microsoft.com/office/powerpoint/2010/main" val="982336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of another section of the NEI home page showing where news feeds and shared files are available." title="NEI SharePoint Home Page"/>
          <p:cNvPicPr>
            <a:picLocks noChangeAspect="1"/>
          </p:cNvPicPr>
          <p:nvPr/>
        </p:nvPicPr>
        <p:blipFill>
          <a:blip r:embed="rId3"/>
          <a:stretch>
            <a:fillRect/>
          </a:stretch>
        </p:blipFill>
        <p:spPr>
          <a:xfrm>
            <a:off x="628650" y="841045"/>
            <a:ext cx="9953624" cy="5596181"/>
          </a:xfrm>
          <a:prstGeom prst="rect">
            <a:avLst/>
          </a:prstGeom>
        </p:spPr>
      </p:pic>
      <p:sp>
        <p:nvSpPr>
          <p:cNvPr id="2" name="Title 1">
            <a:extLst>
              <a:ext uri="{FF2B5EF4-FFF2-40B4-BE49-F238E27FC236}">
                <a16:creationId xmlns:a16="http://schemas.microsoft.com/office/drawing/2014/main" id="{5B9969F0-A857-45B7-BBAA-3A98253EC48A}"/>
              </a:ext>
            </a:extLst>
          </p:cNvPr>
          <p:cNvSpPr>
            <a:spLocks noGrp="1"/>
          </p:cNvSpPr>
          <p:nvPr>
            <p:ph type="title"/>
          </p:nvPr>
        </p:nvSpPr>
        <p:spPr>
          <a:xfrm>
            <a:off x="838200" y="180975"/>
            <a:ext cx="10515600" cy="660071"/>
          </a:xfrm>
        </p:spPr>
        <p:txBody>
          <a:bodyPr>
            <a:normAutofit fontScale="90000"/>
          </a:bodyPr>
          <a:lstStyle/>
          <a:p>
            <a:r>
              <a:rPr lang="en-US" dirty="0"/>
              <a:t>SharePoint – Newsfeed and Shared Files</a:t>
            </a:r>
          </a:p>
        </p:txBody>
      </p:sp>
    </p:spTree>
    <p:extLst>
      <p:ext uri="{BB962C8B-B14F-4D97-AF65-F5344CB8AC3E}">
        <p14:creationId xmlns:p14="http://schemas.microsoft.com/office/powerpoint/2010/main" val="2812022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of the NEI home page where a link to the NOMAD Workgroup can be found under the lefthand sidebar under home.  NOMAD Workgroup is the nonpoint workgroup." title="NOMAD Workgroup"/>
          <p:cNvPicPr>
            <a:picLocks noChangeAspect="1"/>
          </p:cNvPicPr>
          <p:nvPr/>
        </p:nvPicPr>
        <p:blipFill>
          <a:blip r:embed="rId3"/>
          <a:stretch>
            <a:fillRect/>
          </a:stretch>
        </p:blipFill>
        <p:spPr>
          <a:xfrm>
            <a:off x="1782961" y="1407096"/>
            <a:ext cx="6856214" cy="5450903"/>
          </a:xfrm>
          <a:prstGeom prst="rect">
            <a:avLst/>
          </a:prstGeom>
        </p:spPr>
      </p:pic>
      <p:sp>
        <p:nvSpPr>
          <p:cNvPr id="4" name="Title 3">
            <a:extLst>
              <a:ext uri="{FF2B5EF4-FFF2-40B4-BE49-F238E27FC236}">
                <a16:creationId xmlns:a16="http://schemas.microsoft.com/office/drawing/2014/main" id="{5345B961-9D56-4DC3-A574-528D532C2BC1}"/>
              </a:ext>
            </a:extLst>
          </p:cNvPr>
          <p:cNvSpPr>
            <a:spLocks noGrp="1"/>
          </p:cNvSpPr>
          <p:nvPr>
            <p:ph type="title"/>
          </p:nvPr>
        </p:nvSpPr>
        <p:spPr/>
        <p:txBody>
          <a:bodyPr/>
          <a:lstStyle/>
          <a:p>
            <a:r>
              <a:rPr lang="en-US" dirty="0"/>
              <a:t>SharePoint – Schedule and Announcements</a:t>
            </a:r>
          </a:p>
        </p:txBody>
      </p:sp>
    </p:spTree>
    <p:extLst>
      <p:ext uri="{BB962C8B-B14F-4D97-AF65-F5344CB8AC3E}">
        <p14:creationId xmlns:p14="http://schemas.microsoft.com/office/powerpoint/2010/main" val="2647670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descr="Screenshot of the NOMAD SharePoint site with the Calendar and Estimation Tools location highlighted." title="NOMAD SharePoint">
            <a:extLst>
              <a:ext uri="{FF2B5EF4-FFF2-40B4-BE49-F238E27FC236}">
                <a16:creationId xmlns:a16="http://schemas.microsoft.com/office/drawing/2014/main" id="{8A87DC07-872C-42C2-9938-2DD2D7A695C1}"/>
              </a:ext>
            </a:extLst>
          </p:cNvPr>
          <p:cNvGrpSpPr/>
          <p:nvPr/>
        </p:nvGrpSpPr>
        <p:grpSpPr>
          <a:xfrm>
            <a:off x="247650" y="1428750"/>
            <a:ext cx="9458325" cy="5295900"/>
            <a:chOff x="634441" y="133350"/>
            <a:chExt cx="10128809" cy="6591300"/>
          </a:xfrm>
        </p:grpSpPr>
        <p:pic>
          <p:nvPicPr>
            <p:cNvPr id="2" name="Picture 1" title="NOMAD SharePoint Site"/>
            <p:cNvPicPr>
              <a:picLocks noChangeAspect="1"/>
            </p:cNvPicPr>
            <p:nvPr/>
          </p:nvPicPr>
          <p:blipFill>
            <a:blip r:embed="rId3"/>
            <a:stretch>
              <a:fillRect/>
            </a:stretch>
          </p:blipFill>
          <p:spPr>
            <a:xfrm>
              <a:off x="634441" y="133350"/>
              <a:ext cx="10128809" cy="6591300"/>
            </a:xfrm>
            <a:prstGeom prst="rect">
              <a:avLst/>
            </a:prstGeom>
          </p:spPr>
        </p:pic>
        <p:sp>
          <p:nvSpPr>
            <p:cNvPr id="3" name="Oval 2"/>
            <p:cNvSpPr/>
            <p:nvPr/>
          </p:nvSpPr>
          <p:spPr>
            <a:xfrm>
              <a:off x="2390775" y="2752725"/>
              <a:ext cx="1933575" cy="1162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285875" y="4810125"/>
              <a:ext cx="952500" cy="3714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itle 5">
            <a:extLst>
              <a:ext uri="{FF2B5EF4-FFF2-40B4-BE49-F238E27FC236}">
                <a16:creationId xmlns:a16="http://schemas.microsoft.com/office/drawing/2014/main" id="{64CCFC55-27CB-4D84-912D-C9099856DD68}"/>
              </a:ext>
            </a:extLst>
          </p:cNvPr>
          <p:cNvSpPr>
            <a:spLocks noGrp="1"/>
          </p:cNvSpPr>
          <p:nvPr>
            <p:ph type="title"/>
          </p:nvPr>
        </p:nvSpPr>
        <p:spPr/>
        <p:txBody>
          <a:bodyPr/>
          <a:lstStyle/>
          <a:p>
            <a:r>
              <a:rPr lang="en-US" dirty="0"/>
              <a:t>NOMAD SharePoint – Tools and Calendar</a:t>
            </a:r>
          </a:p>
        </p:txBody>
      </p:sp>
    </p:spTree>
    <p:extLst>
      <p:ext uri="{BB962C8B-B14F-4D97-AF65-F5344CB8AC3E}">
        <p14:creationId xmlns:p14="http://schemas.microsoft.com/office/powerpoint/2010/main" val="3590296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OMAD Sharepoint site showing how to set alets to be notified of changes to specific sections of the SharePoint site." title="NOMAD - Alerts"/>
          <p:cNvPicPr>
            <a:picLocks noChangeAspect="1"/>
          </p:cNvPicPr>
          <p:nvPr/>
        </p:nvPicPr>
        <p:blipFill>
          <a:blip r:embed="rId3"/>
          <a:stretch>
            <a:fillRect/>
          </a:stretch>
        </p:blipFill>
        <p:spPr>
          <a:xfrm>
            <a:off x="1112428" y="1047749"/>
            <a:ext cx="7585894" cy="5842552"/>
          </a:xfrm>
          <a:prstGeom prst="rect">
            <a:avLst/>
          </a:prstGeom>
        </p:spPr>
      </p:pic>
      <p:sp>
        <p:nvSpPr>
          <p:cNvPr id="4" name="Oval 3" descr="Cicle of the library tab" title="Library"/>
          <p:cNvSpPr/>
          <p:nvPr/>
        </p:nvSpPr>
        <p:spPr>
          <a:xfrm flipV="1">
            <a:off x="1819275" y="1785937"/>
            <a:ext cx="523875" cy="4286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descr="Checkmark of specific sector on the NOMAD SharePoint site." title="Specific sector"/>
          <p:cNvSpPr/>
          <p:nvPr/>
        </p:nvSpPr>
        <p:spPr>
          <a:xfrm>
            <a:off x="1485900" y="5010150"/>
            <a:ext cx="514350" cy="3524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descr="Circle around the &quot;Set alert on this libary&quot;." title="Alerts"/>
          <p:cNvSpPr/>
          <p:nvPr/>
        </p:nvSpPr>
        <p:spPr>
          <a:xfrm>
            <a:off x="3857625" y="2400300"/>
            <a:ext cx="1257300" cy="2952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24576DA-A8B9-4CBE-8751-1BCD1C5B60E9}"/>
              </a:ext>
            </a:extLst>
          </p:cNvPr>
          <p:cNvSpPr>
            <a:spLocks noGrp="1"/>
          </p:cNvSpPr>
          <p:nvPr>
            <p:ph type="title"/>
          </p:nvPr>
        </p:nvSpPr>
        <p:spPr>
          <a:xfrm>
            <a:off x="838200" y="365125"/>
            <a:ext cx="10515600" cy="507449"/>
          </a:xfrm>
        </p:spPr>
        <p:txBody>
          <a:bodyPr>
            <a:normAutofit fontScale="90000"/>
          </a:bodyPr>
          <a:lstStyle/>
          <a:p>
            <a:r>
              <a:rPr lang="en-US" dirty="0"/>
              <a:t>Nomad – Setting Alerts</a:t>
            </a:r>
          </a:p>
        </p:txBody>
      </p:sp>
    </p:spTree>
    <p:extLst>
      <p:ext uri="{BB962C8B-B14F-4D97-AF65-F5344CB8AC3E}">
        <p14:creationId xmlns:p14="http://schemas.microsoft.com/office/powerpoint/2010/main" val="2329228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fter selecting to set the alert on a specific sector a questionnaire will be displayed as to email address and the types of changes you would like to see." title="Specific Alert"/>
          <p:cNvPicPr>
            <a:picLocks noChangeAspect="1"/>
          </p:cNvPicPr>
          <p:nvPr/>
        </p:nvPicPr>
        <p:blipFill>
          <a:blip r:embed="rId3"/>
          <a:stretch>
            <a:fillRect/>
          </a:stretch>
        </p:blipFill>
        <p:spPr>
          <a:xfrm>
            <a:off x="495300" y="1437926"/>
            <a:ext cx="9163049" cy="5151700"/>
          </a:xfrm>
          <a:prstGeom prst="rect">
            <a:avLst/>
          </a:prstGeom>
        </p:spPr>
      </p:pic>
      <p:sp>
        <p:nvSpPr>
          <p:cNvPr id="3" name="Title 2">
            <a:extLst>
              <a:ext uri="{FF2B5EF4-FFF2-40B4-BE49-F238E27FC236}">
                <a16:creationId xmlns:a16="http://schemas.microsoft.com/office/drawing/2014/main" id="{34796612-5D41-43AC-A3C2-9DEBAC5B8361}"/>
              </a:ext>
            </a:extLst>
          </p:cNvPr>
          <p:cNvSpPr>
            <a:spLocks noGrp="1"/>
          </p:cNvSpPr>
          <p:nvPr>
            <p:ph type="title"/>
          </p:nvPr>
        </p:nvSpPr>
        <p:spPr/>
        <p:txBody>
          <a:bodyPr/>
          <a:lstStyle/>
          <a:p>
            <a:r>
              <a:rPr lang="en-US" dirty="0"/>
              <a:t>NOMAD – Setting Alert </a:t>
            </a:r>
            <a:r>
              <a:rPr lang="en-US" dirty="0" err="1"/>
              <a:t>Preferrences</a:t>
            </a:r>
            <a:endParaRPr lang="en-US" dirty="0"/>
          </a:p>
        </p:txBody>
      </p:sp>
    </p:spTree>
    <p:extLst>
      <p:ext uri="{BB962C8B-B14F-4D97-AF65-F5344CB8AC3E}">
        <p14:creationId xmlns:p14="http://schemas.microsoft.com/office/powerpoint/2010/main" val="1132936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with the &quot;Download&quot; funcitonality highlighted." title="Downloading documentation"/>
          <p:cNvPicPr>
            <a:picLocks noChangeAspect="1"/>
          </p:cNvPicPr>
          <p:nvPr/>
        </p:nvPicPr>
        <p:blipFill>
          <a:blip r:embed="rId3"/>
          <a:stretch>
            <a:fillRect/>
          </a:stretch>
        </p:blipFill>
        <p:spPr>
          <a:xfrm>
            <a:off x="581024" y="1073730"/>
            <a:ext cx="9658351" cy="5430171"/>
          </a:xfrm>
          <a:prstGeom prst="rect">
            <a:avLst/>
          </a:prstGeom>
        </p:spPr>
      </p:pic>
      <p:sp>
        <p:nvSpPr>
          <p:cNvPr id="3" name="Oval 2" title="Circle around &quot;Download&quot;"/>
          <p:cNvSpPr/>
          <p:nvPr/>
        </p:nvSpPr>
        <p:spPr>
          <a:xfrm>
            <a:off x="3848100" y="2800350"/>
            <a:ext cx="904875" cy="2667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9C3ABBF-D248-4DFD-97C9-BC50C3396282}"/>
              </a:ext>
            </a:extLst>
          </p:cNvPr>
          <p:cNvSpPr>
            <a:spLocks noGrp="1"/>
          </p:cNvSpPr>
          <p:nvPr>
            <p:ph type="title"/>
          </p:nvPr>
        </p:nvSpPr>
        <p:spPr>
          <a:xfrm>
            <a:off x="838200" y="365125"/>
            <a:ext cx="10515600" cy="708605"/>
          </a:xfrm>
        </p:spPr>
        <p:txBody>
          <a:bodyPr/>
          <a:lstStyle/>
          <a:p>
            <a:r>
              <a:rPr lang="en-US" dirty="0"/>
              <a:t>NOMAD – Document Download</a:t>
            </a:r>
          </a:p>
        </p:txBody>
      </p:sp>
    </p:spTree>
    <p:extLst>
      <p:ext uri="{BB962C8B-B14F-4D97-AF65-F5344CB8AC3E}">
        <p14:creationId xmlns:p14="http://schemas.microsoft.com/office/powerpoint/2010/main" val="964088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of the NOMAD main page with the &quot;Sector Folders Subcommittees&quot; highlighted.  Documentation from these submcommittees can be found here." title="NOMAD Subcommittees"/>
          <p:cNvPicPr>
            <a:picLocks noChangeAspect="1"/>
          </p:cNvPicPr>
          <p:nvPr/>
        </p:nvPicPr>
        <p:blipFill>
          <a:blip r:embed="rId3"/>
          <a:stretch>
            <a:fillRect/>
          </a:stretch>
        </p:blipFill>
        <p:spPr>
          <a:xfrm>
            <a:off x="1527597" y="1133475"/>
            <a:ext cx="9569027" cy="5379951"/>
          </a:xfrm>
          <a:prstGeom prst="rect">
            <a:avLst/>
          </a:prstGeom>
        </p:spPr>
      </p:pic>
      <p:sp>
        <p:nvSpPr>
          <p:cNvPr id="3" name="Oval 2" descr="Highlighting the Sector Folders for NOMAD Subcommittees." title="Circle "/>
          <p:cNvSpPr/>
          <p:nvPr/>
        </p:nvSpPr>
        <p:spPr>
          <a:xfrm>
            <a:off x="4848225" y="3848100"/>
            <a:ext cx="1514475" cy="13335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A5BD4EC-7C77-4421-8C92-383948277634}"/>
              </a:ext>
            </a:extLst>
          </p:cNvPr>
          <p:cNvSpPr>
            <a:spLocks noGrp="1"/>
          </p:cNvSpPr>
          <p:nvPr>
            <p:ph type="title"/>
          </p:nvPr>
        </p:nvSpPr>
        <p:spPr>
          <a:xfrm>
            <a:off x="838200" y="365126"/>
            <a:ext cx="10515600" cy="768350"/>
          </a:xfrm>
        </p:spPr>
        <p:txBody>
          <a:bodyPr/>
          <a:lstStyle/>
          <a:p>
            <a:r>
              <a:rPr lang="en-US" dirty="0"/>
              <a:t>NOMAD – Sector Subcommittees</a:t>
            </a:r>
          </a:p>
        </p:txBody>
      </p:sp>
    </p:spTree>
    <p:extLst>
      <p:ext uri="{BB962C8B-B14F-4D97-AF65-F5344CB8AC3E}">
        <p14:creationId xmlns:p14="http://schemas.microsoft.com/office/powerpoint/2010/main" val="4145074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started</a:t>
            </a:r>
          </a:p>
        </p:txBody>
      </p:sp>
      <p:sp>
        <p:nvSpPr>
          <p:cNvPr id="3" name="Content Placeholder 2"/>
          <p:cNvSpPr>
            <a:spLocks noGrp="1"/>
          </p:cNvSpPr>
          <p:nvPr>
            <p:ph idx="1"/>
          </p:nvPr>
        </p:nvSpPr>
        <p:spPr>
          <a:xfrm>
            <a:off x="838200" y="1485900"/>
            <a:ext cx="10515600" cy="4876800"/>
          </a:xfrm>
        </p:spPr>
        <p:txBody>
          <a:bodyPr>
            <a:normAutofit lnSpcReduction="10000"/>
          </a:bodyPr>
          <a:lstStyle/>
          <a:p>
            <a:r>
              <a:rPr lang="en-US" dirty="0"/>
              <a:t>You must first setup a “Microsoft account”</a:t>
            </a:r>
          </a:p>
          <a:p>
            <a:r>
              <a:rPr lang="en-US" dirty="0"/>
              <a:t>Receive an invitation email</a:t>
            </a:r>
          </a:p>
          <a:p>
            <a:pPr lvl="1"/>
            <a:r>
              <a:rPr lang="en-US" dirty="0"/>
              <a:t>Sent from owner of SharePoint site</a:t>
            </a:r>
          </a:p>
          <a:p>
            <a:pPr lvl="1"/>
            <a:r>
              <a:rPr lang="en-US" b="1" dirty="0"/>
              <a:t>Click link </a:t>
            </a:r>
            <a:r>
              <a:rPr lang="en-US" dirty="0"/>
              <a:t>contained in the email</a:t>
            </a:r>
          </a:p>
          <a:p>
            <a:pPr lvl="1"/>
            <a:r>
              <a:rPr lang="en-US" dirty="0"/>
              <a:t>Do not attempt to login to SharePoint</a:t>
            </a:r>
          </a:p>
          <a:p>
            <a:r>
              <a:rPr lang="en-US" dirty="0"/>
              <a:t>If you have SharePoint where you work:</a:t>
            </a:r>
          </a:p>
          <a:p>
            <a:pPr lvl="1"/>
            <a:r>
              <a:rPr lang="en-US" dirty="0"/>
              <a:t>Sign out of your SharePoint account from your browser</a:t>
            </a:r>
          </a:p>
          <a:p>
            <a:pPr lvl="1"/>
            <a:r>
              <a:rPr lang="en-US" dirty="0"/>
              <a:t>In your browser cut and paste</a:t>
            </a:r>
          </a:p>
          <a:p>
            <a:pPr lvl="2"/>
            <a:r>
              <a:rPr lang="en-US" dirty="0">
                <a:hlinkClick r:id="rId3"/>
              </a:rPr>
              <a:t>https://usepa.sharepoint.com/sites/oar_Work/NEI</a:t>
            </a:r>
            <a:endParaRPr lang="en-US" dirty="0"/>
          </a:p>
          <a:p>
            <a:pPr lvl="2"/>
            <a:r>
              <a:rPr lang="en-US" dirty="0"/>
              <a:t>Click on link “</a:t>
            </a:r>
            <a:r>
              <a:rPr lang="en-US" b="1" dirty="0"/>
              <a:t>Sign in with a Microsoft account</a:t>
            </a:r>
            <a:r>
              <a:rPr lang="en-US" dirty="0"/>
              <a:t>” at the bottom</a:t>
            </a:r>
          </a:p>
          <a:p>
            <a:pPr lvl="2"/>
            <a:r>
              <a:rPr lang="en-US" dirty="0"/>
              <a:t>Enter your Microsoft login and password</a:t>
            </a:r>
          </a:p>
          <a:p>
            <a:r>
              <a:rPr lang="en-US" dirty="0"/>
              <a:t>Book mark the SharePoint website!</a:t>
            </a:r>
          </a:p>
        </p:txBody>
      </p:sp>
    </p:spTree>
    <p:extLst>
      <p:ext uri="{BB962C8B-B14F-4D97-AF65-F5344CB8AC3E}">
        <p14:creationId xmlns:p14="http://schemas.microsoft.com/office/powerpoint/2010/main" val="3415468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of the NOMAD SharePoint with highlights of how to following changes to a specific document." title="NOMAD SharePoint"/>
          <p:cNvPicPr>
            <a:picLocks noChangeAspect="1"/>
          </p:cNvPicPr>
          <p:nvPr/>
        </p:nvPicPr>
        <p:blipFill>
          <a:blip r:embed="rId3"/>
          <a:stretch>
            <a:fillRect/>
          </a:stretch>
        </p:blipFill>
        <p:spPr>
          <a:xfrm>
            <a:off x="1562100" y="916821"/>
            <a:ext cx="9692053" cy="5449119"/>
          </a:xfrm>
          <a:prstGeom prst="rect">
            <a:avLst/>
          </a:prstGeom>
        </p:spPr>
      </p:pic>
      <p:sp>
        <p:nvSpPr>
          <p:cNvPr id="5" name="Oval 4" descr="The &quot;Not Followed&quot; is circled.  Once a specific document is selected, you are able to change this to follow." title="Cicrle - Follow"/>
          <p:cNvSpPr/>
          <p:nvPr/>
        </p:nvSpPr>
        <p:spPr>
          <a:xfrm>
            <a:off x="8960826" y="1970942"/>
            <a:ext cx="1670539" cy="5802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descr="Circle showing the selection of a specific document." title="Circle - Document Selection"/>
          <p:cNvSpPr/>
          <p:nvPr/>
        </p:nvSpPr>
        <p:spPr>
          <a:xfrm>
            <a:off x="3260481" y="4281121"/>
            <a:ext cx="703384" cy="5978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767604-EB08-4464-930A-7F97EC128220}"/>
              </a:ext>
            </a:extLst>
          </p:cNvPr>
          <p:cNvSpPr>
            <a:spLocks noGrp="1"/>
          </p:cNvSpPr>
          <p:nvPr>
            <p:ph type="title"/>
          </p:nvPr>
        </p:nvSpPr>
        <p:spPr>
          <a:xfrm>
            <a:off x="838200" y="200025"/>
            <a:ext cx="10515600" cy="745395"/>
          </a:xfrm>
        </p:spPr>
        <p:txBody>
          <a:bodyPr>
            <a:normAutofit/>
          </a:bodyPr>
          <a:lstStyle/>
          <a:p>
            <a:r>
              <a:rPr lang="en-US" dirty="0"/>
              <a:t>NOMAD – Following a document</a:t>
            </a:r>
          </a:p>
        </p:txBody>
      </p:sp>
    </p:spTree>
    <p:extLst>
      <p:ext uri="{BB962C8B-B14F-4D97-AF65-F5344CB8AC3E}">
        <p14:creationId xmlns:p14="http://schemas.microsoft.com/office/powerpoint/2010/main" val="1409890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of the NOMAD SharePoint with the elliptical of a specific document circled.  Selection of this elliptical will allow the download of a document.." title="NOMAD SharePoint"/>
          <p:cNvPicPr>
            <a:picLocks noChangeAspect="1"/>
          </p:cNvPicPr>
          <p:nvPr/>
        </p:nvPicPr>
        <p:blipFill>
          <a:blip r:embed="rId3"/>
          <a:stretch>
            <a:fillRect/>
          </a:stretch>
        </p:blipFill>
        <p:spPr>
          <a:xfrm>
            <a:off x="1781175" y="1031440"/>
            <a:ext cx="9912594" cy="5573113"/>
          </a:xfrm>
          <a:prstGeom prst="rect">
            <a:avLst/>
          </a:prstGeom>
        </p:spPr>
      </p:pic>
      <p:sp>
        <p:nvSpPr>
          <p:cNvPr id="4" name="Oval 3" descr="Circle around an elliptical of a specific document." title="Circle - Elliptical"/>
          <p:cNvSpPr/>
          <p:nvPr/>
        </p:nvSpPr>
        <p:spPr>
          <a:xfrm>
            <a:off x="8220075" y="4932485"/>
            <a:ext cx="685800" cy="369277"/>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F5BE39-D315-4FC8-A94E-8C7FB75277D8}"/>
              </a:ext>
            </a:extLst>
          </p:cNvPr>
          <p:cNvSpPr>
            <a:spLocks noGrp="1"/>
          </p:cNvSpPr>
          <p:nvPr>
            <p:ph type="title"/>
          </p:nvPr>
        </p:nvSpPr>
        <p:spPr>
          <a:xfrm>
            <a:off x="838200" y="365126"/>
            <a:ext cx="10515600" cy="596900"/>
          </a:xfrm>
        </p:spPr>
        <p:txBody>
          <a:bodyPr>
            <a:normAutofit fontScale="90000"/>
          </a:bodyPr>
          <a:lstStyle/>
          <a:p>
            <a:r>
              <a:rPr lang="en-US" dirty="0"/>
              <a:t>NOMAD – The Elliptical</a:t>
            </a:r>
          </a:p>
        </p:txBody>
      </p:sp>
    </p:spTree>
    <p:extLst>
      <p:ext uri="{BB962C8B-B14F-4D97-AF65-F5344CB8AC3E}">
        <p14:creationId xmlns:p14="http://schemas.microsoft.com/office/powerpoint/2010/main" val="2360089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of the opening page of the Nomad SharePoint page." title="NOMAD SharePoint"/>
          <p:cNvPicPr>
            <a:picLocks noChangeAspect="1"/>
          </p:cNvPicPr>
          <p:nvPr/>
        </p:nvPicPr>
        <p:blipFill>
          <a:blip r:embed="rId3"/>
          <a:stretch>
            <a:fillRect/>
          </a:stretch>
        </p:blipFill>
        <p:spPr>
          <a:xfrm>
            <a:off x="1700982" y="1220858"/>
            <a:ext cx="7109644" cy="5475750"/>
          </a:xfrm>
          <a:prstGeom prst="rect">
            <a:avLst/>
          </a:prstGeom>
        </p:spPr>
      </p:pic>
      <p:sp>
        <p:nvSpPr>
          <p:cNvPr id="3" name="Title 2">
            <a:extLst>
              <a:ext uri="{FF2B5EF4-FFF2-40B4-BE49-F238E27FC236}">
                <a16:creationId xmlns:a16="http://schemas.microsoft.com/office/drawing/2014/main" id="{6D7D8A08-E2A6-45BB-8E6D-7047B5333088}"/>
              </a:ext>
            </a:extLst>
          </p:cNvPr>
          <p:cNvSpPr>
            <a:spLocks noGrp="1"/>
          </p:cNvSpPr>
          <p:nvPr>
            <p:ph type="title"/>
          </p:nvPr>
        </p:nvSpPr>
        <p:spPr>
          <a:xfrm>
            <a:off x="838200" y="365126"/>
            <a:ext cx="10515600" cy="692150"/>
          </a:xfrm>
        </p:spPr>
        <p:txBody>
          <a:bodyPr>
            <a:normAutofit fontScale="90000"/>
          </a:bodyPr>
          <a:lstStyle/>
          <a:p>
            <a:r>
              <a:rPr lang="en-US" dirty="0"/>
              <a:t>NOMAD – Useful Links</a:t>
            </a:r>
          </a:p>
        </p:txBody>
      </p:sp>
    </p:spTree>
    <p:extLst>
      <p:ext uri="{BB962C8B-B14F-4D97-AF65-F5344CB8AC3E}">
        <p14:creationId xmlns:p14="http://schemas.microsoft.com/office/powerpoint/2010/main" val="38590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of the NOMAD Useful links page.  Each link has a short description." title="NOMAD - Items"/>
          <p:cNvPicPr>
            <a:picLocks noChangeAspect="1"/>
          </p:cNvPicPr>
          <p:nvPr/>
        </p:nvPicPr>
        <p:blipFill>
          <a:blip r:embed="rId3"/>
          <a:stretch>
            <a:fillRect/>
          </a:stretch>
        </p:blipFill>
        <p:spPr>
          <a:xfrm>
            <a:off x="1643831" y="1374912"/>
            <a:ext cx="7119170" cy="5483087"/>
          </a:xfrm>
          <a:prstGeom prst="rect">
            <a:avLst/>
          </a:prstGeom>
        </p:spPr>
      </p:pic>
      <p:sp>
        <p:nvSpPr>
          <p:cNvPr id="2" name="Title 1">
            <a:extLst>
              <a:ext uri="{FF2B5EF4-FFF2-40B4-BE49-F238E27FC236}">
                <a16:creationId xmlns:a16="http://schemas.microsoft.com/office/drawing/2014/main" id="{DB91DFDF-8ED5-4D79-BAEC-A4F76CFECAC0}"/>
              </a:ext>
            </a:extLst>
          </p:cNvPr>
          <p:cNvSpPr>
            <a:spLocks noGrp="1"/>
          </p:cNvSpPr>
          <p:nvPr>
            <p:ph type="title"/>
          </p:nvPr>
        </p:nvSpPr>
        <p:spPr/>
        <p:txBody>
          <a:bodyPr/>
          <a:lstStyle/>
          <a:p>
            <a:r>
              <a:rPr lang="en-US" dirty="0"/>
              <a:t>NOMAD – Useful links descriptions</a:t>
            </a:r>
          </a:p>
        </p:txBody>
      </p:sp>
    </p:spTree>
    <p:extLst>
      <p:ext uri="{BB962C8B-B14F-4D97-AF65-F5344CB8AC3E}">
        <p14:creationId xmlns:p14="http://schemas.microsoft.com/office/powerpoint/2010/main" val="2615933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renshot of the NOMAD opening page.  The next link is meeting minutes." title="NOMAD - Meeting Minutes"/>
          <p:cNvPicPr>
            <a:picLocks noChangeAspect="1"/>
          </p:cNvPicPr>
          <p:nvPr/>
        </p:nvPicPr>
        <p:blipFill>
          <a:blip r:embed="rId3"/>
          <a:stretch>
            <a:fillRect/>
          </a:stretch>
        </p:blipFill>
        <p:spPr>
          <a:xfrm>
            <a:off x="1643830" y="1044792"/>
            <a:ext cx="7547795" cy="5813208"/>
          </a:xfrm>
          <a:prstGeom prst="rect">
            <a:avLst/>
          </a:prstGeom>
        </p:spPr>
      </p:pic>
      <p:sp>
        <p:nvSpPr>
          <p:cNvPr id="3" name="Title 2">
            <a:extLst>
              <a:ext uri="{FF2B5EF4-FFF2-40B4-BE49-F238E27FC236}">
                <a16:creationId xmlns:a16="http://schemas.microsoft.com/office/drawing/2014/main" id="{B32951DA-5367-4DEB-9631-84358E525302}"/>
              </a:ext>
            </a:extLst>
          </p:cNvPr>
          <p:cNvSpPr>
            <a:spLocks noGrp="1"/>
          </p:cNvSpPr>
          <p:nvPr>
            <p:ph type="title"/>
          </p:nvPr>
        </p:nvSpPr>
        <p:spPr>
          <a:xfrm>
            <a:off x="838200" y="365125"/>
            <a:ext cx="10515600" cy="679667"/>
          </a:xfrm>
        </p:spPr>
        <p:txBody>
          <a:bodyPr>
            <a:normAutofit fontScale="90000"/>
          </a:bodyPr>
          <a:lstStyle/>
          <a:p>
            <a:r>
              <a:rPr lang="en-US" dirty="0"/>
              <a:t>NOMAD – Meeting Minutes</a:t>
            </a:r>
          </a:p>
        </p:txBody>
      </p:sp>
    </p:spTree>
    <p:extLst>
      <p:ext uri="{BB962C8B-B14F-4D97-AF65-F5344CB8AC3E}">
        <p14:creationId xmlns:p14="http://schemas.microsoft.com/office/powerpoint/2010/main" val="2141532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of NOMAD Meeting Minutes.  By selecting the elliptical you can download each document." title="NOMAD Meeting Minutes"/>
          <p:cNvPicPr>
            <a:picLocks noChangeAspect="1"/>
          </p:cNvPicPr>
          <p:nvPr/>
        </p:nvPicPr>
        <p:blipFill>
          <a:blip r:embed="rId3"/>
          <a:stretch>
            <a:fillRect/>
          </a:stretch>
        </p:blipFill>
        <p:spPr>
          <a:xfrm>
            <a:off x="1720031" y="1287117"/>
            <a:ext cx="6985819" cy="5380382"/>
          </a:xfrm>
          <a:prstGeom prst="rect">
            <a:avLst/>
          </a:prstGeom>
        </p:spPr>
      </p:pic>
      <p:sp>
        <p:nvSpPr>
          <p:cNvPr id="3" name="Title 2">
            <a:extLst>
              <a:ext uri="{FF2B5EF4-FFF2-40B4-BE49-F238E27FC236}">
                <a16:creationId xmlns:a16="http://schemas.microsoft.com/office/drawing/2014/main" id="{17CEACD4-2EF2-45C5-AF98-980C9ADBB673}"/>
              </a:ext>
            </a:extLst>
          </p:cNvPr>
          <p:cNvSpPr>
            <a:spLocks noGrp="1"/>
          </p:cNvSpPr>
          <p:nvPr>
            <p:ph type="title"/>
          </p:nvPr>
        </p:nvSpPr>
        <p:spPr/>
        <p:txBody>
          <a:bodyPr/>
          <a:lstStyle/>
          <a:p>
            <a:r>
              <a:rPr lang="en-US" dirty="0"/>
              <a:t>NOMAD – Meeting Minutes Download</a:t>
            </a:r>
          </a:p>
        </p:txBody>
      </p:sp>
    </p:spTree>
    <p:extLst>
      <p:ext uri="{BB962C8B-B14F-4D97-AF65-F5344CB8AC3E}">
        <p14:creationId xmlns:p14="http://schemas.microsoft.com/office/powerpoint/2010/main" val="1259668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of NOMAD SharePoint.  The next section we will look at are the NEMOs or National Emission Methodology and Operations." title="NOMAD - NEMOs"/>
          <p:cNvPicPr>
            <a:picLocks noChangeAspect="1"/>
          </p:cNvPicPr>
          <p:nvPr/>
        </p:nvPicPr>
        <p:blipFill>
          <a:blip r:embed="rId3"/>
          <a:stretch>
            <a:fillRect/>
          </a:stretch>
        </p:blipFill>
        <p:spPr>
          <a:xfrm>
            <a:off x="1419225" y="1344799"/>
            <a:ext cx="6940960" cy="5345833"/>
          </a:xfrm>
          <a:prstGeom prst="rect">
            <a:avLst/>
          </a:prstGeom>
        </p:spPr>
      </p:pic>
      <p:sp>
        <p:nvSpPr>
          <p:cNvPr id="4" name="Title 3">
            <a:extLst>
              <a:ext uri="{FF2B5EF4-FFF2-40B4-BE49-F238E27FC236}">
                <a16:creationId xmlns:a16="http://schemas.microsoft.com/office/drawing/2014/main" id="{04C8203B-E91C-4C0A-ABC6-6A76E7386D7F}"/>
              </a:ext>
            </a:extLst>
          </p:cNvPr>
          <p:cNvSpPr>
            <a:spLocks noGrp="1"/>
          </p:cNvSpPr>
          <p:nvPr>
            <p:ph type="title"/>
          </p:nvPr>
        </p:nvSpPr>
        <p:spPr>
          <a:xfrm>
            <a:off x="314325" y="365125"/>
            <a:ext cx="11649075" cy="1325563"/>
          </a:xfrm>
        </p:spPr>
        <p:txBody>
          <a:bodyPr>
            <a:normAutofit/>
          </a:bodyPr>
          <a:lstStyle/>
          <a:p>
            <a:r>
              <a:rPr lang="en-US" sz="3200" dirty="0"/>
              <a:t>NOMAD – National Emission Methodology and Operations (NEMOs)</a:t>
            </a:r>
          </a:p>
        </p:txBody>
      </p:sp>
    </p:spTree>
    <p:extLst>
      <p:ext uri="{BB962C8B-B14F-4D97-AF65-F5344CB8AC3E}">
        <p14:creationId xmlns:p14="http://schemas.microsoft.com/office/powerpoint/2010/main" val="3718920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of the NEMOs SharePoint stie where you can select a document and then select Open to see a document." title="NOMAD - NEMOs"/>
          <p:cNvPicPr>
            <a:picLocks noChangeAspect="1"/>
          </p:cNvPicPr>
          <p:nvPr/>
        </p:nvPicPr>
        <p:blipFill>
          <a:blip r:embed="rId3"/>
          <a:stretch>
            <a:fillRect/>
          </a:stretch>
        </p:blipFill>
        <p:spPr>
          <a:xfrm>
            <a:off x="1891481" y="1183466"/>
            <a:ext cx="7004869" cy="5395055"/>
          </a:xfrm>
          <a:prstGeom prst="rect">
            <a:avLst/>
          </a:prstGeom>
        </p:spPr>
      </p:pic>
      <p:sp>
        <p:nvSpPr>
          <p:cNvPr id="4" name="Title 3">
            <a:extLst>
              <a:ext uri="{FF2B5EF4-FFF2-40B4-BE49-F238E27FC236}">
                <a16:creationId xmlns:a16="http://schemas.microsoft.com/office/drawing/2014/main" id="{6E97E5BF-404E-49A0-BE19-EBD5EA640C25}"/>
              </a:ext>
            </a:extLst>
          </p:cNvPr>
          <p:cNvSpPr>
            <a:spLocks noGrp="1"/>
          </p:cNvSpPr>
          <p:nvPr>
            <p:ph type="title"/>
          </p:nvPr>
        </p:nvSpPr>
        <p:spPr>
          <a:xfrm>
            <a:off x="838200" y="365126"/>
            <a:ext cx="10515600" cy="749300"/>
          </a:xfrm>
        </p:spPr>
        <p:txBody>
          <a:bodyPr/>
          <a:lstStyle/>
          <a:p>
            <a:r>
              <a:rPr lang="en-US" dirty="0"/>
              <a:t>NOMAD – Document Comments</a:t>
            </a:r>
          </a:p>
        </p:txBody>
      </p:sp>
    </p:spTree>
    <p:extLst>
      <p:ext uri="{BB962C8B-B14F-4D97-AF65-F5344CB8AC3E}">
        <p14:creationId xmlns:p14="http://schemas.microsoft.com/office/powerpoint/2010/main" val="3878325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 of NEMO doucment showing the ability to Edit in WORD online or to open the doucment in your local WORD." title="NEMO - Document"/>
          <p:cNvPicPr>
            <a:picLocks noChangeAspect="1"/>
          </p:cNvPicPr>
          <p:nvPr/>
        </p:nvPicPr>
        <p:blipFill>
          <a:blip r:embed="rId3"/>
          <a:stretch>
            <a:fillRect/>
          </a:stretch>
        </p:blipFill>
        <p:spPr>
          <a:xfrm>
            <a:off x="1666874" y="783689"/>
            <a:ext cx="13325475" cy="6048911"/>
          </a:xfrm>
          <a:prstGeom prst="rect">
            <a:avLst/>
          </a:prstGeom>
        </p:spPr>
      </p:pic>
      <p:sp>
        <p:nvSpPr>
          <p:cNvPr id="10" name="Oval 9" descr="circle around the &quot;Edit Document&quot; functionality" title="NEMO - Document"/>
          <p:cNvSpPr/>
          <p:nvPr/>
        </p:nvSpPr>
        <p:spPr>
          <a:xfrm>
            <a:off x="5364843" y="1669143"/>
            <a:ext cx="1233714" cy="36285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title="Artifact">
            <a:extLst>
              <a:ext uri="{FF2B5EF4-FFF2-40B4-BE49-F238E27FC236}">
                <a16:creationId xmlns:a16="http://schemas.microsoft.com/office/drawing/2014/main" id="{D0A14388-8A78-4C1C-B574-6E62D7766FC0}"/>
              </a:ext>
            </a:extLst>
          </p:cNvPr>
          <p:cNvSpPr/>
          <p:nvPr/>
        </p:nvSpPr>
        <p:spPr>
          <a:xfrm>
            <a:off x="8324850" y="783689"/>
            <a:ext cx="6781800" cy="60743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EB2C656-7763-4EC6-B4F1-242B9AF413B4}"/>
              </a:ext>
            </a:extLst>
          </p:cNvPr>
          <p:cNvSpPr>
            <a:spLocks noGrp="1"/>
          </p:cNvSpPr>
          <p:nvPr>
            <p:ph type="title"/>
          </p:nvPr>
        </p:nvSpPr>
        <p:spPr>
          <a:xfrm>
            <a:off x="838200" y="228600"/>
            <a:ext cx="10515600" cy="555090"/>
          </a:xfrm>
        </p:spPr>
        <p:txBody>
          <a:bodyPr>
            <a:normAutofit fontScale="90000"/>
          </a:bodyPr>
          <a:lstStyle/>
          <a:p>
            <a:r>
              <a:rPr lang="en-US" dirty="0"/>
              <a:t>NOMAD – Open Document for Comment</a:t>
            </a:r>
          </a:p>
        </p:txBody>
      </p:sp>
    </p:spTree>
    <p:extLst>
      <p:ext uri="{BB962C8B-B14F-4D97-AF65-F5344CB8AC3E}">
        <p14:creationId xmlns:p14="http://schemas.microsoft.com/office/powerpoint/2010/main" val="1905722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of open NEMO in local WORD showing how to use track changes and to save the doucment back to SharePoint." title="NEMO - Editing"/>
          <p:cNvPicPr>
            <a:picLocks noChangeAspect="1"/>
          </p:cNvPicPr>
          <p:nvPr/>
        </p:nvPicPr>
        <p:blipFill>
          <a:blip r:embed="rId3"/>
          <a:stretch>
            <a:fillRect/>
          </a:stretch>
        </p:blipFill>
        <p:spPr>
          <a:xfrm>
            <a:off x="1643831" y="209006"/>
            <a:ext cx="8632968" cy="6648994"/>
          </a:xfrm>
          <a:prstGeom prst="rect">
            <a:avLst/>
          </a:prstGeom>
        </p:spPr>
      </p:pic>
      <p:sp>
        <p:nvSpPr>
          <p:cNvPr id="4" name="Oval 3" descr="Circle around the Review function in WORD" title="NEMO - Edit"/>
          <p:cNvSpPr/>
          <p:nvPr/>
        </p:nvSpPr>
        <p:spPr>
          <a:xfrm>
            <a:off x="4528457" y="209006"/>
            <a:ext cx="986972" cy="5892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descr="circle around Track Change functionality in WORD" title="NEMO - Edit"/>
          <p:cNvSpPr/>
          <p:nvPr/>
        </p:nvSpPr>
        <p:spPr>
          <a:xfrm>
            <a:off x="5849257" y="537029"/>
            <a:ext cx="1378857" cy="7402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descr="Circle around the save icon in WORD." title="NEMO - Edit"/>
          <p:cNvSpPr/>
          <p:nvPr/>
        </p:nvSpPr>
        <p:spPr>
          <a:xfrm>
            <a:off x="1643831" y="136436"/>
            <a:ext cx="431712" cy="32802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01484" y="101605"/>
            <a:ext cx="626518" cy="369332"/>
          </a:xfrm>
          <a:prstGeom prst="rect">
            <a:avLst/>
          </a:prstGeom>
          <a:noFill/>
        </p:spPr>
        <p:txBody>
          <a:bodyPr wrap="none" rtlCol="0">
            <a:spAutoFit/>
          </a:bodyPr>
          <a:lstStyle/>
          <a:p>
            <a:r>
              <a:rPr lang="en-US" b="1" dirty="0"/>
              <a:t>Save</a:t>
            </a:r>
          </a:p>
        </p:txBody>
      </p:sp>
      <p:sp>
        <p:nvSpPr>
          <p:cNvPr id="2" name="Title 1">
            <a:extLst>
              <a:ext uri="{FF2B5EF4-FFF2-40B4-BE49-F238E27FC236}">
                <a16:creationId xmlns:a16="http://schemas.microsoft.com/office/drawing/2014/main" id="{9BF9F5E8-ED6C-4FBB-A69D-B581B4D01C75}"/>
              </a:ext>
            </a:extLst>
          </p:cNvPr>
          <p:cNvSpPr>
            <a:spLocks noGrp="1"/>
          </p:cNvSpPr>
          <p:nvPr>
            <p:ph type="title"/>
          </p:nvPr>
        </p:nvSpPr>
        <p:spPr>
          <a:xfrm>
            <a:off x="1643831" y="1277257"/>
            <a:ext cx="8632968" cy="589280"/>
          </a:xfrm>
        </p:spPr>
        <p:txBody>
          <a:bodyPr>
            <a:normAutofit fontScale="90000"/>
          </a:bodyPr>
          <a:lstStyle/>
          <a:p>
            <a:r>
              <a:rPr lang="en-US" dirty="0"/>
              <a:t>NOMAD – Track Changes and Save</a:t>
            </a:r>
          </a:p>
        </p:txBody>
      </p:sp>
    </p:spTree>
    <p:extLst>
      <p:ext uri="{BB962C8B-B14F-4D97-AF65-F5344CB8AC3E}">
        <p14:creationId xmlns:p14="http://schemas.microsoft.com/office/powerpoint/2010/main" val="3410201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Microsoft Account?</a:t>
            </a:r>
          </a:p>
        </p:txBody>
      </p:sp>
      <p:sp>
        <p:nvSpPr>
          <p:cNvPr id="3" name="Content Placeholder 2"/>
          <p:cNvSpPr>
            <a:spLocks noGrp="1"/>
          </p:cNvSpPr>
          <p:nvPr>
            <p:ph idx="1"/>
          </p:nvPr>
        </p:nvSpPr>
        <p:spPr/>
        <p:txBody>
          <a:bodyPr/>
          <a:lstStyle/>
          <a:p>
            <a:r>
              <a:rPr lang="en-US" dirty="0"/>
              <a:t>A Microsoft Account is any login/password that you use to sign into Skype, Outlook, or OneDrive.</a:t>
            </a:r>
          </a:p>
          <a:p>
            <a:endParaRPr lang="en-US" dirty="0"/>
          </a:p>
          <a:p>
            <a:r>
              <a:rPr lang="en-US" dirty="0"/>
              <a:t>If you do not have a Microsoft account:</a:t>
            </a:r>
          </a:p>
          <a:p>
            <a:pPr lvl="1"/>
            <a:r>
              <a:rPr lang="en-US" dirty="0"/>
              <a:t>In your browser go to </a:t>
            </a:r>
            <a:r>
              <a:rPr lang="en-US" dirty="0">
                <a:hlinkClick r:id="rId3"/>
              </a:rPr>
              <a:t>https://login.live.com/</a:t>
            </a:r>
            <a:r>
              <a:rPr lang="en-US" dirty="0"/>
              <a:t> and select </a:t>
            </a:r>
            <a:r>
              <a:rPr lang="en-US" b="1" dirty="0"/>
              <a:t>Create one!</a:t>
            </a:r>
          </a:p>
        </p:txBody>
      </p:sp>
    </p:spTree>
    <p:extLst>
      <p:ext uri="{BB962C8B-B14F-4D97-AF65-F5344CB8AC3E}">
        <p14:creationId xmlns:p14="http://schemas.microsoft.com/office/powerpoint/2010/main" val="3021210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of a edited NEMO with the Comments functionality circled." title="NEMO - Comments"/>
          <p:cNvPicPr>
            <a:picLocks noChangeAspect="1"/>
          </p:cNvPicPr>
          <p:nvPr/>
        </p:nvPicPr>
        <p:blipFill>
          <a:blip r:embed="rId3"/>
          <a:stretch>
            <a:fillRect/>
          </a:stretch>
        </p:blipFill>
        <p:spPr>
          <a:xfrm>
            <a:off x="1782961" y="1732722"/>
            <a:ext cx="6446639" cy="5125278"/>
          </a:xfrm>
          <a:prstGeom prst="rect">
            <a:avLst/>
          </a:prstGeom>
        </p:spPr>
      </p:pic>
      <p:sp>
        <p:nvSpPr>
          <p:cNvPr id="3" name="Oval 2" descr="Circle around the Comment functionality." title="NEMO- Comments"/>
          <p:cNvSpPr/>
          <p:nvPr/>
        </p:nvSpPr>
        <p:spPr>
          <a:xfrm>
            <a:off x="6955518" y="2502354"/>
            <a:ext cx="1175657" cy="47897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33D48DC-8FFD-4421-B28C-76BCECC7F9B7}"/>
              </a:ext>
            </a:extLst>
          </p:cNvPr>
          <p:cNvSpPr>
            <a:spLocks noGrp="1"/>
          </p:cNvSpPr>
          <p:nvPr>
            <p:ph type="title"/>
          </p:nvPr>
        </p:nvSpPr>
        <p:spPr/>
        <p:txBody>
          <a:bodyPr/>
          <a:lstStyle/>
          <a:p>
            <a:r>
              <a:rPr lang="en-US" dirty="0"/>
              <a:t>NOMAD – View document comments</a:t>
            </a:r>
          </a:p>
        </p:txBody>
      </p:sp>
    </p:spTree>
    <p:extLst>
      <p:ext uri="{BB962C8B-B14F-4D97-AF65-F5344CB8AC3E}">
        <p14:creationId xmlns:p14="http://schemas.microsoft.com/office/powerpoint/2010/main" val="2648974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097AC9-0625-4FA5-A480-09D73B07680D}"/>
              </a:ext>
            </a:extLst>
          </p:cNvPr>
          <p:cNvSpPr>
            <a:spLocks noGrp="1"/>
          </p:cNvSpPr>
          <p:nvPr>
            <p:ph type="title"/>
          </p:nvPr>
        </p:nvSpPr>
        <p:spPr/>
        <p:txBody>
          <a:bodyPr/>
          <a:lstStyle/>
          <a:p>
            <a:r>
              <a:rPr lang="en-US" dirty="0"/>
              <a:t>Microsoft – Don’t have an account?</a:t>
            </a:r>
          </a:p>
        </p:txBody>
      </p:sp>
      <p:grpSp>
        <p:nvGrpSpPr>
          <p:cNvPr id="2" name="Group 1" descr="Screenshot of Microsoft login page with the &quot;Create Account&quot; circled" title="Microsoft Login Page">
            <a:extLst>
              <a:ext uri="{FF2B5EF4-FFF2-40B4-BE49-F238E27FC236}">
                <a16:creationId xmlns:a16="http://schemas.microsoft.com/office/drawing/2014/main" id="{8C205370-8B81-432C-B398-C89BA3A6BC2B}"/>
              </a:ext>
            </a:extLst>
          </p:cNvPr>
          <p:cNvGrpSpPr/>
          <p:nvPr/>
        </p:nvGrpSpPr>
        <p:grpSpPr>
          <a:xfrm>
            <a:off x="95250" y="1295400"/>
            <a:ext cx="7937500" cy="5336721"/>
            <a:chOff x="12700" y="54429"/>
            <a:chExt cx="8763000" cy="6749142"/>
          </a:xfrm>
        </p:grpSpPr>
        <p:pic>
          <p:nvPicPr>
            <p:cNvPr id="4" name="Picture 3" title="Microsoft Login Page"/>
            <p:cNvPicPr>
              <a:picLocks noChangeAspect="1"/>
            </p:cNvPicPr>
            <p:nvPr/>
          </p:nvPicPr>
          <p:blipFill>
            <a:blip r:embed="rId3"/>
            <a:stretch>
              <a:fillRect/>
            </a:stretch>
          </p:blipFill>
          <p:spPr>
            <a:xfrm>
              <a:off x="12700" y="54429"/>
              <a:ext cx="8763000" cy="6749142"/>
            </a:xfrm>
            <a:prstGeom prst="rect">
              <a:avLst/>
            </a:prstGeom>
          </p:spPr>
        </p:pic>
        <p:sp>
          <p:nvSpPr>
            <p:cNvPr id="6" name="Oval 5"/>
            <p:cNvSpPr/>
            <p:nvPr/>
          </p:nvSpPr>
          <p:spPr>
            <a:xfrm>
              <a:off x="4394200" y="2641600"/>
              <a:ext cx="1041400" cy="3429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6210300" y="1295400"/>
            <a:ext cx="5702651" cy="1077218"/>
          </a:xfrm>
          <a:prstGeom prst="rect">
            <a:avLst/>
          </a:prstGeom>
          <a:noFill/>
        </p:spPr>
        <p:txBody>
          <a:bodyPr wrap="none" rtlCol="0">
            <a:spAutoFit/>
          </a:bodyPr>
          <a:lstStyle/>
          <a:p>
            <a:r>
              <a:rPr lang="en-US" sz="3200" b="1" dirty="0"/>
              <a:t>Don’t have a Microsoft account?</a:t>
            </a:r>
          </a:p>
          <a:p>
            <a:r>
              <a:rPr lang="en-US" sz="3200" b="1" dirty="0">
                <a:hlinkClick r:id="rId4"/>
              </a:rPr>
              <a:t>https://login.live.com/</a:t>
            </a:r>
            <a:r>
              <a:rPr lang="en-US" sz="3200" b="1" dirty="0"/>
              <a:t>  </a:t>
            </a:r>
          </a:p>
        </p:txBody>
      </p:sp>
    </p:spTree>
    <p:extLst>
      <p:ext uri="{BB962C8B-B14F-4D97-AF65-F5344CB8AC3E}">
        <p14:creationId xmlns:p14="http://schemas.microsoft.com/office/powerpoint/2010/main" val="367890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E6D1F7-1193-46A2-B0EE-DCD6C1FFD6D0}"/>
              </a:ext>
            </a:extLst>
          </p:cNvPr>
          <p:cNvSpPr>
            <a:spLocks noGrp="1"/>
          </p:cNvSpPr>
          <p:nvPr>
            <p:ph type="title"/>
          </p:nvPr>
        </p:nvSpPr>
        <p:spPr>
          <a:xfrm>
            <a:off x="838200" y="142875"/>
            <a:ext cx="10515600" cy="485775"/>
          </a:xfrm>
        </p:spPr>
        <p:txBody>
          <a:bodyPr>
            <a:normAutofit fontScale="90000"/>
          </a:bodyPr>
          <a:lstStyle/>
          <a:p>
            <a:r>
              <a:rPr lang="en-US" dirty="0"/>
              <a:t>Microsoft – Create Account</a:t>
            </a:r>
          </a:p>
        </p:txBody>
      </p:sp>
      <p:pic>
        <p:nvPicPr>
          <p:cNvPr id="2" name="Picture 1" descr="Screenshot of the template to complete when creating a Microsoft account." title="Microsoft Create Account"/>
          <p:cNvPicPr>
            <a:picLocks noChangeAspect="1"/>
          </p:cNvPicPr>
          <p:nvPr/>
        </p:nvPicPr>
        <p:blipFill>
          <a:blip r:embed="rId3"/>
          <a:stretch>
            <a:fillRect/>
          </a:stretch>
        </p:blipFill>
        <p:spPr>
          <a:xfrm>
            <a:off x="378820" y="826709"/>
            <a:ext cx="9033695" cy="6031291"/>
          </a:xfrm>
          <a:prstGeom prst="rect">
            <a:avLst/>
          </a:prstGeom>
        </p:spPr>
      </p:pic>
      <p:sp>
        <p:nvSpPr>
          <p:cNvPr id="3" name="TextBox 2"/>
          <p:cNvSpPr txBox="1"/>
          <p:nvPr/>
        </p:nvSpPr>
        <p:spPr>
          <a:xfrm>
            <a:off x="7721600" y="3149600"/>
            <a:ext cx="4091580" cy="2062103"/>
          </a:xfrm>
          <a:prstGeom prst="rect">
            <a:avLst/>
          </a:prstGeom>
          <a:solidFill>
            <a:schemeClr val="bg1"/>
          </a:solidFill>
        </p:spPr>
        <p:txBody>
          <a:bodyPr wrap="square" rtlCol="0">
            <a:spAutoFit/>
          </a:bodyPr>
          <a:lstStyle/>
          <a:p>
            <a:r>
              <a:rPr lang="en-US" sz="3200" b="1" dirty="0"/>
              <a:t>Complete the form and select “Create Account” at the bottom of the page.</a:t>
            </a:r>
          </a:p>
        </p:txBody>
      </p:sp>
    </p:spTree>
    <p:extLst>
      <p:ext uri="{BB962C8B-B14F-4D97-AF65-F5344CB8AC3E}">
        <p14:creationId xmlns:p14="http://schemas.microsoft.com/office/powerpoint/2010/main" val="7538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A5CC90-1D68-4659-82F1-0ADFD6A00376}"/>
              </a:ext>
            </a:extLst>
          </p:cNvPr>
          <p:cNvSpPr>
            <a:spLocks noGrp="1"/>
          </p:cNvSpPr>
          <p:nvPr>
            <p:ph type="title"/>
          </p:nvPr>
        </p:nvSpPr>
        <p:spPr>
          <a:xfrm>
            <a:off x="1838325" y="365125"/>
            <a:ext cx="9515475" cy="1325563"/>
          </a:xfrm>
        </p:spPr>
        <p:txBody>
          <a:bodyPr>
            <a:normAutofit/>
          </a:bodyPr>
          <a:lstStyle/>
          <a:p>
            <a:r>
              <a:rPr lang="en-US" sz="3600" dirty="0"/>
              <a:t>Microsoft - Verification of email notification</a:t>
            </a:r>
          </a:p>
        </p:txBody>
      </p:sp>
      <p:pic>
        <p:nvPicPr>
          <p:cNvPr id="2" name="Picture 1" descr="Screenshot of a verification email which is sent to verify your email account with Microsoft." title="Verification Email"/>
          <p:cNvPicPr>
            <a:picLocks noChangeAspect="1"/>
          </p:cNvPicPr>
          <p:nvPr/>
        </p:nvPicPr>
        <p:blipFill>
          <a:blip r:embed="rId3"/>
          <a:stretch>
            <a:fillRect/>
          </a:stretch>
        </p:blipFill>
        <p:spPr>
          <a:xfrm>
            <a:off x="504825" y="1330897"/>
            <a:ext cx="7176319" cy="5527103"/>
          </a:xfrm>
          <a:prstGeom prst="rect">
            <a:avLst/>
          </a:prstGeom>
        </p:spPr>
      </p:pic>
      <p:sp>
        <p:nvSpPr>
          <p:cNvPr id="3" name="TextBox 2"/>
          <p:cNvSpPr txBox="1"/>
          <p:nvPr/>
        </p:nvSpPr>
        <p:spPr>
          <a:xfrm>
            <a:off x="7900724" y="1295400"/>
            <a:ext cx="4091376" cy="1569660"/>
          </a:xfrm>
          <a:prstGeom prst="rect">
            <a:avLst/>
          </a:prstGeom>
          <a:noFill/>
        </p:spPr>
        <p:txBody>
          <a:bodyPr wrap="none" rtlCol="0">
            <a:spAutoFit/>
          </a:bodyPr>
          <a:lstStyle/>
          <a:p>
            <a:r>
              <a:rPr lang="en-US" sz="3200" b="1" dirty="0"/>
              <a:t>You will receive an</a:t>
            </a:r>
          </a:p>
          <a:p>
            <a:r>
              <a:rPr lang="en-US" sz="3200" b="1" dirty="0"/>
              <a:t>email with instructions</a:t>
            </a:r>
          </a:p>
          <a:p>
            <a:r>
              <a:rPr lang="en-US" sz="3200" b="1" dirty="0"/>
              <a:t>to verify your email.</a:t>
            </a:r>
          </a:p>
        </p:txBody>
      </p:sp>
    </p:spTree>
    <p:extLst>
      <p:ext uri="{BB962C8B-B14F-4D97-AF65-F5344CB8AC3E}">
        <p14:creationId xmlns:p14="http://schemas.microsoft.com/office/powerpoint/2010/main" val="2170327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of the verification link to complete your Microsoft account registration." title="Verifying your Email"/>
          <p:cNvPicPr>
            <a:picLocks noChangeAspect="1"/>
          </p:cNvPicPr>
          <p:nvPr/>
        </p:nvPicPr>
        <p:blipFill>
          <a:blip r:embed="rId3"/>
          <a:stretch>
            <a:fillRect/>
          </a:stretch>
        </p:blipFill>
        <p:spPr>
          <a:xfrm>
            <a:off x="933450" y="835124"/>
            <a:ext cx="7820025" cy="6022876"/>
          </a:xfrm>
          <a:prstGeom prst="rect">
            <a:avLst/>
          </a:prstGeom>
        </p:spPr>
      </p:pic>
      <p:sp>
        <p:nvSpPr>
          <p:cNvPr id="5" name="Title 4">
            <a:extLst>
              <a:ext uri="{FF2B5EF4-FFF2-40B4-BE49-F238E27FC236}">
                <a16:creationId xmlns:a16="http://schemas.microsoft.com/office/drawing/2014/main" id="{C9305DB1-33C4-46E8-B426-5A7D7D443E7D}"/>
              </a:ext>
            </a:extLst>
          </p:cNvPr>
          <p:cNvSpPr>
            <a:spLocks noGrp="1"/>
          </p:cNvSpPr>
          <p:nvPr>
            <p:ph type="title"/>
          </p:nvPr>
        </p:nvSpPr>
        <p:spPr>
          <a:xfrm>
            <a:off x="1714500" y="152400"/>
            <a:ext cx="9639300" cy="797502"/>
          </a:xfrm>
        </p:spPr>
        <p:txBody>
          <a:bodyPr>
            <a:normAutofit/>
          </a:bodyPr>
          <a:lstStyle/>
          <a:p>
            <a:r>
              <a:rPr lang="en-US" dirty="0"/>
              <a:t>Microsoft – Verifying Your Email</a:t>
            </a:r>
          </a:p>
        </p:txBody>
      </p:sp>
      <p:sp>
        <p:nvSpPr>
          <p:cNvPr id="3" name="TextBox 2"/>
          <p:cNvSpPr txBox="1"/>
          <p:nvPr/>
        </p:nvSpPr>
        <p:spPr>
          <a:xfrm>
            <a:off x="5930901" y="2959100"/>
            <a:ext cx="4203700" cy="584775"/>
          </a:xfrm>
          <a:prstGeom prst="rect">
            <a:avLst/>
          </a:prstGeom>
          <a:noFill/>
        </p:spPr>
        <p:txBody>
          <a:bodyPr wrap="square" rtlCol="0">
            <a:spAutoFit/>
          </a:bodyPr>
          <a:lstStyle/>
          <a:p>
            <a:r>
              <a:rPr lang="en-US" sz="3200" b="1" dirty="0"/>
              <a:t>Select link to verify.</a:t>
            </a:r>
          </a:p>
        </p:txBody>
      </p:sp>
    </p:spTree>
    <p:extLst>
      <p:ext uri="{BB962C8B-B14F-4D97-AF65-F5344CB8AC3E}">
        <p14:creationId xmlns:p14="http://schemas.microsoft.com/office/powerpoint/2010/main" val="418949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of the acount confirmation screen." title="Select OK"/>
          <p:cNvPicPr>
            <a:picLocks noChangeAspect="1"/>
          </p:cNvPicPr>
          <p:nvPr/>
        </p:nvPicPr>
        <p:blipFill>
          <a:blip r:embed="rId3"/>
          <a:stretch>
            <a:fillRect/>
          </a:stretch>
        </p:blipFill>
        <p:spPr>
          <a:xfrm>
            <a:off x="666750" y="1027906"/>
            <a:ext cx="7538269" cy="5805872"/>
          </a:xfrm>
          <a:prstGeom prst="rect">
            <a:avLst/>
          </a:prstGeom>
        </p:spPr>
      </p:pic>
      <p:sp>
        <p:nvSpPr>
          <p:cNvPr id="5" name="Title 4">
            <a:extLst>
              <a:ext uri="{FF2B5EF4-FFF2-40B4-BE49-F238E27FC236}">
                <a16:creationId xmlns:a16="http://schemas.microsoft.com/office/drawing/2014/main" id="{3EA5D414-A99F-48CB-9EF2-7F61931CE7AF}"/>
              </a:ext>
            </a:extLst>
          </p:cNvPr>
          <p:cNvSpPr>
            <a:spLocks noGrp="1"/>
          </p:cNvSpPr>
          <p:nvPr>
            <p:ph type="title"/>
          </p:nvPr>
        </p:nvSpPr>
        <p:spPr>
          <a:xfrm>
            <a:off x="1643830" y="365125"/>
            <a:ext cx="9709970" cy="511175"/>
          </a:xfrm>
        </p:spPr>
        <p:txBody>
          <a:bodyPr>
            <a:normAutofit fontScale="90000"/>
          </a:bodyPr>
          <a:lstStyle/>
          <a:p>
            <a:r>
              <a:rPr lang="en-US" dirty="0"/>
              <a:t>Microsoft – Email verification.</a:t>
            </a:r>
          </a:p>
        </p:txBody>
      </p:sp>
      <p:sp>
        <p:nvSpPr>
          <p:cNvPr id="4" name="TextBox 3"/>
          <p:cNvSpPr txBox="1"/>
          <p:nvPr/>
        </p:nvSpPr>
        <p:spPr>
          <a:xfrm>
            <a:off x="3009900" y="2209800"/>
            <a:ext cx="4910062" cy="1077218"/>
          </a:xfrm>
          <a:prstGeom prst="rect">
            <a:avLst/>
          </a:prstGeom>
          <a:noFill/>
        </p:spPr>
        <p:txBody>
          <a:bodyPr wrap="none" rtlCol="0">
            <a:spAutoFit/>
          </a:bodyPr>
          <a:lstStyle/>
          <a:p>
            <a:r>
              <a:rPr lang="en-US" sz="3200" b="1" dirty="0"/>
              <a:t>Select OK and return to the </a:t>
            </a:r>
          </a:p>
          <a:p>
            <a:r>
              <a:rPr lang="en-US" sz="3200" b="1" dirty="0"/>
              <a:t>original invitation email.</a:t>
            </a:r>
          </a:p>
        </p:txBody>
      </p:sp>
    </p:spTree>
    <p:extLst>
      <p:ext uri="{BB962C8B-B14F-4D97-AF65-F5344CB8AC3E}">
        <p14:creationId xmlns:p14="http://schemas.microsoft.com/office/powerpoint/2010/main" val="1769506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of invitation email to gain access to the National Emission Inventory SharePoint site." title="Invitation to National Emissions Inventory Sharepoint"/>
          <p:cNvPicPr>
            <a:picLocks noChangeAspect="1"/>
          </p:cNvPicPr>
          <p:nvPr/>
        </p:nvPicPr>
        <p:blipFill>
          <a:blip r:embed="rId3"/>
          <a:stretch>
            <a:fillRect/>
          </a:stretch>
        </p:blipFill>
        <p:spPr>
          <a:xfrm>
            <a:off x="1228725" y="1338233"/>
            <a:ext cx="7166794" cy="5519767"/>
          </a:xfrm>
          <a:prstGeom prst="rect">
            <a:avLst/>
          </a:prstGeom>
        </p:spPr>
      </p:pic>
      <p:sp>
        <p:nvSpPr>
          <p:cNvPr id="5" name="Title 4">
            <a:extLst>
              <a:ext uri="{FF2B5EF4-FFF2-40B4-BE49-F238E27FC236}">
                <a16:creationId xmlns:a16="http://schemas.microsoft.com/office/drawing/2014/main" id="{49D34396-623D-4B2D-AFFE-4146D75313ED}"/>
              </a:ext>
            </a:extLst>
          </p:cNvPr>
          <p:cNvSpPr>
            <a:spLocks noGrp="1"/>
          </p:cNvSpPr>
          <p:nvPr>
            <p:ph type="title"/>
          </p:nvPr>
        </p:nvSpPr>
        <p:spPr>
          <a:xfrm>
            <a:off x="1228725" y="365125"/>
            <a:ext cx="10125075" cy="1325563"/>
          </a:xfrm>
        </p:spPr>
        <p:txBody>
          <a:bodyPr/>
          <a:lstStyle/>
          <a:p>
            <a:r>
              <a:rPr lang="en-US" dirty="0"/>
              <a:t>SharePoint Invitation </a:t>
            </a:r>
          </a:p>
        </p:txBody>
      </p:sp>
      <p:sp>
        <p:nvSpPr>
          <p:cNvPr id="3" name="TextBox 2"/>
          <p:cNvSpPr txBox="1"/>
          <p:nvPr/>
        </p:nvSpPr>
        <p:spPr>
          <a:xfrm>
            <a:off x="6172200" y="4038600"/>
            <a:ext cx="4195572" cy="1077218"/>
          </a:xfrm>
          <a:prstGeom prst="rect">
            <a:avLst/>
          </a:prstGeom>
          <a:solidFill>
            <a:schemeClr val="bg1"/>
          </a:solidFill>
        </p:spPr>
        <p:txBody>
          <a:bodyPr wrap="none" rtlCol="0">
            <a:spAutoFit/>
          </a:bodyPr>
          <a:lstStyle/>
          <a:p>
            <a:r>
              <a:rPr lang="en-US" sz="3200" b="1" dirty="0"/>
              <a:t>The invitation email.</a:t>
            </a:r>
          </a:p>
          <a:p>
            <a:r>
              <a:rPr lang="en-US" sz="3200" b="1" dirty="0"/>
              <a:t>Select the link provided</a:t>
            </a:r>
          </a:p>
        </p:txBody>
      </p:sp>
    </p:spTree>
    <p:extLst>
      <p:ext uri="{BB962C8B-B14F-4D97-AF65-F5344CB8AC3E}">
        <p14:creationId xmlns:p14="http://schemas.microsoft.com/office/powerpoint/2010/main" val="4198747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2720</TotalTime>
  <Words>1465</Words>
  <Application>Microsoft Office PowerPoint</Application>
  <PresentationFormat>Widescreen</PresentationFormat>
  <Paragraphs>153</Paragraphs>
  <Slides>30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Collaboration with EPA - SharePoint</vt:lpstr>
      <vt:lpstr>Getting started</vt:lpstr>
      <vt:lpstr>What is a Microsoft Account?</vt:lpstr>
      <vt:lpstr>Microsoft – Don’t have an account?</vt:lpstr>
      <vt:lpstr>Microsoft – Create Account</vt:lpstr>
      <vt:lpstr>Microsoft - Verification of email notification</vt:lpstr>
      <vt:lpstr>Microsoft – Verifying Your Email</vt:lpstr>
      <vt:lpstr>Microsoft – Email verification.</vt:lpstr>
      <vt:lpstr>SharePoint Invitation </vt:lpstr>
      <vt:lpstr>Welcome to SharePoint Online</vt:lpstr>
      <vt:lpstr>NEI SharePoint Site</vt:lpstr>
      <vt:lpstr>NEI Sharepoint – Schedule and Announcements</vt:lpstr>
      <vt:lpstr>SharePoint – Newsfeed and Shared Files</vt:lpstr>
      <vt:lpstr>SharePoint – Schedule and Announcements</vt:lpstr>
      <vt:lpstr>NOMAD SharePoint – Tools and Calendar</vt:lpstr>
      <vt:lpstr>Nomad – Setting Alerts</vt:lpstr>
      <vt:lpstr>NOMAD – Setting Alert Preferrences</vt:lpstr>
      <vt:lpstr>NOMAD – Document Download</vt:lpstr>
      <vt:lpstr>NOMAD – Sector Subcommittees</vt:lpstr>
      <vt:lpstr>NOMAD – Following a document</vt:lpstr>
      <vt:lpstr>NOMAD – The Elliptical</vt:lpstr>
      <vt:lpstr>NOMAD – Useful Links</vt:lpstr>
      <vt:lpstr>NOMAD – Useful links descriptions</vt:lpstr>
      <vt:lpstr>NOMAD – Meeting Minutes</vt:lpstr>
      <vt:lpstr>NOMAD – Meeting Minutes Download</vt:lpstr>
      <vt:lpstr>NOMAD – National Emission Methodology and Operations (NEMOs)</vt:lpstr>
      <vt:lpstr>NOMAD – Document Comments</vt:lpstr>
      <vt:lpstr>NOMAD – Open Document for Comment</vt:lpstr>
      <vt:lpstr>NOMAD – Track Changes and Save</vt:lpstr>
      <vt:lpstr>NOMAD – View document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Dombrowski, Sally</dc:creator>
  <cp:lastModifiedBy>Dombrowski, Sally</cp:lastModifiedBy>
  <cp:revision>67</cp:revision>
  <cp:lastPrinted>2017-04-12T10:57:44Z</cp:lastPrinted>
  <dcterms:created xsi:type="dcterms:W3CDTF">2017-03-22T15:00:11Z</dcterms:created>
  <dcterms:modified xsi:type="dcterms:W3CDTF">2018-10-30T19:36:24Z</dcterms:modified>
</cp:coreProperties>
</file>