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sldIdLst>
    <p:sldId id="256" r:id="rId3"/>
    <p:sldId id="257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71" r:id="rId14"/>
    <p:sldId id="274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29"/>
    <p:restoredTop sz="94643"/>
  </p:normalViewPr>
  <p:slideViewPr>
    <p:cSldViewPr snapToGrid="0" snapToObjects="1">
      <p:cViewPr varScale="1">
        <p:scale>
          <a:sx n="103" d="100"/>
          <a:sy n="10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82A46-6D7D-AE44-A61E-7C99EBF80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EC0D57-9BC5-E54A-85BB-C41F30236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D9B03-57BC-AF45-AEAE-60BA102B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01726-7969-494C-8E13-A05AE5CF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A25BF1-08DA-574B-BAEC-E8DE3908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045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F5E07-D202-1A44-92B9-ECD0A0B0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DDF78C-5630-064B-81B7-217BED074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7AC96C-C5A3-B948-ABC4-5C975AEE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83D1C9-C890-EF41-A5A9-03A1BAAE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60DF10-50D2-AC49-9B8F-86CD137A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417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9531EB-87D9-D940-8D98-CA7DB0FCA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73E047-C3A2-6E45-9E2E-9C3530099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FABB6C-0CD7-7E47-B8C9-881B3E3A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215E69-3816-D84F-A4A5-830CFFDD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D0E965-215A-BC49-8F30-ABA3D920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363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9860F-FF0F-3E4F-B49C-2D830872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48C0A1-035A-DF44-B15C-8AAF0EB59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79DC4-5D6E-1444-81E1-5730C338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68A146-D9FD-3D4D-B485-B998A13A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B864EE-9432-7C4D-9D16-4CA2509E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297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C6E8D-390B-DD49-9472-DD0D2FB3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6661DF-601C-4840-B7FC-75C398A26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40EDBC-D5C9-484C-A297-6496FEC9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9B92D2-FE03-D447-B836-8B8B0CF3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945A3-EA10-C142-9001-E957C7B6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394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2BC68-5FFD-EF45-8D1A-86C33D51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F8664D-1FCC-AD4B-9FC0-DD31CE4CA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993926-E125-A74F-ABB7-AF2279844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D5A4EA-D53F-0146-AE73-F70B8CD6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0E3CF-4476-2B4D-91D5-2CD0D0B5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8EE9E8-B885-8A4F-8660-406B9489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568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C2F14-3C5E-8745-B824-BC2D5076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150420-17C6-464B-8710-18C61DB3A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5FE285-F327-BB4E-97E6-7E2EC354C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775FB9-DD47-6042-8134-B8FAD859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EA7A0C-08A1-0942-89BC-BB4FF5A93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4FD9E1-B750-1C42-93A5-2145EA22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C9330F-D1BE-3641-81F6-9C20D611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42DD1A-EC03-EE44-B6C6-340CA300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437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23ACF-1A49-E644-B20C-5D854F88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53EF3F-D589-254C-BAC4-6D71FCF0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78685F-5447-F144-8978-1927E2EF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3AD189-389F-1C4D-99DC-442C20F6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358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19348F-CEE3-7A41-850D-8D5DAA8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AFB2E0-2634-F34E-8BAE-68B117A4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2E9CB5-6061-3448-ACBB-23CDA430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261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B8773-2310-A14E-8955-23D0D429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954AAA-893F-3744-87D2-5D0528B3D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949047-39AE-8D4A-BF59-1594BBAA3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1F9E1-C265-D04D-A004-9A34E323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8EEBFF-7C97-FF42-B971-64B4FA89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C774CA-A6FD-FE4A-9D12-B46E9735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113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E06BE-F277-C943-8427-9C5CF9F8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14BD39-FAD9-F34C-997A-35910805F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5CAEE9-A850-B54D-A756-0F08F0139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0EBB04-3945-3D48-8D6B-9289A05C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4FA2EB-E6D1-9E45-B23A-75096DBA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550D97-D477-DA4C-AC4F-97A14137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785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7F1C2F-8F46-C545-AE15-5E844037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FCD26-FCB3-4B48-9BF9-BB504E855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FA8242-13BA-B54F-8DC9-39F762403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B754-3C94-EA44-B7E5-36C85E599603}" type="datetimeFigureOut">
              <a:rPr lang="es-AR" smtClean="0"/>
              <a:t>22/11/2019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27D12-10CA-9C4E-92C7-C8C4653D3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7B50A-5DC2-AA4E-A845-FE8EE1292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EA56-0543-FA41-9C08-C43BF736DDB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94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B2F24C0-2A53-AB48-AE00-0024B2BC3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72EEB5-9502-384A-A69F-E30F7611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347143-796A-C247-9C33-DD6B843B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21E1AA1-BE2E-471E-AAB3-75ADA2F9D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11" t="45442" r="4566" b="24081"/>
          <a:stretch/>
        </p:blipFill>
        <p:spPr>
          <a:xfrm>
            <a:off x="4459458" y="3769639"/>
            <a:ext cx="7095805" cy="20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2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A99131-44FF-A446-997C-4E69E44EC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B169F2-1FE8-4269-87CF-02ACD6FE6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1" t="49580" r="76561" b="48768"/>
          <a:stretch/>
        </p:blipFill>
        <p:spPr>
          <a:xfrm>
            <a:off x="1670686" y="3455200"/>
            <a:ext cx="1232338" cy="4827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4DAE4F1-AE14-44A4-8F2D-D7DD0D02A31E}"/>
              </a:ext>
            </a:extLst>
          </p:cNvPr>
          <p:cNvSpPr txBox="1"/>
          <p:nvPr/>
        </p:nvSpPr>
        <p:spPr>
          <a:xfrm>
            <a:off x="1421439" y="3358019"/>
            <a:ext cx="16233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5,270</a:t>
            </a:r>
          </a:p>
        </p:txBody>
      </p:sp>
    </p:spTree>
    <p:extLst>
      <p:ext uri="{BB962C8B-B14F-4D97-AF65-F5344CB8AC3E}">
        <p14:creationId xmlns:p14="http://schemas.microsoft.com/office/powerpoint/2010/main" val="98225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275E81-F4A0-8C4A-AB8B-CF9E1FD9B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3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1A2888-ED7E-F245-850B-49805C03D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4966CF-B030-E444-A9B9-CFA62E33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36B78B-5F42-BA45-AF9B-093485046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1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67E572-BD08-734D-9F72-97275D6B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882222-D136-A346-A9A7-D10A2954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4E99A0-838B-D643-B651-4F562D1D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3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B22329-E4E2-D740-9C34-D8253E657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ACA55B-718C-444F-8D6E-D6F468A01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5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D89F5AF-F2EF-452E-A273-7D7281388FF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Schwenk, David</cp:lastModifiedBy>
  <cp:revision>8</cp:revision>
  <dcterms:created xsi:type="dcterms:W3CDTF">2019-11-13T20:53:27Z</dcterms:created>
  <dcterms:modified xsi:type="dcterms:W3CDTF">2019-11-22T17:44:49Z</dcterms:modified>
</cp:coreProperties>
</file>