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61"/>
  </p:normalViewPr>
  <p:slideViewPr>
    <p:cSldViewPr snapToGrid="0" snapToObjects="1">
      <p:cViewPr varScale="1">
        <p:scale>
          <a:sx n="47" d="100"/>
          <a:sy n="47" d="100"/>
        </p:scale>
        <p:origin x="52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Recyclist Bioresources Symposium 2019.001.jpeg" descr="Recyclist Bioresources Symposium 2019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Recyclist Bioresources Symposium 2019.002.jpeg" descr="Recyclist Bioresources Symposium 201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Recyclist Bioresources Symposium 2019.003.jpeg" descr="Recyclist Bioresources Symposium 201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Recyclist Bioresources Symposium 2019.004.jpeg" descr="Recyclist Bioresources Symposium 201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Recyclist Bioresources Symposium 2019.005.jpeg" descr="Recyclist Bioresources Symposium 201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Recyclist Bioresources Symposium 2019.006.jpeg" descr="Recyclist Bioresources Symposium 2019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Recyclist Bioresources Symposium 2019.007.jpeg" descr="Recyclist Bioresources Symposium 2019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Recyclist Bioresources Symposium 2019.008.jpeg" descr="Recyclist Bioresources Symposium 2019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Emily Coven</cp:lastModifiedBy>
  <cp:revision>1</cp:revision>
  <dcterms:modified xsi:type="dcterms:W3CDTF">2019-11-15T19:14:42Z</dcterms:modified>
</cp:coreProperties>
</file>