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1"/>
  </p:notesMasterIdLst>
  <p:sldIdLst>
    <p:sldId id="837" r:id="rId3"/>
    <p:sldId id="838" r:id="rId4"/>
    <p:sldId id="831" r:id="rId5"/>
    <p:sldId id="797" r:id="rId6"/>
    <p:sldId id="803" r:id="rId7"/>
    <p:sldId id="839" r:id="rId8"/>
    <p:sldId id="675" r:id="rId9"/>
    <p:sldId id="840" r:id="rId10"/>
    <p:sldId id="787" r:id="rId11"/>
    <p:sldId id="281" r:id="rId12"/>
    <p:sldId id="286" r:id="rId13"/>
    <p:sldId id="835" r:id="rId14"/>
    <p:sldId id="836" r:id="rId15"/>
    <p:sldId id="296" r:id="rId16"/>
    <p:sldId id="799" r:id="rId17"/>
    <p:sldId id="802" r:id="rId18"/>
    <p:sldId id="801" r:id="rId19"/>
    <p:sldId id="813" r:id="rId2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a:srgbClr val="C40000"/>
    <a:srgbClr val="D20000"/>
    <a:srgbClr val="6DA945"/>
    <a:srgbClr val="289039"/>
    <a:srgbClr val="FFC1C1"/>
    <a:srgbClr val="FF8989"/>
    <a:srgbClr val="FF6565"/>
    <a:srgbClr val="D2A000"/>
    <a:srgbClr val="EFF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6110" autoAdjust="0"/>
  </p:normalViewPr>
  <p:slideViewPr>
    <p:cSldViewPr snapToGrid="0">
      <p:cViewPr varScale="1">
        <p:scale>
          <a:sx n="75" d="100"/>
          <a:sy n="75" d="100"/>
        </p:scale>
        <p:origin x="43" y="158"/>
      </p:cViewPr>
      <p:guideLst/>
    </p:cSldViewPr>
  </p:slideViewPr>
  <p:notesTextViewPr>
    <p:cViewPr>
      <p:scale>
        <a:sx n="1" d="1"/>
        <a:sy n="1" d="1"/>
      </p:scale>
      <p:origin x="0" y="0"/>
    </p:cViewPr>
  </p:notesTextViewPr>
  <p:sorterViewPr>
    <p:cViewPr>
      <p:scale>
        <a:sx n="100" d="100"/>
        <a:sy n="100" d="100"/>
      </p:scale>
      <p:origin x="0" y="-54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55445D-0137-45AB-92ED-697D3D862E8D}"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en-US"/>
        </a:p>
      </dgm:t>
    </dgm:pt>
    <dgm:pt modelId="{45801A93-3935-4891-9999-1FEFAA8914CF}">
      <dgm:prSet phldrT="[Text]" custT="1"/>
      <dgm:spPr/>
      <dgm:t>
        <a:bodyPr/>
        <a:lstStyle/>
        <a:p>
          <a:r>
            <a:rPr lang="en-US" sz="3700" dirty="0"/>
            <a:t>Processor</a:t>
          </a:r>
        </a:p>
        <a:p>
          <a:r>
            <a:rPr lang="en-US" sz="2000" dirty="0"/>
            <a:t>(“</a:t>
          </a:r>
          <a:r>
            <a:rPr lang="en-US" sz="2000" i="1" dirty="0"/>
            <a:t>Compost Planner”)</a:t>
          </a:r>
          <a:endParaRPr lang="en-US" sz="2000" dirty="0"/>
        </a:p>
      </dgm:t>
    </dgm:pt>
    <dgm:pt modelId="{3F7D595B-C8FE-4775-A59F-E6706849028A}" type="parTrans" cxnId="{FE81B84C-811E-470B-A341-BEA30BDA1783}">
      <dgm:prSet/>
      <dgm:spPr/>
      <dgm:t>
        <a:bodyPr/>
        <a:lstStyle/>
        <a:p>
          <a:endParaRPr lang="en-US"/>
        </a:p>
      </dgm:t>
    </dgm:pt>
    <dgm:pt modelId="{B621D99A-DAD5-4ACF-9796-F514E93F3704}" type="sibTrans" cxnId="{FE81B84C-811E-470B-A341-BEA30BDA1783}">
      <dgm:prSet/>
      <dgm:spPr/>
      <dgm:t>
        <a:bodyPr/>
        <a:lstStyle/>
        <a:p>
          <a:endParaRPr lang="en-US"/>
        </a:p>
      </dgm:t>
    </dgm:pt>
    <dgm:pt modelId="{3AA48AA4-5B14-4D62-9A25-86A74423B002}">
      <dgm:prSet phldrT="[Text]" custT="1"/>
      <dgm:spPr>
        <a:solidFill>
          <a:srgbClr val="6DA945"/>
        </a:solidFill>
      </dgm:spPr>
      <dgm:t>
        <a:bodyPr/>
        <a:lstStyle/>
        <a:p>
          <a:r>
            <a:rPr lang="en-US" sz="2800" dirty="0"/>
            <a:t>Buyer/</a:t>
          </a:r>
        </a:p>
        <a:p>
          <a:r>
            <a:rPr lang="en-US" sz="2800" dirty="0"/>
            <a:t>Grower</a:t>
          </a:r>
        </a:p>
        <a:p>
          <a:r>
            <a:rPr lang="en-US" sz="2000" i="1" dirty="0"/>
            <a:t>(“Comet Planner”, SHI Carbon/Nutrient markets)</a:t>
          </a:r>
        </a:p>
      </dgm:t>
    </dgm:pt>
    <dgm:pt modelId="{C915424B-BC63-4D46-9D74-16E4BF6D454E}" type="parTrans" cxnId="{0FAE6D16-C5EA-4BCA-8971-9293A28620A9}">
      <dgm:prSet/>
      <dgm:spPr/>
      <dgm:t>
        <a:bodyPr/>
        <a:lstStyle/>
        <a:p>
          <a:endParaRPr lang="en-US"/>
        </a:p>
      </dgm:t>
    </dgm:pt>
    <dgm:pt modelId="{99F21B09-4303-42F9-AD3F-01590C6A5565}" type="sibTrans" cxnId="{0FAE6D16-C5EA-4BCA-8971-9293A28620A9}">
      <dgm:prSet/>
      <dgm:spPr>
        <a:solidFill>
          <a:srgbClr val="6DA945"/>
        </a:solidFill>
      </dgm:spPr>
      <dgm:t>
        <a:bodyPr/>
        <a:lstStyle/>
        <a:p>
          <a:endParaRPr lang="en-US"/>
        </a:p>
      </dgm:t>
    </dgm:pt>
    <dgm:pt modelId="{15A70028-5DE7-4B03-AFE5-443B436559DA}">
      <dgm:prSet phldrT="[Text]" custT="1"/>
      <dgm:spPr/>
      <dgm:t>
        <a:bodyPr/>
        <a:lstStyle/>
        <a:p>
          <a:r>
            <a:rPr lang="en-US" sz="3200" dirty="0"/>
            <a:t>Generator</a:t>
          </a:r>
        </a:p>
        <a:p>
          <a:r>
            <a:rPr lang="en-US" sz="2000" i="1" dirty="0"/>
            <a:t>(“</a:t>
          </a:r>
          <a:r>
            <a:rPr lang="en-US" sz="2000" i="1" dirty="0" err="1"/>
            <a:t>Recyclist</a:t>
          </a:r>
          <a:r>
            <a:rPr lang="en-US" sz="2000" i="1" dirty="0"/>
            <a:t>”</a:t>
          </a:r>
          <a:r>
            <a:rPr lang="en-US" sz="2000" dirty="0"/>
            <a:t>)</a:t>
          </a:r>
        </a:p>
      </dgm:t>
    </dgm:pt>
    <dgm:pt modelId="{D40D90A7-7F74-475A-9184-A5D70219E08C}" type="parTrans" cxnId="{AEE7218D-3041-4EF4-80EB-361035B554F5}">
      <dgm:prSet/>
      <dgm:spPr/>
      <dgm:t>
        <a:bodyPr/>
        <a:lstStyle/>
        <a:p>
          <a:endParaRPr lang="en-US"/>
        </a:p>
      </dgm:t>
    </dgm:pt>
    <dgm:pt modelId="{AB743FCF-4509-40B4-AEC1-56DB4CA1E087}" type="sibTrans" cxnId="{AEE7218D-3041-4EF4-80EB-361035B554F5}">
      <dgm:prSet/>
      <dgm:spPr/>
      <dgm:t>
        <a:bodyPr/>
        <a:lstStyle/>
        <a:p>
          <a:endParaRPr lang="en-US"/>
        </a:p>
      </dgm:t>
    </dgm:pt>
    <dgm:pt modelId="{41FA17A5-B1B0-4043-BEB7-12B8714FF886}" type="pres">
      <dgm:prSet presAssocID="{8D55445D-0137-45AB-92ED-697D3D862E8D}" presName="cycle" presStyleCnt="0">
        <dgm:presLayoutVars>
          <dgm:dir/>
          <dgm:resizeHandles val="exact"/>
        </dgm:presLayoutVars>
      </dgm:prSet>
      <dgm:spPr/>
    </dgm:pt>
    <dgm:pt modelId="{F2DDD6A5-3D79-48ED-B00E-12A0BB146EDB}" type="pres">
      <dgm:prSet presAssocID="{45801A93-3935-4891-9999-1FEFAA8914CF}" presName="node" presStyleLbl="node1" presStyleIdx="0" presStyleCnt="3" custScaleX="122093" custScaleY="117672" custRadScaleRad="166777" custRadScaleInc="112631">
        <dgm:presLayoutVars>
          <dgm:bulletEnabled val="1"/>
        </dgm:presLayoutVars>
      </dgm:prSet>
      <dgm:spPr/>
    </dgm:pt>
    <dgm:pt modelId="{7C7034C9-A8E5-4854-8D97-407EA8C89255}" type="pres">
      <dgm:prSet presAssocID="{B621D99A-DAD5-4ACF-9796-F514E93F3704}" presName="sibTrans" presStyleLbl="sibTrans2D1" presStyleIdx="0" presStyleCnt="3" custAng="21390750" custScaleX="177987" custScaleY="67733" custLinFactNeighborX="73902" custLinFactNeighborY="78347"/>
      <dgm:spPr/>
    </dgm:pt>
    <dgm:pt modelId="{F9F7E238-561B-4C03-8102-90FB684E90DF}" type="pres">
      <dgm:prSet presAssocID="{B621D99A-DAD5-4ACF-9796-F514E93F3704}" presName="connectorText" presStyleLbl="sibTrans2D1" presStyleIdx="0" presStyleCnt="3"/>
      <dgm:spPr/>
    </dgm:pt>
    <dgm:pt modelId="{A0E09792-A2C7-40C0-BC7F-B8AA335D5771}" type="pres">
      <dgm:prSet presAssocID="{3AA48AA4-5B14-4D62-9A25-86A74423B002}" presName="node" presStyleLbl="node1" presStyleIdx="1" presStyleCnt="3" custScaleX="113861" custScaleY="104902" custRadScaleRad="38736" custRadScaleInc="108585">
        <dgm:presLayoutVars>
          <dgm:bulletEnabled val="1"/>
        </dgm:presLayoutVars>
      </dgm:prSet>
      <dgm:spPr/>
    </dgm:pt>
    <dgm:pt modelId="{F1AE23AB-CC0F-4857-BE3D-98F56C580256}" type="pres">
      <dgm:prSet presAssocID="{99F21B09-4303-42F9-AD3F-01590C6A5565}" presName="sibTrans" presStyleLbl="sibTrans2D1" presStyleIdx="1" presStyleCnt="3" custAng="527140" custScaleX="145014" custScaleY="61676" custLinFactNeighborX="-81933" custLinFactNeighborY="74551"/>
      <dgm:spPr/>
    </dgm:pt>
    <dgm:pt modelId="{C617B0C4-5D62-4021-8282-64A315FBA662}" type="pres">
      <dgm:prSet presAssocID="{99F21B09-4303-42F9-AD3F-01590C6A5565}" presName="connectorText" presStyleLbl="sibTrans2D1" presStyleIdx="1" presStyleCnt="3"/>
      <dgm:spPr/>
    </dgm:pt>
    <dgm:pt modelId="{CF7C2051-A08E-498F-B6CD-D461CF91FC62}" type="pres">
      <dgm:prSet presAssocID="{15A70028-5DE7-4B03-AFE5-443B436559DA}" presName="node" presStyleLbl="node1" presStyleIdx="2" presStyleCnt="3" custScaleX="125925" custScaleY="118998" custRadScaleRad="181518" custRadScaleInc="87670">
        <dgm:presLayoutVars>
          <dgm:bulletEnabled val="1"/>
        </dgm:presLayoutVars>
      </dgm:prSet>
      <dgm:spPr/>
    </dgm:pt>
    <dgm:pt modelId="{88B62124-D287-474A-80E1-FA69CA54B43C}" type="pres">
      <dgm:prSet presAssocID="{AB743FCF-4509-40B4-AEC1-56DB4CA1E087}" presName="sibTrans" presStyleLbl="sibTrans2D1" presStyleIdx="2" presStyleCnt="3" custAng="21514029" custScaleX="158962" custScaleY="143193" custLinFactNeighborX="6685" custLinFactNeighborY="-54216"/>
      <dgm:spPr/>
    </dgm:pt>
    <dgm:pt modelId="{AFB5C1A3-6E24-49A7-B692-897C2B61A1A6}" type="pres">
      <dgm:prSet presAssocID="{AB743FCF-4509-40B4-AEC1-56DB4CA1E087}" presName="connectorText" presStyleLbl="sibTrans2D1" presStyleIdx="2" presStyleCnt="3"/>
      <dgm:spPr/>
    </dgm:pt>
  </dgm:ptLst>
  <dgm:cxnLst>
    <dgm:cxn modelId="{F671D403-6821-4B38-A819-9E734ADDB92C}" type="presOf" srcId="{8D55445D-0137-45AB-92ED-697D3D862E8D}" destId="{41FA17A5-B1B0-4043-BEB7-12B8714FF886}" srcOrd="0" destOrd="0" presId="urn:microsoft.com/office/officeart/2005/8/layout/cycle2"/>
    <dgm:cxn modelId="{25E3EC12-9056-4706-BBD1-C78B432E81E4}" type="presOf" srcId="{B621D99A-DAD5-4ACF-9796-F514E93F3704}" destId="{7C7034C9-A8E5-4854-8D97-407EA8C89255}" srcOrd="0" destOrd="0" presId="urn:microsoft.com/office/officeart/2005/8/layout/cycle2"/>
    <dgm:cxn modelId="{0FAE6D16-C5EA-4BCA-8971-9293A28620A9}" srcId="{8D55445D-0137-45AB-92ED-697D3D862E8D}" destId="{3AA48AA4-5B14-4D62-9A25-86A74423B002}" srcOrd="1" destOrd="0" parTransId="{C915424B-BC63-4D46-9D74-16E4BF6D454E}" sibTransId="{99F21B09-4303-42F9-AD3F-01590C6A5565}"/>
    <dgm:cxn modelId="{015DD31E-A64A-466E-8763-295964294742}" type="presOf" srcId="{15A70028-5DE7-4B03-AFE5-443B436559DA}" destId="{CF7C2051-A08E-498F-B6CD-D461CF91FC62}" srcOrd="0" destOrd="0" presId="urn:microsoft.com/office/officeart/2005/8/layout/cycle2"/>
    <dgm:cxn modelId="{3C1CB63F-92B2-47A5-B16A-19D5ECF32446}" type="presOf" srcId="{99F21B09-4303-42F9-AD3F-01590C6A5565}" destId="{C617B0C4-5D62-4021-8282-64A315FBA662}" srcOrd="1" destOrd="0" presId="urn:microsoft.com/office/officeart/2005/8/layout/cycle2"/>
    <dgm:cxn modelId="{12DDFC45-B29F-4C4C-81AE-C0328DA21FB5}" type="presOf" srcId="{99F21B09-4303-42F9-AD3F-01590C6A5565}" destId="{F1AE23AB-CC0F-4857-BE3D-98F56C580256}" srcOrd="0" destOrd="0" presId="urn:microsoft.com/office/officeart/2005/8/layout/cycle2"/>
    <dgm:cxn modelId="{FE81B84C-811E-470B-A341-BEA30BDA1783}" srcId="{8D55445D-0137-45AB-92ED-697D3D862E8D}" destId="{45801A93-3935-4891-9999-1FEFAA8914CF}" srcOrd="0" destOrd="0" parTransId="{3F7D595B-C8FE-4775-A59F-E6706849028A}" sibTransId="{B621D99A-DAD5-4ACF-9796-F514E93F3704}"/>
    <dgm:cxn modelId="{4B28A359-49F9-4DF0-8A8F-78ABEC31C162}" type="presOf" srcId="{AB743FCF-4509-40B4-AEC1-56DB4CA1E087}" destId="{AFB5C1A3-6E24-49A7-B692-897C2B61A1A6}" srcOrd="1" destOrd="0" presId="urn:microsoft.com/office/officeart/2005/8/layout/cycle2"/>
    <dgm:cxn modelId="{AEE7218D-3041-4EF4-80EB-361035B554F5}" srcId="{8D55445D-0137-45AB-92ED-697D3D862E8D}" destId="{15A70028-5DE7-4B03-AFE5-443B436559DA}" srcOrd="2" destOrd="0" parTransId="{D40D90A7-7F74-475A-9184-A5D70219E08C}" sibTransId="{AB743FCF-4509-40B4-AEC1-56DB4CA1E087}"/>
    <dgm:cxn modelId="{8523A4A5-2EAA-4B1D-8C34-BC0B93635984}" type="presOf" srcId="{AB743FCF-4509-40B4-AEC1-56DB4CA1E087}" destId="{88B62124-D287-474A-80E1-FA69CA54B43C}" srcOrd="0" destOrd="0" presId="urn:microsoft.com/office/officeart/2005/8/layout/cycle2"/>
    <dgm:cxn modelId="{D6AA83E8-115C-46C7-8ED8-A5AD0FF5D0C8}" type="presOf" srcId="{3AA48AA4-5B14-4D62-9A25-86A74423B002}" destId="{A0E09792-A2C7-40C0-BC7F-B8AA335D5771}" srcOrd="0" destOrd="0" presId="urn:microsoft.com/office/officeart/2005/8/layout/cycle2"/>
    <dgm:cxn modelId="{BCCF41EE-9E99-42FE-899F-AB8F014EBF22}" type="presOf" srcId="{45801A93-3935-4891-9999-1FEFAA8914CF}" destId="{F2DDD6A5-3D79-48ED-B00E-12A0BB146EDB}" srcOrd="0" destOrd="0" presId="urn:microsoft.com/office/officeart/2005/8/layout/cycle2"/>
    <dgm:cxn modelId="{DB2517F7-8144-44AB-9ABF-0123DC3733E2}" type="presOf" srcId="{B621D99A-DAD5-4ACF-9796-F514E93F3704}" destId="{F9F7E238-561B-4C03-8102-90FB684E90DF}" srcOrd="1" destOrd="0" presId="urn:microsoft.com/office/officeart/2005/8/layout/cycle2"/>
    <dgm:cxn modelId="{9DF9D003-EF50-4B0D-A6ED-9CAF31439A04}" type="presParOf" srcId="{41FA17A5-B1B0-4043-BEB7-12B8714FF886}" destId="{F2DDD6A5-3D79-48ED-B00E-12A0BB146EDB}" srcOrd="0" destOrd="0" presId="urn:microsoft.com/office/officeart/2005/8/layout/cycle2"/>
    <dgm:cxn modelId="{EE4F4528-33A3-4A1E-A135-12A6DD18F6D1}" type="presParOf" srcId="{41FA17A5-B1B0-4043-BEB7-12B8714FF886}" destId="{7C7034C9-A8E5-4854-8D97-407EA8C89255}" srcOrd="1" destOrd="0" presId="urn:microsoft.com/office/officeart/2005/8/layout/cycle2"/>
    <dgm:cxn modelId="{8B7C756C-C092-4269-B6F7-F177B702BFFD}" type="presParOf" srcId="{7C7034C9-A8E5-4854-8D97-407EA8C89255}" destId="{F9F7E238-561B-4C03-8102-90FB684E90DF}" srcOrd="0" destOrd="0" presId="urn:microsoft.com/office/officeart/2005/8/layout/cycle2"/>
    <dgm:cxn modelId="{47126E77-6D6C-4720-86AC-D1BD8C42F6D6}" type="presParOf" srcId="{41FA17A5-B1B0-4043-BEB7-12B8714FF886}" destId="{A0E09792-A2C7-40C0-BC7F-B8AA335D5771}" srcOrd="2" destOrd="0" presId="urn:microsoft.com/office/officeart/2005/8/layout/cycle2"/>
    <dgm:cxn modelId="{AD46D51B-F1DB-416A-B328-D1641180F22E}" type="presParOf" srcId="{41FA17A5-B1B0-4043-BEB7-12B8714FF886}" destId="{F1AE23AB-CC0F-4857-BE3D-98F56C580256}" srcOrd="3" destOrd="0" presId="urn:microsoft.com/office/officeart/2005/8/layout/cycle2"/>
    <dgm:cxn modelId="{6FA3ADB3-BAC9-45E2-A35E-24420D031032}" type="presParOf" srcId="{F1AE23AB-CC0F-4857-BE3D-98F56C580256}" destId="{C617B0C4-5D62-4021-8282-64A315FBA662}" srcOrd="0" destOrd="0" presId="urn:microsoft.com/office/officeart/2005/8/layout/cycle2"/>
    <dgm:cxn modelId="{2F738DB9-4CE0-40E6-9BEC-3AB3DAB76ED2}" type="presParOf" srcId="{41FA17A5-B1B0-4043-BEB7-12B8714FF886}" destId="{CF7C2051-A08E-498F-B6CD-D461CF91FC62}" srcOrd="4" destOrd="0" presId="urn:microsoft.com/office/officeart/2005/8/layout/cycle2"/>
    <dgm:cxn modelId="{D1732088-F57A-4592-8D7A-BF8E37CD1B88}" type="presParOf" srcId="{41FA17A5-B1B0-4043-BEB7-12B8714FF886}" destId="{88B62124-D287-474A-80E1-FA69CA54B43C}" srcOrd="5" destOrd="0" presId="urn:microsoft.com/office/officeart/2005/8/layout/cycle2"/>
    <dgm:cxn modelId="{27B919E0-8AC8-4309-BDA6-4FD160346088}" type="presParOf" srcId="{88B62124-D287-474A-80E1-FA69CA54B43C}" destId="{AFB5C1A3-6E24-49A7-B692-897C2B61A1A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E91EAD-F142-48C9-9967-E2AB7CB901EB}"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1768A3A2-6538-415E-94EC-E9477A38BA73}">
      <dgm:prSet phldrT="[Text]" custT="1"/>
      <dgm:spPr>
        <a:solidFill>
          <a:schemeClr val="accent2">
            <a:lumMod val="40000"/>
            <a:lumOff val="60000"/>
          </a:schemeClr>
        </a:solidFill>
      </dgm:spPr>
      <dgm:t>
        <a:bodyPr/>
        <a:lstStyle/>
        <a:p>
          <a:r>
            <a:rPr lang="en-US" sz="1400" b="1" dirty="0">
              <a:solidFill>
                <a:schemeClr val="tx1"/>
              </a:solidFill>
            </a:rPr>
            <a:t>Ecosystem</a:t>
          </a:r>
        </a:p>
      </dgm:t>
    </dgm:pt>
    <dgm:pt modelId="{1CE8D565-74BF-4F57-B726-B1EEC7B14B56}" type="parTrans" cxnId="{9BE3FC0C-E1E0-4FE2-9BCF-B085FF9F5E0D}">
      <dgm:prSet/>
      <dgm:spPr/>
      <dgm:t>
        <a:bodyPr/>
        <a:lstStyle/>
        <a:p>
          <a:endParaRPr lang="en-US"/>
        </a:p>
      </dgm:t>
    </dgm:pt>
    <dgm:pt modelId="{67827E5F-0EC6-4D66-9E5D-28DB15F1E08B}" type="sibTrans" cxnId="{9BE3FC0C-E1E0-4FE2-9BCF-B085FF9F5E0D}">
      <dgm:prSet/>
      <dgm:spPr/>
      <dgm:t>
        <a:bodyPr/>
        <a:lstStyle/>
        <a:p>
          <a:endParaRPr lang="en-US"/>
        </a:p>
      </dgm:t>
    </dgm:pt>
    <dgm:pt modelId="{A9182046-3463-44C0-9081-E25B2BD65774}">
      <dgm:prSet phldrT="[Text]" custT="1"/>
      <dgm:spPr>
        <a:solidFill>
          <a:schemeClr val="accent6">
            <a:lumMod val="40000"/>
            <a:lumOff val="60000"/>
          </a:schemeClr>
        </a:solidFill>
      </dgm:spPr>
      <dgm:t>
        <a:bodyPr/>
        <a:lstStyle/>
        <a:p>
          <a:r>
            <a:rPr lang="en-US" sz="1400" b="1" dirty="0">
              <a:solidFill>
                <a:schemeClr val="tx1"/>
              </a:solidFill>
            </a:rPr>
            <a:t>Biological</a:t>
          </a:r>
        </a:p>
      </dgm:t>
    </dgm:pt>
    <dgm:pt modelId="{ACFAE204-84F9-43AF-81DA-90633A479BE7}" type="parTrans" cxnId="{30FC7E96-84FA-46CE-9E07-35D82685433E}">
      <dgm:prSet/>
      <dgm:spPr/>
      <dgm:t>
        <a:bodyPr/>
        <a:lstStyle/>
        <a:p>
          <a:endParaRPr lang="en-US"/>
        </a:p>
      </dgm:t>
    </dgm:pt>
    <dgm:pt modelId="{03A1CD1C-AD86-4F79-B493-EE4EBC5D296C}" type="sibTrans" cxnId="{30FC7E96-84FA-46CE-9E07-35D82685433E}">
      <dgm:prSet/>
      <dgm:spPr/>
      <dgm:t>
        <a:bodyPr/>
        <a:lstStyle/>
        <a:p>
          <a:endParaRPr lang="en-US"/>
        </a:p>
      </dgm:t>
    </dgm:pt>
    <dgm:pt modelId="{ED88098C-8729-4D0E-B031-D06D92C87083}">
      <dgm:prSet phldrT="[Text]" custT="1"/>
      <dgm:spPr>
        <a:solidFill>
          <a:schemeClr val="accent5">
            <a:lumMod val="60000"/>
            <a:lumOff val="40000"/>
          </a:schemeClr>
        </a:solidFill>
      </dgm:spPr>
      <dgm:t>
        <a:bodyPr/>
        <a:lstStyle/>
        <a:p>
          <a:r>
            <a:rPr lang="en-US" sz="1400" b="1" dirty="0">
              <a:solidFill>
                <a:schemeClr val="tx1"/>
              </a:solidFill>
            </a:rPr>
            <a:t>Chemical</a:t>
          </a:r>
        </a:p>
      </dgm:t>
    </dgm:pt>
    <dgm:pt modelId="{0EF5F049-36C4-4A93-8459-D56A2E26F834}" type="parTrans" cxnId="{C0EF9C9E-0D2E-4551-BE7C-28030D977A87}">
      <dgm:prSet/>
      <dgm:spPr/>
      <dgm:t>
        <a:bodyPr/>
        <a:lstStyle/>
        <a:p>
          <a:endParaRPr lang="en-US"/>
        </a:p>
      </dgm:t>
    </dgm:pt>
    <dgm:pt modelId="{CCFC35C5-3C95-4E7C-8B80-553D79F55460}" type="sibTrans" cxnId="{C0EF9C9E-0D2E-4551-BE7C-28030D977A87}">
      <dgm:prSet/>
      <dgm:spPr/>
      <dgm:t>
        <a:bodyPr/>
        <a:lstStyle/>
        <a:p>
          <a:endParaRPr lang="en-US"/>
        </a:p>
      </dgm:t>
    </dgm:pt>
    <dgm:pt modelId="{C91F2A87-9847-401E-A290-54EC577A0156}">
      <dgm:prSet phldrT="[Text]" custT="1"/>
      <dgm:spPr>
        <a:solidFill>
          <a:schemeClr val="accent4">
            <a:lumMod val="60000"/>
            <a:lumOff val="40000"/>
          </a:schemeClr>
        </a:solidFill>
      </dgm:spPr>
      <dgm:t>
        <a:bodyPr/>
        <a:lstStyle/>
        <a:p>
          <a:r>
            <a:rPr lang="en-US" sz="1400" b="1" dirty="0">
              <a:solidFill>
                <a:schemeClr val="tx1"/>
              </a:solidFill>
            </a:rPr>
            <a:t>Physical</a:t>
          </a:r>
        </a:p>
      </dgm:t>
    </dgm:pt>
    <dgm:pt modelId="{0EE1DA36-6102-4077-8B45-26719B0FF73B}" type="parTrans" cxnId="{A4379C93-BF3B-420D-B959-3B5B76DE22F3}">
      <dgm:prSet/>
      <dgm:spPr/>
      <dgm:t>
        <a:bodyPr/>
        <a:lstStyle/>
        <a:p>
          <a:endParaRPr lang="en-US"/>
        </a:p>
      </dgm:t>
    </dgm:pt>
    <dgm:pt modelId="{786F61BE-E204-4FEA-9F25-3D7DECCD7A74}" type="sibTrans" cxnId="{A4379C93-BF3B-420D-B959-3B5B76DE22F3}">
      <dgm:prSet/>
      <dgm:spPr/>
      <dgm:t>
        <a:bodyPr/>
        <a:lstStyle/>
        <a:p>
          <a:endParaRPr lang="en-US"/>
        </a:p>
      </dgm:t>
    </dgm:pt>
    <dgm:pt modelId="{AD74CA4C-AF6B-4F01-94F0-CF3B8EEB3CF3}" type="pres">
      <dgm:prSet presAssocID="{A6E91EAD-F142-48C9-9967-E2AB7CB901EB}" presName="Name0" presStyleCnt="0">
        <dgm:presLayoutVars>
          <dgm:chMax val="7"/>
          <dgm:resizeHandles val="exact"/>
        </dgm:presLayoutVars>
      </dgm:prSet>
      <dgm:spPr/>
    </dgm:pt>
    <dgm:pt modelId="{DB39726A-AA70-463D-851F-0ADC50342682}" type="pres">
      <dgm:prSet presAssocID="{A6E91EAD-F142-48C9-9967-E2AB7CB901EB}" presName="comp1" presStyleCnt="0"/>
      <dgm:spPr/>
    </dgm:pt>
    <dgm:pt modelId="{2BEC7149-96BB-481D-A788-8CCE8448CBA5}" type="pres">
      <dgm:prSet presAssocID="{A6E91EAD-F142-48C9-9967-E2AB7CB901EB}" presName="circle1" presStyleLbl="node1" presStyleIdx="0" presStyleCnt="4" custLinFactNeighborX="1702" custLinFactNeighborY="-32"/>
      <dgm:spPr/>
    </dgm:pt>
    <dgm:pt modelId="{580C80D1-52F5-432D-80B9-F5BD3DA2CA57}" type="pres">
      <dgm:prSet presAssocID="{A6E91EAD-F142-48C9-9967-E2AB7CB901EB}" presName="c1text" presStyleLbl="node1" presStyleIdx="0" presStyleCnt="4">
        <dgm:presLayoutVars>
          <dgm:bulletEnabled val="1"/>
        </dgm:presLayoutVars>
      </dgm:prSet>
      <dgm:spPr/>
    </dgm:pt>
    <dgm:pt modelId="{61A7A7BF-6DE0-441C-B627-F13B50C457DA}" type="pres">
      <dgm:prSet presAssocID="{A6E91EAD-F142-48C9-9967-E2AB7CB901EB}" presName="comp2" presStyleCnt="0"/>
      <dgm:spPr/>
    </dgm:pt>
    <dgm:pt modelId="{3509C6CD-0CE1-44C0-88F4-47AA6EDCDBB4}" type="pres">
      <dgm:prSet presAssocID="{A6E91EAD-F142-48C9-9967-E2AB7CB901EB}" presName="circle2" presStyleLbl="node1" presStyleIdx="1" presStyleCnt="4" custLinFactNeighborX="741" custLinFactNeighborY="510"/>
      <dgm:spPr/>
    </dgm:pt>
    <dgm:pt modelId="{184CF421-0640-42A8-BBD0-860285F5A4C4}" type="pres">
      <dgm:prSet presAssocID="{A6E91EAD-F142-48C9-9967-E2AB7CB901EB}" presName="c2text" presStyleLbl="node1" presStyleIdx="1" presStyleCnt="4">
        <dgm:presLayoutVars>
          <dgm:bulletEnabled val="1"/>
        </dgm:presLayoutVars>
      </dgm:prSet>
      <dgm:spPr/>
    </dgm:pt>
    <dgm:pt modelId="{8BD6A637-D728-4F81-B73B-55DAF5704143}" type="pres">
      <dgm:prSet presAssocID="{A6E91EAD-F142-48C9-9967-E2AB7CB901EB}" presName="comp3" presStyleCnt="0"/>
      <dgm:spPr/>
    </dgm:pt>
    <dgm:pt modelId="{C4222F71-E15C-41A4-8153-E02456E9B0D3}" type="pres">
      <dgm:prSet presAssocID="{A6E91EAD-F142-48C9-9967-E2AB7CB901EB}" presName="circle3" presStyleLbl="node1" presStyleIdx="2" presStyleCnt="4" custLinFactNeighborX="1721" custLinFactNeighborY="732"/>
      <dgm:spPr/>
    </dgm:pt>
    <dgm:pt modelId="{7F64C559-579A-4097-A71C-1BB10E2A5C29}" type="pres">
      <dgm:prSet presAssocID="{A6E91EAD-F142-48C9-9967-E2AB7CB901EB}" presName="c3text" presStyleLbl="node1" presStyleIdx="2" presStyleCnt="4">
        <dgm:presLayoutVars>
          <dgm:bulletEnabled val="1"/>
        </dgm:presLayoutVars>
      </dgm:prSet>
      <dgm:spPr/>
    </dgm:pt>
    <dgm:pt modelId="{86187E61-D5AD-420F-849C-524D2FCED7DD}" type="pres">
      <dgm:prSet presAssocID="{A6E91EAD-F142-48C9-9967-E2AB7CB901EB}" presName="comp4" presStyleCnt="0"/>
      <dgm:spPr/>
    </dgm:pt>
    <dgm:pt modelId="{C4A8CE3A-EDE3-499F-9CEA-3E4DCDE3FBAB}" type="pres">
      <dgm:prSet presAssocID="{A6E91EAD-F142-48C9-9967-E2AB7CB901EB}" presName="circle4" presStyleLbl="node1" presStyleIdx="3" presStyleCnt="4"/>
      <dgm:spPr/>
    </dgm:pt>
    <dgm:pt modelId="{DC8A264C-EF1D-40EC-B2E5-910650E49B74}" type="pres">
      <dgm:prSet presAssocID="{A6E91EAD-F142-48C9-9967-E2AB7CB901EB}" presName="c4text" presStyleLbl="node1" presStyleIdx="3" presStyleCnt="4">
        <dgm:presLayoutVars>
          <dgm:bulletEnabled val="1"/>
        </dgm:presLayoutVars>
      </dgm:prSet>
      <dgm:spPr/>
    </dgm:pt>
  </dgm:ptLst>
  <dgm:cxnLst>
    <dgm:cxn modelId="{9BE3FC0C-E1E0-4FE2-9BCF-B085FF9F5E0D}" srcId="{A6E91EAD-F142-48C9-9967-E2AB7CB901EB}" destId="{1768A3A2-6538-415E-94EC-E9477A38BA73}" srcOrd="0" destOrd="0" parTransId="{1CE8D565-74BF-4F57-B726-B1EEC7B14B56}" sibTransId="{67827E5F-0EC6-4D66-9E5D-28DB15F1E08B}"/>
    <dgm:cxn modelId="{6547CE1D-5AA9-41B7-8CC0-CC92F9E9B761}" type="presOf" srcId="{1768A3A2-6538-415E-94EC-E9477A38BA73}" destId="{580C80D1-52F5-432D-80B9-F5BD3DA2CA57}" srcOrd="1" destOrd="0" presId="urn:microsoft.com/office/officeart/2005/8/layout/venn2"/>
    <dgm:cxn modelId="{9145E231-C1FF-4AAC-9C76-9E1A497BB68A}" type="presOf" srcId="{A9182046-3463-44C0-9081-E25B2BD65774}" destId="{184CF421-0640-42A8-BBD0-860285F5A4C4}" srcOrd="1" destOrd="0" presId="urn:microsoft.com/office/officeart/2005/8/layout/venn2"/>
    <dgm:cxn modelId="{8C43ED66-EB90-4E1A-85B0-D74F9EA3663C}" type="presOf" srcId="{A6E91EAD-F142-48C9-9967-E2AB7CB901EB}" destId="{AD74CA4C-AF6B-4F01-94F0-CF3B8EEB3CF3}" srcOrd="0" destOrd="0" presId="urn:microsoft.com/office/officeart/2005/8/layout/venn2"/>
    <dgm:cxn modelId="{046CCC90-7409-49FA-887D-4FECC9DBCF2C}" type="presOf" srcId="{C91F2A87-9847-401E-A290-54EC577A0156}" destId="{DC8A264C-EF1D-40EC-B2E5-910650E49B74}" srcOrd="1" destOrd="0" presId="urn:microsoft.com/office/officeart/2005/8/layout/venn2"/>
    <dgm:cxn modelId="{A4379C93-BF3B-420D-B959-3B5B76DE22F3}" srcId="{A6E91EAD-F142-48C9-9967-E2AB7CB901EB}" destId="{C91F2A87-9847-401E-A290-54EC577A0156}" srcOrd="3" destOrd="0" parTransId="{0EE1DA36-6102-4077-8B45-26719B0FF73B}" sibTransId="{786F61BE-E204-4FEA-9F25-3D7DECCD7A74}"/>
    <dgm:cxn modelId="{30FC7E96-84FA-46CE-9E07-35D82685433E}" srcId="{A6E91EAD-F142-48C9-9967-E2AB7CB901EB}" destId="{A9182046-3463-44C0-9081-E25B2BD65774}" srcOrd="1" destOrd="0" parTransId="{ACFAE204-84F9-43AF-81DA-90633A479BE7}" sibTransId="{03A1CD1C-AD86-4F79-B493-EE4EBC5D296C}"/>
    <dgm:cxn modelId="{C8F4C79B-7CA8-4484-ABCA-803466B9E7FE}" type="presOf" srcId="{ED88098C-8729-4D0E-B031-D06D92C87083}" destId="{7F64C559-579A-4097-A71C-1BB10E2A5C29}" srcOrd="1" destOrd="0" presId="urn:microsoft.com/office/officeart/2005/8/layout/venn2"/>
    <dgm:cxn modelId="{C0EF9C9E-0D2E-4551-BE7C-28030D977A87}" srcId="{A6E91EAD-F142-48C9-9967-E2AB7CB901EB}" destId="{ED88098C-8729-4D0E-B031-D06D92C87083}" srcOrd="2" destOrd="0" parTransId="{0EF5F049-36C4-4A93-8459-D56A2E26F834}" sibTransId="{CCFC35C5-3C95-4E7C-8B80-553D79F55460}"/>
    <dgm:cxn modelId="{69E8A9AB-9013-4113-A232-E274DD59BBE1}" type="presOf" srcId="{C91F2A87-9847-401E-A290-54EC577A0156}" destId="{C4A8CE3A-EDE3-499F-9CEA-3E4DCDE3FBAB}" srcOrd="0" destOrd="0" presId="urn:microsoft.com/office/officeart/2005/8/layout/venn2"/>
    <dgm:cxn modelId="{3FF93FC9-8D27-48E9-B20A-13B949A16EE2}" type="presOf" srcId="{A9182046-3463-44C0-9081-E25B2BD65774}" destId="{3509C6CD-0CE1-44C0-88F4-47AA6EDCDBB4}" srcOrd="0" destOrd="0" presId="urn:microsoft.com/office/officeart/2005/8/layout/venn2"/>
    <dgm:cxn modelId="{2A9FD2F3-86F0-4735-9014-5F8D3DBE0DB3}" type="presOf" srcId="{1768A3A2-6538-415E-94EC-E9477A38BA73}" destId="{2BEC7149-96BB-481D-A788-8CCE8448CBA5}" srcOrd="0" destOrd="0" presId="urn:microsoft.com/office/officeart/2005/8/layout/venn2"/>
    <dgm:cxn modelId="{9F27E8FA-C1A1-4223-B509-B9FA2B0516E0}" type="presOf" srcId="{ED88098C-8729-4D0E-B031-D06D92C87083}" destId="{C4222F71-E15C-41A4-8153-E02456E9B0D3}" srcOrd="0" destOrd="0" presId="urn:microsoft.com/office/officeart/2005/8/layout/venn2"/>
    <dgm:cxn modelId="{50AEF93E-58AA-4CC2-9E6E-3808DFE8A5EB}" type="presParOf" srcId="{AD74CA4C-AF6B-4F01-94F0-CF3B8EEB3CF3}" destId="{DB39726A-AA70-463D-851F-0ADC50342682}" srcOrd="0" destOrd="0" presId="urn:microsoft.com/office/officeart/2005/8/layout/venn2"/>
    <dgm:cxn modelId="{BEFAE74C-D598-4FE0-A658-180AF30779F4}" type="presParOf" srcId="{DB39726A-AA70-463D-851F-0ADC50342682}" destId="{2BEC7149-96BB-481D-A788-8CCE8448CBA5}" srcOrd="0" destOrd="0" presId="urn:microsoft.com/office/officeart/2005/8/layout/venn2"/>
    <dgm:cxn modelId="{25BD71F3-DB25-4BEF-8533-900E4C9F62C5}" type="presParOf" srcId="{DB39726A-AA70-463D-851F-0ADC50342682}" destId="{580C80D1-52F5-432D-80B9-F5BD3DA2CA57}" srcOrd="1" destOrd="0" presId="urn:microsoft.com/office/officeart/2005/8/layout/venn2"/>
    <dgm:cxn modelId="{1F098E11-A0DC-4C8F-A55B-8074A7DEA8C5}" type="presParOf" srcId="{AD74CA4C-AF6B-4F01-94F0-CF3B8EEB3CF3}" destId="{61A7A7BF-6DE0-441C-B627-F13B50C457DA}" srcOrd="1" destOrd="0" presId="urn:microsoft.com/office/officeart/2005/8/layout/venn2"/>
    <dgm:cxn modelId="{214F03E0-80E3-4A12-A716-3EEAED84A5E4}" type="presParOf" srcId="{61A7A7BF-6DE0-441C-B627-F13B50C457DA}" destId="{3509C6CD-0CE1-44C0-88F4-47AA6EDCDBB4}" srcOrd="0" destOrd="0" presId="urn:microsoft.com/office/officeart/2005/8/layout/venn2"/>
    <dgm:cxn modelId="{77993FB7-2620-494A-9AC3-851103845F98}" type="presParOf" srcId="{61A7A7BF-6DE0-441C-B627-F13B50C457DA}" destId="{184CF421-0640-42A8-BBD0-860285F5A4C4}" srcOrd="1" destOrd="0" presId="urn:microsoft.com/office/officeart/2005/8/layout/venn2"/>
    <dgm:cxn modelId="{00962579-CAF0-41A4-9CDD-1B5FF586F3E7}" type="presParOf" srcId="{AD74CA4C-AF6B-4F01-94F0-CF3B8EEB3CF3}" destId="{8BD6A637-D728-4F81-B73B-55DAF5704143}" srcOrd="2" destOrd="0" presId="urn:microsoft.com/office/officeart/2005/8/layout/venn2"/>
    <dgm:cxn modelId="{B2416877-B7F2-444B-9830-564DF6346EC7}" type="presParOf" srcId="{8BD6A637-D728-4F81-B73B-55DAF5704143}" destId="{C4222F71-E15C-41A4-8153-E02456E9B0D3}" srcOrd="0" destOrd="0" presId="urn:microsoft.com/office/officeart/2005/8/layout/venn2"/>
    <dgm:cxn modelId="{7A4FECA7-6C86-48E3-8E29-428B736968A4}" type="presParOf" srcId="{8BD6A637-D728-4F81-B73B-55DAF5704143}" destId="{7F64C559-579A-4097-A71C-1BB10E2A5C29}" srcOrd="1" destOrd="0" presId="urn:microsoft.com/office/officeart/2005/8/layout/venn2"/>
    <dgm:cxn modelId="{D6E86287-67F2-4609-8E1B-9FDB0EFBB4C1}" type="presParOf" srcId="{AD74CA4C-AF6B-4F01-94F0-CF3B8EEB3CF3}" destId="{86187E61-D5AD-420F-849C-524D2FCED7DD}" srcOrd="3" destOrd="0" presId="urn:microsoft.com/office/officeart/2005/8/layout/venn2"/>
    <dgm:cxn modelId="{FCA18A37-8BF8-4EB2-AC8D-4113242A249B}" type="presParOf" srcId="{86187E61-D5AD-420F-849C-524D2FCED7DD}" destId="{C4A8CE3A-EDE3-499F-9CEA-3E4DCDE3FBAB}" srcOrd="0" destOrd="0" presId="urn:microsoft.com/office/officeart/2005/8/layout/venn2"/>
    <dgm:cxn modelId="{2D6FFB70-C19D-4730-B417-174AA03D377E}" type="presParOf" srcId="{86187E61-D5AD-420F-849C-524D2FCED7DD}" destId="{DC8A264C-EF1D-40EC-B2E5-910650E49B74}"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8A9D51-ED97-47FB-8A12-30E5134BE7AF}" type="doc">
      <dgm:prSet loTypeId="urn:microsoft.com/office/officeart/2005/8/layout/venn1" loCatId="relationship" qsTypeId="urn:microsoft.com/office/officeart/2005/8/quickstyle/simple1" qsCatId="simple" csTypeId="urn:microsoft.com/office/officeart/2005/8/colors/accent1_2" csCatId="accent1" phldr="1"/>
      <dgm:spPr/>
    </dgm:pt>
    <dgm:pt modelId="{C02CD52E-2C00-4F58-A5CF-0C12A99451CD}">
      <dgm:prSet phldrT="[Text]"/>
      <dgm:spPr>
        <a:solidFill>
          <a:schemeClr val="accent6">
            <a:lumMod val="40000"/>
            <a:lumOff val="60000"/>
          </a:schemeClr>
        </a:solidFill>
      </dgm:spPr>
      <dgm:t>
        <a:bodyPr/>
        <a:lstStyle/>
        <a:p>
          <a:r>
            <a:rPr lang="en-US" b="1" dirty="0"/>
            <a:t>For Profit “markets”</a:t>
          </a:r>
        </a:p>
      </dgm:t>
    </dgm:pt>
    <dgm:pt modelId="{33C2BA54-1AD1-46CA-BFC6-D0FC5E2D3802}" type="parTrans" cxnId="{0824D85D-899C-4D2A-B1FD-17DF4D47E85C}">
      <dgm:prSet/>
      <dgm:spPr/>
      <dgm:t>
        <a:bodyPr/>
        <a:lstStyle/>
        <a:p>
          <a:endParaRPr lang="en-US"/>
        </a:p>
      </dgm:t>
    </dgm:pt>
    <dgm:pt modelId="{9E23B760-A898-495C-BB62-64D7BE6060C4}" type="sibTrans" cxnId="{0824D85D-899C-4D2A-B1FD-17DF4D47E85C}">
      <dgm:prSet/>
      <dgm:spPr/>
      <dgm:t>
        <a:bodyPr/>
        <a:lstStyle/>
        <a:p>
          <a:endParaRPr lang="en-US"/>
        </a:p>
      </dgm:t>
    </dgm:pt>
    <dgm:pt modelId="{8523613E-C781-491D-B806-DA524467903A}">
      <dgm:prSet phldrT="[Text]"/>
      <dgm:spPr>
        <a:solidFill>
          <a:schemeClr val="accent2">
            <a:lumMod val="60000"/>
            <a:lumOff val="40000"/>
            <a:alpha val="50000"/>
          </a:schemeClr>
        </a:solidFill>
      </dgm:spPr>
      <dgm:t>
        <a:bodyPr/>
        <a:lstStyle/>
        <a:p>
          <a:r>
            <a:rPr lang="en-US" b="1" dirty="0"/>
            <a:t>Non-profit</a:t>
          </a:r>
        </a:p>
      </dgm:t>
    </dgm:pt>
    <dgm:pt modelId="{3EBDFE84-B3B4-4984-B752-020C83049560}" type="parTrans" cxnId="{81EEDB0E-0A9F-4287-BF81-C455EC249166}">
      <dgm:prSet/>
      <dgm:spPr/>
      <dgm:t>
        <a:bodyPr/>
        <a:lstStyle/>
        <a:p>
          <a:endParaRPr lang="en-US"/>
        </a:p>
      </dgm:t>
    </dgm:pt>
    <dgm:pt modelId="{DF653384-42FB-411E-A6CB-0E663626DDC9}" type="sibTrans" cxnId="{81EEDB0E-0A9F-4287-BF81-C455EC249166}">
      <dgm:prSet/>
      <dgm:spPr/>
      <dgm:t>
        <a:bodyPr/>
        <a:lstStyle/>
        <a:p>
          <a:endParaRPr lang="en-US"/>
        </a:p>
      </dgm:t>
    </dgm:pt>
    <dgm:pt modelId="{EEAF231C-ECAE-4CE6-A741-B4669672FACB}">
      <dgm:prSet phldrT="[Text]"/>
      <dgm:spPr>
        <a:solidFill>
          <a:schemeClr val="accent5">
            <a:lumMod val="40000"/>
            <a:lumOff val="60000"/>
            <a:alpha val="50000"/>
          </a:schemeClr>
        </a:solidFill>
      </dgm:spPr>
      <dgm:t>
        <a:bodyPr/>
        <a:lstStyle/>
        <a:p>
          <a:r>
            <a:rPr lang="en-US" b="1" dirty="0">
              <a:solidFill>
                <a:schemeClr val="tx1"/>
              </a:solidFill>
            </a:rPr>
            <a:t>Municipal</a:t>
          </a:r>
        </a:p>
      </dgm:t>
    </dgm:pt>
    <dgm:pt modelId="{805DFC0A-13BC-405F-A8A4-A6A12C7B43B0}" type="parTrans" cxnId="{052BB2B8-23AA-4220-BC0C-18F6AC766399}">
      <dgm:prSet/>
      <dgm:spPr/>
      <dgm:t>
        <a:bodyPr/>
        <a:lstStyle/>
        <a:p>
          <a:endParaRPr lang="en-US"/>
        </a:p>
      </dgm:t>
    </dgm:pt>
    <dgm:pt modelId="{1CB3C115-D85B-4A51-94DF-2523C77B06CC}" type="sibTrans" cxnId="{052BB2B8-23AA-4220-BC0C-18F6AC766399}">
      <dgm:prSet/>
      <dgm:spPr/>
      <dgm:t>
        <a:bodyPr/>
        <a:lstStyle/>
        <a:p>
          <a:endParaRPr lang="en-US"/>
        </a:p>
      </dgm:t>
    </dgm:pt>
    <dgm:pt modelId="{AC2DCF01-6A8D-43AA-9006-5D2F9EF0048F}" type="pres">
      <dgm:prSet presAssocID="{478A9D51-ED97-47FB-8A12-30E5134BE7AF}" presName="compositeShape" presStyleCnt="0">
        <dgm:presLayoutVars>
          <dgm:chMax val="7"/>
          <dgm:dir/>
          <dgm:resizeHandles val="exact"/>
        </dgm:presLayoutVars>
      </dgm:prSet>
      <dgm:spPr/>
    </dgm:pt>
    <dgm:pt modelId="{A1522B2A-E46C-4626-993C-3059AE9BDBC9}" type="pres">
      <dgm:prSet presAssocID="{C02CD52E-2C00-4F58-A5CF-0C12A99451CD}" presName="circ1" presStyleLbl="vennNode1" presStyleIdx="0" presStyleCnt="3" custLinFactNeighborX="4933" custLinFactNeighborY="-8561"/>
      <dgm:spPr/>
    </dgm:pt>
    <dgm:pt modelId="{0FE1DE6F-2EE6-4B9E-ADDC-82C2AAF95C47}" type="pres">
      <dgm:prSet presAssocID="{C02CD52E-2C00-4F58-A5CF-0C12A99451CD}" presName="circ1Tx" presStyleLbl="revTx" presStyleIdx="0" presStyleCnt="0">
        <dgm:presLayoutVars>
          <dgm:chMax val="0"/>
          <dgm:chPref val="0"/>
          <dgm:bulletEnabled val="1"/>
        </dgm:presLayoutVars>
      </dgm:prSet>
      <dgm:spPr/>
    </dgm:pt>
    <dgm:pt modelId="{13973DF2-1704-4025-BCF8-9C04D2316729}" type="pres">
      <dgm:prSet presAssocID="{8523613E-C781-491D-B806-DA524467903A}" presName="circ2" presStyleLbl="vennNode1" presStyleIdx="1" presStyleCnt="3" custLinFactNeighborX="794" custLinFactNeighborY="358"/>
      <dgm:spPr/>
    </dgm:pt>
    <dgm:pt modelId="{2B58F13F-8F53-4003-87D5-9735B78F14EE}" type="pres">
      <dgm:prSet presAssocID="{8523613E-C781-491D-B806-DA524467903A}" presName="circ2Tx" presStyleLbl="revTx" presStyleIdx="0" presStyleCnt="0">
        <dgm:presLayoutVars>
          <dgm:chMax val="0"/>
          <dgm:chPref val="0"/>
          <dgm:bulletEnabled val="1"/>
        </dgm:presLayoutVars>
      </dgm:prSet>
      <dgm:spPr/>
    </dgm:pt>
    <dgm:pt modelId="{7ED8121C-E8B6-48A7-8E65-7F9C754A762C}" type="pres">
      <dgm:prSet presAssocID="{EEAF231C-ECAE-4CE6-A741-B4669672FACB}" presName="circ3" presStyleLbl="vennNode1" presStyleIdx="2" presStyleCnt="3"/>
      <dgm:spPr/>
    </dgm:pt>
    <dgm:pt modelId="{8AEB7BC8-DDB6-4276-A335-3B39B1CB7704}" type="pres">
      <dgm:prSet presAssocID="{EEAF231C-ECAE-4CE6-A741-B4669672FACB}" presName="circ3Tx" presStyleLbl="revTx" presStyleIdx="0" presStyleCnt="0">
        <dgm:presLayoutVars>
          <dgm:chMax val="0"/>
          <dgm:chPref val="0"/>
          <dgm:bulletEnabled val="1"/>
        </dgm:presLayoutVars>
      </dgm:prSet>
      <dgm:spPr/>
    </dgm:pt>
  </dgm:ptLst>
  <dgm:cxnLst>
    <dgm:cxn modelId="{3AF83C09-828D-4FBB-9A16-FC1DA1E91600}" type="presOf" srcId="{C02CD52E-2C00-4F58-A5CF-0C12A99451CD}" destId="{A1522B2A-E46C-4626-993C-3059AE9BDBC9}" srcOrd="0" destOrd="0" presId="urn:microsoft.com/office/officeart/2005/8/layout/venn1"/>
    <dgm:cxn modelId="{E1C9BE0D-5720-4DAE-AC61-6BC0113AE351}" type="presOf" srcId="{8523613E-C781-491D-B806-DA524467903A}" destId="{13973DF2-1704-4025-BCF8-9C04D2316729}" srcOrd="0" destOrd="0" presId="urn:microsoft.com/office/officeart/2005/8/layout/venn1"/>
    <dgm:cxn modelId="{81EEDB0E-0A9F-4287-BF81-C455EC249166}" srcId="{478A9D51-ED97-47FB-8A12-30E5134BE7AF}" destId="{8523613E-C781-491D-B806-DA524467903A}" srcOrd="1" destOrd="0" parTransId="{3EBDFE84-B3B4-4984-B752-020C83049560}" sibTransId="{DF653384-42FB-411E-A6CB-0E663626DDC9}"/>
    <dgm:cxn modelId="{80E52438-A537-45DA-AA2F-276269DCCFE5}" type="presOf" srcId="{478A9D51-ED97-47FB-8A12-30E5134BE7AF}" destId="{AC2DCF01-6A8D-43AA-9006-5D2F9EF0048F}" srcOrd="0" destOrd="0" presId="urn:microsoft.com/office/officeart/2005/8/layout/venn1"/>
    <dgm:cxn modelId="{0824D85D-899C-4D2A-B1FD-17DF4D47E85C}" srcId="{478A9D51-ED97-47FB-8A12-30E5134BE7AF}" destId="{C02CD52E-2C00-4F58-A5CF-0C12A99451CD}" srcOrd="0" destOrd="0" parTransId="{33C2BA54-1AD1-46CA-BFC6-D0FC5E2D3802}" sibTransId="{9E23B760-A898-495C-BB62-64D7BE6060C4}"/>
    <dgm:cxn modelId="{3481F96E-4D54-4BD8-BA3D-5AA87AF1EBFE}" type="presOf" srcId="{8523613E-C781-491D-B806-DA524467903A}" destId="{2B58F13F-8F53-4003-87D5-9735B78F14EE}" srcOrd="1" destOrd="0" presId="urn:microsoft.com/office/officeart/2005/8/layout/venn1"/>
    <dgm:cxn modelId="{48DB2E8A-5458-4543-A8BB-3C6D4D2744FD}" type="presOf" srcId="{EEAF231C-ECAE-4CE6-A741-B4669672FACB}" destId="{7ED8121C-E8B6-48A7-8E65-7F9C754A762C}" srcOrd="0" destOrd="0" presId="urn:microsoft.com/office/officeart/2005/8/layout/venn1"/>
    <dgm:cxn modelId="{2A940A9F-A04A-441A-B62B-8A04ACE10422}" type="presOf" srcId="{C02CD52E-2C00-4F58-A5CF-0C12A99451CD}" destId="{0FE1DE6F-2EE6-4B9E-ADDC-82C2AAF95C47}" srcOrd="1" destOrd="0" presId="urn:microsoft.com/office/officeart/2005/8/layout/venn1"/>
    <dgm:cxn modelId="{052BB2B8-23AA-4220-BC0C-18F6AC766399}" srcId="{478A9D51-ED97-47FB-8A12-30E5134BE7AF}" destId="{EEAF231C-ECAE-4CE6-A741-B4669672FACB}" srcOrd="2" destOrd="0" parTransId="{805DFC0A-13BC-405F-A8A4-A6A12C7B43B0}" sibTransId="{1CB3C115-D85B-4A51-94DF-2523C77B06CC}"/>
    <dgm:cxn modelId="{1C5C7AE2-2A08-493D-B88E-5CAF16EDDB9E}" type="presOf" srcId="{EEAF231C-ECAE-4CE6-A741-B4669672FACB}" destId="{8AEB7BC8-DDB6-4276-A335-3B39B1CB7704}" srcOrd="1" destOrd="0" presId="urn:microsoft.com/office/officeart/2005/8/layout/venn1"/>
    <dgm:cxn modelId="{90E6E1C9-4A07-4D4D-BA7D-2700DB43B682}" type="presParOf" srcId="{AC2DCF01-6A8D-43AA-9006-5D2F9EF0048F}" destId="{A1522B2A-E46C-4626-993C-3059AE9BDBC9}" srcOrd="0" destOrd="0" presId="urn:microsoft.com/office/officeart/2005/8/layout/venn1"/>
    <dgm:cxn modelId="{F5AB86E0-3FCB-494A-86F2-34F0CAA7B04B}" type="presParOf" srcId="{AC2DCF01-6A8D-43AA-9006-5D2F9EF0048F}" destId="{0FE1DE6F-2EE6-4B9E-ADDC-82C2AAF95C47}" srcOrd="1" destOrd="0" presId="urn:microsoft.com/office/officeart/2005/8/layout/venn1"/>
    <dgm:cxn modelId="{E56945DB-4EDE-422E-9D0E-419051120EA6}" type="presParOf" srcId="{AC2DCF01-6A8D-43AA-9006-5D2F9EF0048F}" destId="{13973DF2-1704-4025-BCF8-9C04D2316729}" srcOrd="2" destOrd="0" presId="urn:microsoft.com/office/officeart/2005/8/layout/venn1"/>
    <dgm:cxn modelId="{A0BEDF95-FE6D-4615-802C-7F4CB93C8391}" type="presParOf" srcId="{AC2DCF01-6A8D-43AA-9006-5D2F9EF0048F}" destId="{2B58F13F-8F53-4003-87D5-9735B78F14EE}" srcOrd="3" destOrd="0" presId="urn:microsoft.com/office/officeart/2005/8/layout/venn1"/>
    <dgm:cxn modelId="{549539F7-3C05-4C9A-B79F-BDE6BFB63D50}" type="presParOf" srcId="{AC2DCF01-6A8D-43AA-9006-5D2F9EF0048F}" destId="{7ED8121C-E8B6-48A7-8E65-7F9C754A762C}" srcOrd="4" destOrd="0" presId="urn:microsoft.com/office/officeart/2005/8/layout/venn1"/>
    <dgm:cxn modelId="{3B0AEF77-69AC-4E83-873E-E37851B6080D}" type="presParOf" srcId="{AC2DCF01-6A8D-43AA-9006-5D2F9EF0048F}" destId="{8AEB7BC8-DDB6-4276-A335-3B39B1CB7704}"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5C143E-E906-498F-99EB-8BB9DDBEC5E9}"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75958A4D-0FC6-4BA1-B8DB-11EDBC18BC94}">
      <dgm:prSet phldrT="[Text]"/>
      <dgm:spPr>
        <a:solidFill>
          <a:schemeClr val="accent1">
            <a:lumMod val="75000"/>
          </a:schemeClr>
        </a:solidFill>
      </dgm:spPr>
      <dgm:t>
        <a:bodyPr/>
        <a:lstStyle/>
        <a:p>
          <a:r>
            <a:rPr lang="en-US" dirty="0"/>
            <a:t>Collaborate</a:t>
          </a:r>
        </a:p>
      </dgm:t>
    </dgm:pt>
    <dgm:pt modelId="{04CCFF13-5C8C-4D91-B4B2-604769107B1B}" type="parTrans" cxnId="{AD0DE518-B052-4C4F-B0AA-5F3BFF7FBD40}">
      <dgm:prSet/>
      <dgm:spPr/>
      <dgm:t>
        <a:bodyPr/>
        <a:lstStyle/>
        <a:p>
          <a:endParaRPr lang="en-US"/>
        </a:p>
      </dgm:t>
    </dgm:pt>
    <dgm:pt modelId="{2F43561B-CA36-4A20-B7EF-B7DD15877E56}" type="sibTrans" cxnId="{AD0DE518-B052-4C4F-B0AA-5F3BFF7FBD40}">
      <dgm:prSet/>
      <dgm:spPr/>
      <dgm:t>
        <a:bodyPr/>
        <a:lstStyle/>
        <a:p>
          <a:endParaRPr lang="en-US"/>
        </a:p>
      </dgm:t>
    </dgm:pt>
    <dgm:pt modelId="{B7D65AEE-80E1-4746-BD7B-5B6C34401AEB}">
      <dgm:prSet phldrT="[Text]"/>
      <dgm:spPr>
        <a:solidFill>
          <a:schemeClr val="accent3">
            <a:lumMod val="75000"/>
          </a:schemeClr>
        </a:solidFill>
      </dgm:spPr>
      <dgm:t>
        <a:bodyPr/>
        <a:lstStyle/>
        <a:p>
          <a:r>
            <a:rPr lang="en-US" dirty="0"/>
            <a:t>Plan</a:t>
          </a:r>
        </a:p>
      </dgm:t>
    </dgm:pt>
    <dgm:pt modelId="{6CD2A988-AC1D-42C3-AFC7-97BB1CB8764B}" type="parTrans" cxnId="{3E3A2BD8-06CD-4FB7-809B-07F6FF3E0F5D}">
      <dgm:prSet/>
      <dgm:spPr/>
      <dgm:t>
        <a:bodyPr/>
        <a:lstStyle/>
        <a:p>
          <a:endParaRPr lang="en-US"/>
        </a:p>
      </dgm:t>
    </dgm:pt>
    <dgm:pt modelId="{F22FF72A-B888-49DA-81B7-1D9E5DDB6384}" type="sibTrans" cxnId="{3E3A2BD8-06CD-4FB7-809B-07F6FF3E0F5D}">
      <dgm:prSet/>
      <dgm:spPr/>
      <dgm:t>
        <a:bodyPr/>
        <a:lstStyle/>
        <a:p>
          <a:endParaRPr lang="en-US"/>
        </a:p>
      </dgm:t>
    </dgm:pt>
    <dgm:pt modelId="{CCBE36DB-BD5B-4E8D-85E9-4BCE48615812}">
      <dgm:prSet phldrT="[Text]"/>
      <dgm:spPr>
        <a:solidFill>
          <a:schemeClr val="accent4">
            <a:lumMod val="75000"/>
          </a:schemeClr>
        </a:solidFill>
      </dgm:spPr>
      <dgm:t>
        <a:bodyPr/>
        <a:lstStyle/>
        <a:p>
          <a:r>
            <a:rPr lang="en-US" dirty="0"/>
            <a:t>Invest</a:t>
          </a:r>
        </a:p>
      </dgm:t>
    </dgm:pt>
    <dgm:pt modelId="{6AFBCFAE-DDA1-4723-AC81-6623C6EA42D5}" type="parTrans" cxnId="{5F22B45F-EBED-419C-9ABE-EFCEBBC5C486}">
      <dgm:prSet/>
      <dgm:spPr/>
      <dgm:t>
        <a:bodyPr/>
        <a:lstStyle/>
        <a:p>
          <a:endParaRPr lang="en-US"/>
        </a:p>
      </dgm:t>
    </dgm:pt>
    <dgm:pt modelId="{F619ED67-F490-4BAF-8B3E-A10AFF33024D}" type="sibTrans" cxnId="{5F22B45F-EBED-419C-9ABE-EFCEBBC5C486}">
      <dgm:prSet/>
      <dgm:spPr/>
      <dgm:t>
        <a:bodyPr/>
        <a:lstStyle/>
        <a:p>
          <a:endParaRPr lang="en-US"/>
        </a:p>
      </dgm:t>
    </dgm:pt>
    <dgm:pt modelId="{4B944A4C-E598-4392-8CB7-02FDFDCB1F8E}">
      <dgm:prSet phldrT="[Text]"/>
      <dgm:spPr>
        <a:solidFill>
          <a:schemeClr val="accent5">
            <a:lumMod val="75000"/>
          </a:schemeClr>
        </a:solidFill>
      </dgm:spPr>
      <dgm:t>
        <a:bodyPr/>
        <a:lstStyle/>
        <a:p>
          <a:r>
            <a:rPr lang="en-US" dirty="0"/>
            <a:t>Build</a:t>
          </a:r>
        </a:p>
      </dgm:t>
    </dgm:pt>
    <dgm:pt modelId="{4648AC05-D901-446E-BBCB-C67885263B9C}" type="parTrans" cxnId="{E94F970B-1143-49D1-AD01-3C31F0B5A95D}">
      <dgm:prSet/>
      <dgm:spPr/>
      <dgm:t>
        <a:bodyPr/>
        <a:lstStyle/>
        <a:p>
          <a:endParaRPr lang="en-US"/>
        </a:p>
      </dgm:t>
    </dgm:pt>
    <dgm:pt modelId="{EE511997-3399-46CA-B2DB-FA5098223652}" type="sibTrans" cxnId="{E94F970B-1143-49D1-AD01-3C31F0B5A95D}">
      <dgm:prSet/>
      <dgm:spPr/>
      <dgm:t>
        <a:bodyPr/>
        <a:lstStyle/>
        <a:p>
          <a:endParaRPr lang="en-US"/>
        </a:p>
      </dgm:t>
    </dgm:pt>
    <dgm:pt modelId="{F8F72444-C77D-4978-A14C-971492D1B999}">
      <dgm:prSet phldrT="[Text]"/>
      <dgm:spPr>
        <a:solidFill>
          <a:schemeClr val="accent6">
            <a:lumMod val="75000"/>
          </a:schemeClr>
        </a:solidFill>
      </dgm:spPr>
      <dgm:t>
        <a:bodyPr/>
        <a:lstStyle/>
        <a:p>
          <a:r>
            <a:rPr lang="en-US" dirty="0"/>
            <a:t>Operate &amp;</a:t>
          </a:r>
        </a:p>
        <a:p>
          <a:r>
            <a:rPr lang="en-US" dirty="0"/>
            <a:t>Sell</a:t>
          </a:r>
        </a:p>
      </dgm:t>
    </dgm:pt>
    <dgm:pt modelId="{D02D5238-8050-4D79-9C40-8FDF1A30DEFD}" type="parTrans" cxnId="{3E4AFBAC-4753-45F4-8DD7-DB79B2C5E9F0}">
      <dgm:prSet/>
      <dgm:spPr/>
      <dgm:t>
        <a:bodyPr/>
        <a:lstStyle/>
        <a:p>
          <a:endParaRPr lang="en-US"/>
        </a:p>
      </dgm:t>
    </dgm:pt>
    <dgm:pt modelId="{FD3F9D05-1330-4258-901E-3D6DAE45E494}" type="sibTrans" cxnId="{3E4AFBAC-4753-45F4-8DD7-DB79B2C5E9F0}">
      <dgm:prSet/>
      <dgm:spPr/>
      <dgm:t>
        <a:bodyPr/>
        <a:lstStyle/>
        <a:p>
          <a:endParaRPr lang="en-US"/>
        </a:p>
      </dgm:t>
    </dgm:pt>
    <dgm:pt modelId="{4480E98C-EC3B-41D7-81A3-8CF8E9BEF05F}">
      <dgm:prSet phldrT="[Text]"/>
      <dgm:spPr>
        <a:solidFill>
          <a:schemeClr val="accent2">
            <a:lumMod val="75000"/>
          </a:schemeClr>
        </a:solidFill>
      </dgm:spPr>
      <dgm:t>
        <a:bodyPr/>
        <a:lstStyle/>
        <a:p>
          <a:r>
            <a:rPr lang="en-US" dirty="0"/>
            <a:t>Measure &amp;</a:t>
          </a:r>
        </a:p>
        <a:p>
          <a:r>
            <a:rPr lang="en-US" dirty="0"/>
            <a:t>Analyze</a:t>
          </a:r>
        </a:p>
      </dgm:t>
    </dgm:pt>
    <dgm:pt modelId="{30B5D9A9-802F-44A6-93D8-CCF242F54515}" type="parTrans" cxnId="{303D5504-DE71-45C6-8682-4066B8FCD868}">
      <dgm:prSet/>
      <dgm:spPr/>
      <dgm:t>
        <a:bodyPr/>
        <a:lstStyle/>
        <a:p>
          <a:endParaRPr lang="en-US"/>
        </a:p>
      </dgm:t>
    </dgm:pt>
    <dgm:pt modelId="{00009960-E28D-46C2-9083-724A32636D90}" type="sibTrans" cxnId="{303D5504-DE71-45C6-8682-4066B8FCD868}">
      <dgm:prSet/>
      <dgm:spPr/>
      <dgm:t>
        <a:bodyPr/>
        <a:lstStyle/>
        <a:p>
          <a:endParaRPr lang="en-US"/>
        </a:p>
      </dgm:t>
    </dgm:pt>
    <dgm:pt modelId="{2E429C5E-1B2F-4277-9358-44B50529BAC2}" type="pres">
      <dgm:prSet presAssocID="{BB5C143E-E906-498F-99EB-8BB9DDBEC5E9}" presName="Name0" presStyleCnt="0">
        <dgm:presLayoutVars>
          <dgm:dir/>
          <dgm:resizeHandles val="exact"/>
        </dgm:presLayoutVars>
      </dgm:prSet>
      <dgm:spPr/>
    </dgm:pt>
    <dgm:pt modelId="{2B685885-0D40-4154-A755-275E00B94D93}" type="pres">
      <dgm:prSet presAssocID="{BB5C143E-E906-498F-99EB-8BB9DDBEC5E9}" presName="cycle" presStyleCnt="0"/>
      <dgm:spPr/>
    </dgm:pt>
    <dgm:pt modelId="{06408D9D-FD7B-4BFD-9438-369750EE192A}" type="pres">
      <dgm:prSet presAssocID="{75958A4D-0FC6-4BA1-B8DB-11EDBC18BC94}" presName="nodeFirstNode" presStyleLbl="node1" presStyleIdx="0" presStyleCnt="6">
        <dgm:presLayoutVars>
          <dgm:bulletEnabled val="1"/>
        </dgm:presLayoutVars>
      </dgm:prSet>
      <dgm:spPr/>
    </dgm:pt>
    <dgm:pt modelId="{B9371532-D3C9-4A21-A137-97847FCCD296}" type="pres">
      <dgm:prSet presAssocID="{2F43561B-CA36-4A20-B7EF-B7DD15877E56}" presName="sibTransFirstNode" presStyleLbl="bgShp" presStyleIdx="0" presStyleCnt="1"/>
      <dgm:spPr/>
    </dgm:pt>
    <dgm:pt modelId="{289D2139-5CE5-4FAA-8BE1-30E743A5F91A}" type="pres">
      <dgm:prSet presAssocID="{4480E98C-EC3B-41D7-81A3-8CF8E9BEF05F}" presName="nodeFollowingNodes" presStyleLbl="node1" presStyleIdx="1" presStyleCnt="6" custRadScaleRad="99808" custRadScaleInc="21287">
        <dgm:presLayoutVars>
          <dgm:bulletEnabled val="1"/>
        </dgm:presLayoutVars>
      </dgm:prSet>
      <dgm:spPr/>
    </dgm:pt>
    <dgm:pt modelId="{4E498087-5649-4228-8F0B-7CC60E5F0A67}" type="pres">
      <dgm:prSet presAssocID="{B7D65AEE-80E1-4746-BD7B-5B6C34401AEB}" presName="nodeFollowingNodes" presStyleLbl="node1" presStyleIdx="2" presStyleCnt="6" custRadScaleRad="103922" custRadScaleInc="-8350">
        <dgm:presLayoutVars>
          <dgm:bulletEnabled val="1"/>
        </dgm:presLayoutVars>
      </dgm:prSet>
      <dgm:spPr/>
    </dgm:pt>
    <dgm:pt modelId="{191C5676-E0CB-4A36-AC68-9A414F9A8B14}" type="pres">
      <dgm:prSet presAssocID="{CCBE36DB-BD5B-4E8D-85E9-4BCE48615812}" presName="nodeFollowingNodes" presStyleLbl="node1" presStyleIdx="3" presStyleCnt="6" custRadScaleRad="101407">
        <dgm:presLayoutVars>
          <dgm:bulletEnabled val="1"/>
        </dgm:presLayoutVars>
      </dgm:prSet>
      <dgm:spPr/>
    </dgm:pt>
    <dgm:pt modelId="{6A97B963-90DB-4F6E-AF8D-FAE208023969}" type="pres">
      <dgm:prSet presAssocID="{4B944A4C-E598-4392-8CB7-02FDFDCB1F8E}" presName="nodeFollowingNodes" presStyleLbl="node1" presStyleIdx="4" presStyleCnt="6" custRadScaleRad="108674" custRadScaleInc="9890">
        <dgm:presLayoutVars>
          <dgm:bulletEnabled val="1"/>
        </dgm:presLayoutVars>
      </dgm:prSet>
      <dgm:spPr/>
    </dgm:pt>
    <dgm:pt modelId="{0E0D4498-2CD2-42B4-ABD6-06F2C325453E}" type="pres">
      <dgm:prSet presAssocID="{F8F72444-C77D-4978-A14C-971492D1B999}" presName="nodeFollowingNodes" presStyleLbl="node1" presStyleIdx="5" presStyleCnt="6" custRadScaleRad="109837" custRadScaleInc="-24781">
        <dgm:presLayoutVars>
          <dgm:bulletEnabled val="1"/>
        </dgm:presLayoutVars>
      </dgm:prSet>
      <dgm:spPr/>
    </dgm:pt>
  </dgm:ptLst>
  <dgm:cxnLst>
    <dgm:cxn modelId="{303D5504-DE71-45C6-8682-4066B8FCD868}" srcId="{BB5C143E-E906-498F-99EB-8BB9DDBEC5E9}" destId="{4480E98C-EC3B-41D7-81A3-8CF8E9BEF05F}" srcOrd="1" destOrd="0" parTransId="{30B5D9A9-802F-44A6-93D8-CCF242F54515}" sibTransId="{00009960-E28D-46C2-9083-724A32636D90}"/>
    <dgm:cxn modelId="{F1BDF106-1FC2-49B7-A0AE-4DC7C2F2012A}" type="presOf" srcId="{CCBE36DB-BD5B-4E8D-85E9-4BCE48615812}" destId="{191C5676-E0CB-4A36-AC68-9A414F9A8B14}" srcOrd="0" destOrd="0" presId="urn:microsoft.com/office/officeart/2005/8/layout/cycle3"/>
    <dgm:cxn modelId="{E94F970B-1143-49D1-AD01-3C31F0B5A95D}" srcId="{BB5C143E-E906-498F-99EB-8BB9DDBEC5E9}" destId="{4B944A4C-E598-4392-8CB7-02FDFDCB1F8E}" srcOrd="4" destOrd="0" parTransId="{4648AC05-D901-446E-BBCB-C67885263B9C}" sibTransId="{EE511997-3399-46CA-B2DB-FA5098223652}"/>
    <dgm:cxn modelId="{AD0DE518-B052-4C4F-B0AA-5F3BFF7FBD40}" srcId="{BB5C143E-E906-498F-99EB-8BB9DDBEC5E9}" destId="{75958A4D-0FC6-4BA1-B8DB-11EDBC18BC94}" srcOrd="0" destOrd="0" parTransId="{04CCFF13-5C8C-4D91-B4B2-604769107B1B}" sibTransId="{2F43561B-CA36-4A20-B7EF-B7DD15877E56}"/>
    <dgm:cxn modelId="{14064B35-F3A7-43B2-80D0-6E51E6149073}" type="presOf" srcId="{4480E98C-EC3B-41D7-81A3-8CF8E9BEF05F}" destId="{289D2139-5CE5-4FAA-8BE1-30E743A5F91A}" srcOrd="0" destOrd="0" presId="urn:microsoft.com/office/officeart/2005/8/layout/cycle3"/>
    <dgm:cxn modelId="{35B4933B-77BB-4720-8D7D-3A07206F6869}" type="presOf" srcId="{F8F72444-C77D-4978-A14C-971492D1B999}" destId="{0E0D4498-2CD2-42B4-ABD6-06F2C325453E}" srcOrd="0" destOrd="0" presId="urn:microsoft.com/office/officeart/2005/8/layout/cycle3"/>
    <dgm:cxn modelId="{5F22B45F-EBED-419C-9ABE-EFCEBBC5C486}" srcId="{BB5C143E-E906-498F-99EB-8BB9DDBEC5E9}" destId="{CCBE36DB-BD5B-4E8D-85E9-4BCE48615812}" srcOrd="3" destOrd="0" parTransId="{6AFBCFAE-DDA1-4723-AC81-6623C6EA42D5}" sibTransId="{F619ED67-F490-4BAF-8B3E-A10AFF33024D}"/>
    <dgm:cxn modelId="{FCA18163-4557-4B47-AA80-8031D478A4CC}" type="presOf" srcId="{2F43561B-CA36-4A20-B7EF-B7DD15877E56}" destId="{B9371532-D3C9-4A21-A137-97847FCCD296}" srcOrd="0" destOrd="0" presId="urn:microsoft.com/office/officeart/2005/8/layout/cycle3"/>
    <dgm:cxn modelId="{35C51F6C-4DDE-48FB-B312-C8B08DC7F1A8}" type="presOf" srcId="{B7D65AEE-80E1-4746-BD7B-5B6C34401AEB}" destId="{4E498087-5649-4228-8F0B-7CC60E5F0A67}" srcOrd="0" destOrd="0" presId="urn:microsoft.com/office/officeart/2005/8/layout/cycle3"/>
    <dgm:cxn modelId="{A0BFD256-AD8F-46FD-8E22-BF58444964D5}" type="presOf" srcId="{BB5C143E-E906-498F-99EB-8BB9DDBEC5E9}" destId="{2E429C5E-1B2F-4277-9358-44B50529BAC2}" srcOrd="0" destOrd="0" presId="urn:microsoft.com/office/officeart/2005/8/layout/cycle3"/>
    <dgm:cxn modelId="{EEF01CA1-AA51-4DAF-8F35-175C3A9ACA78}" type="presOf" srcId="{4B944A4C-E598-4392-8CB7-02FDFDCB1F8E}" destId="{6A97B963-90DB-4F6E-AF8D-FAE208023969}" srcOrd="0" destOrd="0" presId="urn:microsoft.com/office/officeart/2005/8/layout/cycle3"/>
    <dgm:cxn modelId="{3E4AFBAC-4753-45F4-8DD7-DB79B2C5E9F0}" srcId="{BB5C143E-E906-498F-99EB-8BB9DDBEC5E9}" destId="{F8F72444-C77D-4978-A14C-971492D1B999}" srcOrd="5" destOrd="0" parTransId="{D02D5238-8050-4D79-9C40-8FDF1A30DEFD}" sibTransId="{FD3F9D05-1330-4258-901E-3D6DAE45E494}"/>
    <dgm:cxn modelId="{3E3A2BD8-06CD-4FB7-809B-07F6FF3E0F5D}" srcId="{BB5C143E-E906-498F-99EB-8BB9DDBEC5E9}" destId="{B7D65AEE-80E1-4746-BD7B-5B6C34401AEB}" srcOrd="2" destOrd="0" parTransId="{6CD2A988-AC1D-42C3-AFC7-97BB1CB8764B}" sibTransId="{F22FF72A-B888-49DA-81B7-1D9E5DDB6384}"/>
    <dgm:cxn modelId="{726F77FA-1684-4F61-9CC9-8AF5B24F68BD}" type="presOf" srcId="{75958A4D-0FC6-4BA1-B8DB-11EDBC18BC94}" destId="{06408D9D-FD7B-4BFD-9438-369750EE192A}" srcOrd="0" destOrd="0" presId="urn:microsoft.com/office/officeart/2005/8/layout/cycle3"/>
    <dgm:cxn modelId="{F8197AC0-8E92-45E7-9D7B-7155D0E2CEEC}" type="presParOf" srcId="{2E429C5E-1B2F-4277-9358-44B50529BAC2}" destId="{2B685885-0D40-4154-A755-275E00B94D93}" srcOrd="0" destOrd="0" presId="urn:microsoft.com/office/officeart/2005/8/layout/cycle3"/>
    <dgm:cxn modelId="{B2B2755A-1564-495F-B74F-8B2615A86861}" type="presParOf" srcId="{2B685885-0D40-4154-A755-275E00B94D93}" destId="{06408D9D-FD7B-4BFD-9438-369750EE192A}" srcOrd="0" destOrd="0" presId="urn:microsoft.com/office/officeart/2005/8/layout/cycle3"/>
    <dgm:cxn modelId="{CDDCC2D8-AE20-4D66-8379-7B9A09930DAD}" type="presParOf" srcId="{2B685885-0D40-4154-A755-275E00B94D93}" destId="{B9371532-D3C9-4A21-A137-97847FCCD296}" srcOrd="1" destOrd="0" presId="urn:microsoft.com/office/officeart/2005/8/layout/cycle3"/>
    <dgm:cxn modelId="{6843D581-F2A2-4AD5-9E61-C40955D5938F}" type="presParOf" srcId="{2B685885-0D40-4154-A755-275E00B94D93}" destId="{289D2139-5CE5-4FAA-8BE1-30E743A5F91A}" srcOrd="2" destOrd="0" presId="urn:microsoft.com/office/officeart/2005/8/layout/cycle3"/>
    <dgm:cxn modelId="{653E558A-0BEB-4D52-95C0-9DDA35CBE099}" type="presParOf" srcId="{2B685885-0D40-4154-A755-275E00B94D93}" destId="{4E498087-5649-4228-8F0B-7CC60E5F0A67}" srcOrd="3" destOrd="0" presId="urn:microsoft.com/office/officeart/2005/8/layout/cycle3"/>
    <dgm:cxn modelId="{68577C0D-2A13-496A-A494-26366E581875}" type="presParOf" srcId="{2B685885-0D40-4154-A755-275E00B94D93}" destId="{191C5676-E0CB-4A36-AC68-9A414F9A8B14}" srcOrd="4" destOrd="0" presId="urn:microsoft.com/office/officeart/2005/8/layout/cycle3"/>
    <dgm:cxn modelId="{A158B5E7-5B7C-4110-8AE3-640BBDCFD303}" type="presParOf" srcId="{2B685885-0D40-4154-A755-275E00B94D93}" destId="{6A97B963-90DB-4F6E-AF8D-FAE208023969}" srcOrd="5" destOrd="0" presId="urn:microsoft.com/office/officeart/2005/8/layout/cycle3"/>
    <dgm:cxn modelId="{BEAC5014-F0D0-42BA-BCC5-3915DDCA6EF8}" type="presParOf" srcId="{2B685885-0D40-4154-A755-275E00B94D93}" destId="{0E0D4498-2CD2-42B4-ABD6-06F2C325453E}"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DD6A5-3D79-48ED-B00E-12A0BB146EDB}">
      <dsp:nvSpPr>
        <dsp:cNvPr id="0" name=""/>
        <dsp:cNvSpPr/>
      </dsp:nvSpPr>
      <dsp:spPr>
        <a:xfrm>
          <a:off x="7220278" y="561405"/>
          <a:ext cx="3055001" cy="294437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Processor</a:t>
          </a:r>
        </a:p>
        <a:p>
          <a:pPr marL="0" lvl="0" indent="0" algn="ctr" defTabSz="1644650">
            <a:lnSpc>
              <a:spcPct val="90000"/>
            </a:lnSpc>
            <a:spcBef>
              <a:spcPct val="0"/>
            </a:spcBef>
            <a:spcAft>
              <a:spcPct val="35000"/>
            </a:spcAft>
            <a:buNone/>
          </a:pPr>
          <a:r>
            <a:rPr lang="en-US" sz="2000" kern="1200" dirty="0"/>
            <a:t>(“</a:t>
          </a:r>
          <a:r>
            <a:rPr lang="en-US" sz="2000" i="1" kern="1200" dirty="0"/>
            <a:t>Compost Planner”)</a:t>
          </a:r>
          <a:endParaRPr lang="en-US" sz="2000" kern="1200" dirty="0"/>
        </a:p>
      </dsp:txBody>
      <dsp:txXfrm>
        <a:off x="7667673" y="992599"/>
        <a:ext cx="2160211" cy="2081991"/>
      </dsp:txXfrm>
    </dsp:sp>
    <dsp:sp modelId="{7C7034C9-A8E5-4854-8D97-407EA8C89255}">
      <dsp:nvSpPr>
        <dsp:cNvPr id="0" name=""/>
        <dsp:cNvSpPr/>
      </dsp:nvSpPr>
      <dsp:spPr>
        <a:xfrm rot="8613608">
          <a:off x="6906737" y="3541570"/>
          <a:ext cx="1111081" cy="57199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7061561" y="3605007"/>
        <a:ext cx="939482" cy="343198"/>
      </dsp:txXfrm>
    </dsp:sp>
    <dsp:sp modelId="{A0E09792-A2C7-40C0-BC7F-B8AA335D5771}">
      <dsp:nvSpPr>
        <dsp:cNvPr id="0" name=""/>
        <dsp:cNvSpPr/>
      </dsp:nvSpPr>
      <dsp:spPr>
        <a:xfrm>
          <a:off x="3902401" y="2938665"/>
          <a:ext cx="2849020" cy="2624849"/>
        </a:xfrm>
        <a:prstGeom prst="ellipse">
          <a:avLst/>
        </a:prstGeom>
        <a:solidFill>
          <a:srgbClr val="6DA9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Buyer/</a:t>
          </a:r>
        </a:p>
        <a:p>
          <a:pPr marL="0" lvl="0" indent="0" algn="ctr" defTabSz="1244600">
            <a:lnSpc>
              <a:spcPct val="90000"/>
            </a:lnSpc>
            <a:spcBef>
              <a:spcPct val="0"/>
            </a:spcBef>
            <a:spcAft>
              <a:spcPct val="35000"/>
            </a:spcAft>
            <a:buNone/>
          </a:pPr>
          <a:r>
            <a:rPr lang="en-US" sz="2800" kern="1200" dirty="0"/>
            <a:t>Grower</a:t>
          </a:r>
        </a:p>
        <a:p>
          <a:pPr marL="0" lvl="0" indent="0" algn="ctr" defTabSz="1244600">
            <a:lnSpc>
              <a:spcPct val="90000"/>
            </a:lnSpc>
            <a:spcBef>
              <a:spcPct val="0"/>
            </a:spcBef>
            <a:spcAft>
              <a:spcPct val="35000"/>
            </a:spcAft>
            <a:buNone/>
          </a:pPr>
          <a:r>
            <a:rPr lang="en-US" sz="2000" i="1" kern="1200" dirty="0"/>
            <a:t>(“Comet Planner”, SHI Carbon/Nutrient markets)</a:t>
          </a:r>
        </a:p>
      </dsp:txBody>
      <dsp:txXfrm>
        <a:off x="4319630" y="3323065"/>
        <a:ext cx="2014562" cy="1856049"/>
      </dsp:txXfrm>
    </dsp:sp>
    <dsp:sp modelId="{F1AE23AB-CC0F-4857-BE3D-98F56C580256}">
      <dsp:nvSpPr>
        <dsp:cNvPr id="0" name=""/>
        <dsp:cNvSpPr/>
      </dsp:nvSpPr>
      <dsp:spPr>
        <a:xfrm rot="13333162">
          <a:off x="2539725" y="3499857"/>
          <a:ext cx="1023667" cy="520847"/>
        </a:xfrm>
        <a:prstGeom prst="rightArrow">
          <a:avLst>
            <a:gd name="adj1" fmla="val 60000"/>
            <a:gd name="adj2" fmla="val 50000"/>
          </a:avLst>
        </a:prstGeom>
        <a:solidFill>
          <a:srgbClr val="6DA94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2675711" y="3656525"/>
        <a:ext cx="867413" cy="312509"/>
      </dsp:txXfrm>
    </dsp:sp>
    <dsp:sp modelId="{CF7C2051-A08E-498F-B6CD-D461CF91FC62}">
      <dsp:nvSpPr>
        <dsp:cNvPr id="0" name=""/>
        <dsp:cNvSpPr/>
      </dsp:nvSpPr>
      <dsp:spPr>
        <a:xfrm>
          <a:off x="190595" y="411341"/>
          <a:ext cx="3150885" cy="2977558"/>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Generator</a:t>
          </a:r>
        </a:p>
        <a:p>
          <a:pPr marL="0" lvl="0" indent="0" algn="ctr" defTabSz="1422400">
            <a:lnSpc>
              <a:spcPct val="90000"/>
            </a:lnSpc>
            <a:spcBef>
              <a:spcPct val="0"/>
            </a:spcBef>
            <a:spcAft>
              <a:spcPct val="35000"/>
            </a:spcAft>
            <a:buNone/>
          </a:pPr>
          <a:r>
            <a:rPr lang="en-US" sz="2000" i="1" kern="1200" dirty="0"/>
            <a:t>(“</a:t>
          </a:r>
          <a:r>
            <a:rPr lang="en-US" sz="2000" i="1" kern="1200" dirty="0" err="1"/>
            <a:t>Recyclist</a:t>
          </a:r>
          <a:r>
            <a:rPr lang="en-US" sz="2000" i="1" kern="1200" dirty="0"/>
            <a:t>”</a:t>
          </a:r>
          <a:r>
            <a:rPr lang="en-US" sz="2000" kern="1200" dirty="0"/>
            <a:t>)</a:t>
          </a:r>
        </a:p>
      </dsp:txBody>
      <dsp:txXfrm>
        <a:off x="652031" y="847394"/>
        <a:ext cx="2228013" cy="2105452"/>
      </dsp:txXfrm>
    </dsp:sp>
    <dsp:sp modelId="{88B62124-D287-474A-80E1-FA69CA54B43C}">
      <dsp:nvSpPr>
        <dsp:cNvPr id="0" name=""/>
        <dsp:cNvSpPr/>
      </dsp:nvSpPr>
      <dsp:spPr>
        <a:xfrm rot="21579742">
          <a:off x="3725650" y="903729"/>
          <a:ext cx="3269003" cy="1209250"/>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66950">
            <a:lnSpc>
              <a:spcPct val="90000"/>
            </a:lnSpc>
            <a:spcBef>
              <a:spcPct val="0"/>
            </a:spcBef>
            <a:spcAft>
              <a:spcPct val="35000"/>
            </a:spcAft>
            <a:buNone/>
          </a:pPr>
          <a:endParaRPr lang="en-US" sz="5100" kern="1200"/>
        </a:p>
      </dsp:txBody>
      <dsp:txXfrm>
        <a:off x="3725653" y="1146648"/>
        <a:ext cx="2906228" cy="725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C7149-96BB-481D-A788-8CCE8448CBA5}">
      <dsp:nvSpPr>
        <dsp:cNvPr id="0" name=""/>
        <dsp:cNvSpPr/>
      </dsp:nvSpPr>
      <dsp:spPr>
        <a:xfrm>
          <a:off x="457416" y="0"/>
          <a:ext cx="3513956" cy="3513956"/>
        </a:xfrm>
        <a:prstGeom prst="ellips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Ecosystem</a:t>
          </a:r>
        </a:p>
      </dsp:txBody>
      <dsp:txXfrm>
        <a:off x="1723143" y="175697"/>
        <a:ext cx="982502" cy="527093"/>
      </dsp:txXfrm>
    </dsp:sp>
    <dsp:sp modelId="{3509C6CD-0CE1-44C0-88F4-47AA6EDCDBB4}">
      <dsp:nvSpPr>
        <dsp:cNvPr id="0" name=""/>
        <dsp:cNvSpPr/>
      </dsp:nvSpPr>
      <dsp:spPr>
        <a:xfrm>
          <a:off x="769835" y="702791"/>
          <a:ext cx="2811164" cy="2811164"/>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Biological</a:t>
          </a:r>
        </a:p>
      </dsp:txBody>
      <dsp:txXfrm>
        <a:off x="1684166" y="871461"/>
        <a:ext cx="982502" cy="506009"/>
      </dsp:txXfrm>
    </dsp:sp>
    <dsp:sp modelId="{C4222F71-E15C-41A4-8153-E02456E9B0D3}">
      <dsp:nvSpPr>
        <dsp:cNvPr id="0" name=""/>
        <dsp:cNvSpPr/>
      </dsp:nvSpPr>
      <dsp:spPr>
        <a:xfrm>
          <a:off x="1136685" y="1405582"/>
          <a:ext cx="2108373" cy="2108373"/>
        </a:xfrm>
        <a:prstGeom prst="ellipse">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Chemical</a:t>
          </a:r>
        </a:p>
      </dsp:txBody>
      <dsp:txXfrm>
        <a:off x="1699621" y="1563710"/>
        <a:ext cx="982502" cy="474384"/>
      </dsp:txXfrm>
    </dsp:sp>
    <dsp:sp modelId="{C4A8CE3A-EDE3-499F-9CEA-3E4DCDE3FBAB}">
      <dsp:nvSpPr>
        <dsp:cNvPr id="0" name=""/>
        <dsp:cNvSpPr/>
      </dsp:nvSpPr>
      <dsp:spPr>
        <a:xfrm>
          <a:off x="1451795" y="2108373"/>
          <a:ext cx="1405582" cy="1405582"/>
        </a:xfrm>
        <a:prstGeom prst="ellips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Physical</a:t>
          </a:r>
        </a:p>
      </dsp:txBody>
      <dsp:txXfrm>
        <a:off x="1657638" y="2459769"/>
        <a:ext cx="993896" cy="7027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22B2A-E46C-4626-993C-3059AE9BDBC9}">
      <dsp:nvSpPr>
        <dsp:cNvPr id="0" name=""/>
        <dsp:cNvSpPr/>
      </dsp:nvSpPr>
      <dsp:spPr>
        <a:xfrm>
          <a:off x="1043504" y="0"/>
          <a:ext cx="1809271" cy="1809271"/>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For Profit “markets”</a:t>
          </a:r>
        </a:p>
      </dsp:txBody>
      <dsp:txXfrm>
        <a:off x="1284741" y="316622"/>
        <a:ext cx="1326799" cy="814172"/>
      </dsp:txXfrm>
    </dsp:sp>
    <dsp:sp modelId="{13973DF2-1704-4025-BCF8-9C04D2316729}">
      <dsp:nvSpPr>
        <dsp:cNvPr id="0" name=""/>
        <dsp:cNvSpPr/>
      </dsp:nvSpPr>
      <dsp:spPr>
        <a:xfrm>
          <a:off x="1621464" y="1174965"/>
          <a:ext cx="1809271" cy="1809271"/>
        </a:xfrm>
        <a:prstGeom prst="ellipse">
          <a:avLst/>
        </a:prstGeom>
        <a:solidFill>
          <a:schemeClr val="accent2">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Non-profit</a:t>
          </a:r>
        </a:p>
      </dsp:txBody>
      <dsp:txXfrm>
        <a:off x="2174800" y="1642360"/>
        <a:ext cx="1085563" cy="995099"/>
      </dsp:txXfrm>
    </dsp:sp>
    <dsp:sp modelId="{7ED8121C-E8B6-48A7-8E65-7F9C754A762C}">
      <dsp:nvSpPr>
        <dsp:cNvPr id="0" name=""/>
        <dsp:cNvSpPr/>
      </dsp:nvSpPr>
      <dsp:spPr>
        <a:xfrm>
          <a:off x="301408" y="1168488"/>
          <a:ext cx="1809271" cy="1809271"/>
        </a:xfrm>
        <a:prstGeom prst="ellipse">
          <a:avLst/>
        </a:prstGeom>
        <a:solidFill>
          <a:schemeClr val="accent5">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Municipal</a:t>
          </a:r>
        </a:p>
      </dsp:txBody>
      <dsp:txXfrm>
        <a:off x="471781" y="1635883"/>
        <a:ext cx="1085563" cy="9950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71532-D3C9-4A21-A137-97847FCCD296}">
      <dsp:nvSpPr>
        <dsp:cNvPr id="0" name=""/>
        <dsp:cNvSpPr/>
      </dsp:nvSpPr>
      <dsp:spPr>
        <a:xfrm>
          <a:off x="860404" y="-4712"/>
          <a:ext cx="4360774" cy="4360774"/>
        </a:xfrm>
        <a:prstGeom prst="circularArrow">
          <a:avLst>
            <a:gd name="adj1" fmla="val 5274"/>
            <a:gd name="adj2" fmla="val 312630"/>
            <a:gd name="adj3" fmla="val 14266983"/>
            <a:gd name="adj4" fmla="val 17104320"/>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408D9D-FD7B-4BFD-9438-369750EE192A}">
      <dsp:nvSpPr>
        <dsp:cNvPr id="0" name=""/>
        <dsp:cNvSpPr/>
      </dsp:nvSpPr>
      <dsp:spPr>
        <a:xfrm>
          <a:off x="2230112" y="1252"/>
          <a:ext cx="1621359" cy="810679"/>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Collaborate</a:t>
          </a:r>
        </a:p>
      </dsp:txBody>
      <dsp:txXfrm>
        <a:off x="2269686" y="40826"/>
        <a:ext cx="1542211" cy="731531"/>
      </dsp:txXfrm>
    </dsp:sp>
    <dsp:sp modelId="{289D2139-5CE5-4FAA-8BE1-30E743A5F91A}">
      <dsp:nvSpPr>
        <dsp:cNvPr id="0" name=""/>
        <dsp:cNvSpPr/>
      </dsp:nvSpPr>
      <dsp:spPr>
        <a:xfrm>
          <a:off x="3899069" y="1193953"/>
          <a:ext cx="1621359" cy="810679"/>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Measure &amp;</a:t>
          </a:r>
        </a:p>
        <a:p>
          <a:pPr marL="0" lvl="0" indent="0" algn="ctr" defTabSz="755650">
            <a:lnSpc>
              <a:spcPct val="90000"/>
            </a:lnSpc>
            <a:spcBef>
              <a:spcPct val="0"/>
            </a:spcBef>
            <a:spcAft>
              <a:spcPct val="35000"/>
            </a:spcAft>
            <a:buNone/>
          </a:pPr>
          <a:r>
            <a:rPr lang="en-US" sz="1700" kern="1200" dirty="0"/>
            <a:t>Analyze</a:t>
          </a:r>
        </a:p>
      </dsp:txBody>
      <dsp:txXfrm>
        <a:off x="3938643" y="1233527"/>
        <a:ext cx="1542211" cy="731531"/>
      </dsp:txXfrm>
    </dsp:sp>
    <dsp:sp modelId="{4E498087-5649-4228-8F0B-7CC60E5F0A67}">
      <dsp:nvSpPr>
        <dsp:cNvPr id="0" name=""/>
        <dsp:cNvSpPr/>
      </dsp:nvSpPr>
      <dsp:spPr>
        <a:xfrm>
          <a:off x="3886626" y="2567759"/>
          <a:ext cx="1621359" cy="810679"/>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Plan</a:t>
          </a:r>
        </a:p>
      </dsp:txBody>
      <dsp:txXfrm>
        <a:off x="3926200" y="2607333"/>
        <a:ext cx="1542211" cy="731531"/>
      </dsp:txXfrm>
    </dsp:sp>
    <dsp:sp modelId="{191C5676-E0CB-4A36-AC68-9A414F9A8B14}">
      <dsp:nvSpPr>
        <dsp:cNvPr id="0" name=""/>
        <dsp:cNvSpPr/>
      </dsp:nvSpPr>
      <dsp:spPr>
        <a:xfrm>
          <a:off x="2230112" y="3540658"/>
          <a:ext cx="1621359" cy="810679"/>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Invest</a:t>
          </a:r>
        </a:p>
      </dsp:txBody>
      <dsp:txXfrm>
        <a:off x="2269686" y="3580232"/>
        <a:ext cx="1542211" cy="731531"/>
      </dsp:txXfrm>
    </dsp:sp>
    <dsp:sp modelId="{6A97B963-90DB-4F6E-AF8D-FAE208023969}">
      <dsp:nvSpPr>
        <dsp:cNvPr id="0" name=""/>
        <dsp:cNvSpPr/>
      </dsp:nvSpPr>
      <dsp:spPr>
        <a:xfrm>
          <a:off x="486489" y="2580198"/>
          <a:ext cx="1621359" cy="810679"/>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Build</a:t>
          </a:r>
        </a:p>
      </dsp:txBody>
      <dsp:txXfrm>
        <a:off x="526063" y="2619772"/>
        <a:ext cx="1542211" cy="731531"/>
      </dsp:txXfrm>
    </dsp:sp>
    <dsp:sp modelId="{0E0D4498-2CD2-42B4-ABD6-06F2C325453E}">
      <dsp:nvSpPr>
        <dsp:cNvPr id="0" name=""/>
        <dsp:cNvSpPr/>
      </dsp:nvSpPr>
      <dsp:spPr>
        <a:xfrm>
          <a:off x="374467" y="1193941"/>
          <a:ext cx="1621359" cy="810679"/>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Operate &amp;</a:t>
          </a:r>
        </a:p>
        <a:p>
          <a:pPr marL="0" lvl="0" indent="0" algn="ctr" defTabSz="755650">
            <a:lnSpc>
              <a:spcPct val="90000"/>
            </a:lnSpc>
            <a:spcBef>
              <a:spcPct val="0"/>
            </a:spcBef>
            <a:spcAft>
              <a:spcPct val="35000"/>
            </a:spcAft>
            <a:buNone/>
          </a:pPr>
          <a:r>
            <a:rPr lang="en-US" sz="1700" kern="1200" dirty="0"/>
            <a:t>Sell</a:t>
          </a:r>
        </a:p>
      </dsp:txBody>
      <dsp:txXfrm>
        <a:off x="414041" y="1233515"/>
        <a:ext cx="1542211" cy="73153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119" tIns="47060" rIns="94119" bIns="47060" rtlCol="0"/>
          <a:lstStyle>
            <a:lvl1pPr algn="r">
              <a:defRPr sz="1200"/>
            </a:lvl1pPr>
          </a:lstStyle>
          <a:p>
            <a:fld id="{44F6AF36-67B0-4543-B2E1-6C52961E7978}" type="datetimeFigureOut">
              <a:rPr lang="en-US" smtClean="0"/>
              <a:t>11/13/2019</a:t>
            </a:fld>
            <a:endParaRPr lang="en-US"/>
          </a:p>
        </p:txBody>
      </p:sp>
      <p:sp>
        <p:nvSpPr>
          <p:cNvPr id="4" name="Slide Image Placeholder 3"/>
          <p:cNvSpPr>
            <a:spLocks noGrp="1" noRot="1" noChangeAspect="1"/>
          </p:cNvSpPr>
          <p:nvPr>
            <p:ph type="sldImg" idx="2"/>
          </p:nvPr>
        </p:nvSpPr>
        <p:spPr>
          <a:xfrm>
            <a:off x="735013" y="1174750"/>
            <a:ext cx="5632450" cy="3168650"/>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119" tIns="47060" rIns="94119" bIns="4706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71053"/>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119" tIns="47060" rIns="94119" bIns="47060" rtlCol="0" anchor="b"/>
          <a:lstStyle>
            <a:lvl1pPr algn="r">
              <a:defRPr sz="1200"/>
            </a:lvl1pPr>
          </a:lstStyle>
          <a:p>
            <a:fld id="{E84B4E9B-61F9-4932-B680-683CC3DAB1F3}" type="slidenum">
              <a:rPr lang="en-US" smtClean="0"/>
              <a:t>‹#›</a:t>
            </a:fld>
            <a:endParaRPr lang="en-US"/>
          </a:p>
        </p:txBody>
      </p:sp>
    </p:spTree>
    <p:extLst>
      <p:ext uri="{BB962C8B-B14F-4D97-AF65-F5344CB8AC3E}">
        <p14:creationId xmlns:p14="http://schemas.microsoft.com/office/powerpoint/2010/main" val="804523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E6C89C9F-65C5-45DA-A863-8408B8EE34C7}"/>
              </a:ext>
            </a:extLst>
          </p:cNvPr>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63588" indent="-293688" defTabSz="930275" eaLnBrk="0" hangingPunct="0">
              <a:spcBef>
                <a:spcPct val="30000"/>
              </a:spcBef>
              <a:defRPr sz="1200">
                <a:solidFill>
                  <a:schemeClr val="tx1"/>
                </a:solidFill>
                <a:latin typeface="Times New Roman" panose="02020603050405020304" pitchFamily="18" charset="0"/>
              </a:defRPr>
            </a:lvl2pPr>
            <a:lvl3pPr marL="1174750" indent="-234950" defTabSz="930275" eaLnBrk="0" hangingPunct="0">
              <a:spcBef>
                <a:spcPct val="30000"/>
              </a:spcBef>
              <a:defRPr sz="1200">
                <a:solidFill>
                  <a:schemeClr val="tx1"/>
                </a:solidFill>
                <a:latin typeface="Times New Roman" panose="02020603050405020304" pitchFamily="18" charset="0"/>
              </a:defRPr>
            </a:lvl3pPr>
            <a:lvl4pPr marL="1644650" indent="-234950" defTabSz="930275" eaLnBrk="0" hangingPunct="0">
              <a:spcBef>
                <a:spcPct val="30000"/>
              </a:spcBef>
              <a:defRPr sz="1200">
                <a:solidFill>
                  <a:schemeClr val="tx1"/>
                </a:solidFill>
                <a:latin typeface="Times New Roman" panose="02020603050405020304" pitchFamily="18" charset="0"/>
              </a:defRPr>
            </a:lvl4pPr>
            <a:lvl5pPr marL="2114550" indent="-234950" defTabSz="930275" eaLnBrk="0" hangingPunct="0">
              <a:spcBef>
                <a:spcPct val="30000"/>
              </a:spcBef>
              <a:defRPr sz="1200">
                <a:solidFill>
                  <a:schemeClr val="tx1"/>
                </a:solidFill>
                <a:latin typeface="Times New Roman" panose="02020603050405020304" pitchFamily="18" charset="0"/>
              </a:defRPr>
            </a:lvl5pPr>
            <a:lvl6pPr marL="2571750" indent="-23495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3028950" indent="-23495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86150" indent="-23495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943350" indent="-23495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CABA1A2-846D-4293-A1E3-43498FAA9F7A}" type="slidenum">
              <a:rPr lang="en-US" altLang="en-US"/>
              <a:pPr eaLnBrk="1" hangingPunct="1">
                <a:spcBef>
                  <a:spcPct val="0"/>
                </a:spcBef>
              </a:pPr>
              <a:t>7</a:t>
            </a:fld>
            <a:endParaRPr lang="en-US" altLang="en-US"/>
          </a:p>
        </p:txBody>
      </p:sp>
      <p:sp>
        <p:nvSpPr>
          <p:cNvPr id="68611" name="Rectangle 2">
            <a:extLst>
              <a:ext uri="{FF2B5EF4-FFF2-40B4-BE49-F238E27FC236}">
                <a16:creationId xmlns:a16="http://schemas.microsoft.com/office/drawing/2014/main" id="{3615597E-6B9C-44AF-9BD8-9C8649124318}"/>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B006695D-A194-4EDA-8980-DC8F5975255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BD0E81A-AA77-4112-939F-5899CE6B242A}"/>
              </a:ext>
            </a:extLst>
          </p:cNvPr>
          <p:cNvSpPr>
            <a:spLocks noGrp="1" noChangeArrowheads="1"/>
          </p:cNvSpPr>
          <p:nvPr>
            <p:ph type="sldNum" sz="quarter" idx="5"/>
          </p:nvPr>
        </p:nvSpPr>
        <p:spPr>
          <a:noFill/>
        </p:spPr>
        <p:txBody>
          <a:bodyPr/>
          <a:lstStyle>
            <a:lvl1pPr defTabSz="930275">
              <a:spcBef>
                <a:spcPct val="30000"/>
              </a:spcBef>
              <a:defRPr sz="1200">
                <a:solidFill>
                  <a:schemeClr val="tx1"/>
                </a:solidFill>
                <a:latin typeface="Times New Roman" panose="02020603050405020304" pitchFamily="18" charset="0"/>
              </a:defRPr>
            </a:lvl1pPr>
            <a:lvl2pPr marL="763588" indent="-293688" defTabSz="930275">
              <a:spcBef>
                <a:spcPct val="30000"/>
              </a:spcBef>
              <a:defRPr sz="1200">
                <a:solidFill>
                  <a:schemeClr val="tx1"/>
                </a:solidFill>
                <a:latin typeface="Times New Roman" panose="02020603050405020304" pitchFamily="18" charset="0"/>
              </a:defRPr>
            </a:lvl2pPr>
            <a:lvl3pPr marL="1174750" indent="-234950" defTabSz="930275">
              <a:spcBef>
                <a:spcPct val="30000"/>
              </a:spcBef>
              <a:defRPr sz="1200">
                <a:solidFill>
                  <a:schemeClr val="tx1"/>
                </a:solidFill>
                <a:latin typeface="Times New Roman" panose="02020603050405020304" pitchFamily="18" charset="0"/>
              </a:defRPr>
            </a:lvl3pPr>
            <a:lvl4pPr marL="1644650" indent="-234950" defTabSz="930275">
              <a:spcBef>
                <a:spcPct val="30000"/>
              </a:spcBef>
              <a:defRPr sz="1200">
                <a:solidFill>
                  <a:schemeClr val="tx1"/>
                </a:solidFill>
                <a:latin typeface="Times New Roman" panose="02020603050405020304" pitchFamily="18" charset="0"/>
              </a:defRPr>
            </a:lvl4pPr>
            <a:lvl5pPr marL="2114550" indent="-234950" defTabSz="930275">
              <a:spcBef>
                <a:spcPct val="30000"/>
              </a:spcBef>
              <a:defRPr sz="1200">
                <a:solidFill>
                  <a:schemeClr val="tx1"/>
                </a:solidFill>
                <a:latin typeface="Times New Roman" panose="02020603050405020304" pitchFamily="18" charset="0"/>
              </a:defRPr>
            </a:lvl5pPr>
            <a:lvl6pPr marL="2571750" indent="-23495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3028950" indent="-23495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86150" indent="-23495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943350" indent="-23495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E596F48-6841-4E5A-B38B-AE19B5CC4612}" type="slidenum">
              <a:rPr lang="en-US" altLang="en-US"/>
              <a:pPr>
                <a:spcBef>
                  <a:spcPct val="0"/>
                </a:spcBef>
              </a:pPr>
              <a:t>9</a:t>
            </a:fld>
            <a:endParaRPr lang="en-US" altLang="en-US"/>
          </a:p>
        </p:txBody>
      </p:sp>
      <p:sp>
        <p:nvSpPr>
          <p:cNvPr id="6147" name="Rectangle 2">
            <a:extLst>
              <a:ext uri="{FF2B5EF4-FFF2-40B4-BE49-F238E27FC236}">
                <a16:creationId xmlns:a16="http://schemas.microsoft.com/office/drawing/2014/main" id="{9F5208D1-57B1-47E2-8C01-3DE97AA772DC}"/>
              </a:ext>
            </a:extLst>
          </p:cNvPr>
          <p:cNvSpPr>
            <a:spLocks noGrp="1" noRot="1" noChangeAspect="1" noChangeArrowheads="1" noTextEdit="1"/>
          </p:cNvSpPr>
          <p:nvPr>
            <p:ph type="sldImg"/>
          </p:nvPr>
        </p:nvSpPr>
        <p:spPr>
          <a:xfrm>
            <a:off x="423863" y="704850"/>
            <a:ext cx="6256337" cy="3519488"/>
          </a:xfrm>
          <a:ln/>
        </p:spPr>
      </p:sp>
      <p:sp>
        <p:nvSpPr>
          <p:cNvPr id="6148" name="Rectangle 3">
            <a:extLst>
              <a:ext uri="{FF2B5EF4-FFF2-40B4-BE49-F238E27FC236}">
                <a16:creationId xmlns:a16="http://schemas.microsoft.com/office/drawing/2014/main" id="{0E1B483D-82D8-40E0-9518-967877DFA856}"/>
              </a:ext>
            </a:extLst>
          </p:cNvPr>
          <p:cNvSpPr>
            <a:spLocks noGrp="1" noChangeArrowheads="1"/>
          </p:cNvSpPr>
          <p:nvPr>
            <p:ph type="body" idx="1"/>
          </p:nvPr>
        </p:nvSpPr>
        <p:spPr>
          <a:xfrm>
            <a:off x="709613" y="4459288"/>
            <a:ext cx="5683250" cy="4224337"/>
          </a:xfrm>
          <a:noFill/>
        </p:spPr>
        <p:txBody>
          <a:bodyPr/>
          <a:lstStyle/>
          <a:p>
            <a:pPr eaLnBrk="1" hangingPunct="1"/>
            <a:endParaRPr lang="en-US" altLang="en-US"/>
          </a:p>
        </p:txBody>
      </p:sp>
    </p:spTree>
    <p:extLst>
      <p:ext uri="{BB962C8B-B14F-4D97-AF65-F5344CB8AC3E}">
        <p14:creationId xmlns:p14="http://schemas.microsoft.com/office/powerpoint/2010/main" val="3729522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FD21422-A276-470D-B76D-BF0F5735EA44}"/>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E8A7AC49-6309-4123-906E-555F99AC4B95}"/>
              </a:ext>
            </a:extLst>
          </p:cNvPr>
          <p:cNvSpPr>
            <a:spLocks noGrp="1" noChangeArrowheads="1"/>
          </p:cNvSpPr>
          <p:nvPr>
            <p:ph type="body" idx="1"/>
          </p:nvPr>
        </p:nvSpPr>
        <p:spPr>
          <a:noFill/>
        </p:spPr>
        <p:txBody>
          <a:bodyPr/>
          <a:lstStyle/>
          <a:p>
            <a:r>
              <a:rPr lang="en-US" altLang="en-US" dirty="0"/>
              <a:t>More of a detailed schematic of each of the markets and can be build into a CIRCULAR BIORESOURCE ECONOMIC MODEL – this lends itself to direct market and investment analysis and decision making.</a:t>
            </a:r>
          </a:p>
        </p:txBody>
      </p:sp>
      <p:sp>
        <p:nvSpPr>
          <p:cNvPr id="17412" name="Slide Number Placeholder 3">
            <a:extLst>
              <a:ext uri="{FF2B5EF4-FFF2-40B4-BE49-F238E27FC236}">
                <a16:creationId xmlns:a16="http://schemas.microsoft.com/office/drawing/2014/main" id="{9F9B1740-50F2-43F3-9244-E6C6C0C97BCA}"/>
              </a:ext>
            </a:extLst>
          </p:cNvPr>
          <p:cNvSpPr>
            <a:spLocks noGrp="1"/>
          </p:cNvSpPr>
          <p:nvPr>
            <p:ph type="sldNum" sz="quarter" idx="5"/>
          </p:nvPr>
        </p:nvSpPr>
        <p:spPr>
          <a:noFill/>
        </p:spPr>
        <p:txBody>
          <a:bodyPr/>
          <a:lstStyle>
            <a:lvl1pPr defTabSz="930275">
              <a:defRPr sz="2400">
                <a:solidFill>
                  <a:schemeClr val="tx1"/>
                </a:solidFill>
                <a:latin typeface="Tahoma" panose="020B0604030504040204" pitchFamily="34" charset="0"/>
                <a:cs typeface="Times New Roman" panose="02020603050405020304" pitchFamily="18" charset="0"/>
              </a:defRPr>
            </a:lvl1pPr>
            <a:lvl2pPr marL="742950" indent="-285750" defTabSz="930275">
              <a:defRPr sz="2400">
                <a:solidFill>
                  <a:schemeClr val="tx1"/>
                </a:solidFill>
                <a:latin typeface="Tahoma" panose="020B0604030504040204" pitchFamily="34" charset="0"/>
                <a:cs typeface="Times New Roman" panose="02020603050405020304" pitchFamily="18" charset="0"/>
              </a:defRPr>
            </a:lvl2pPr>
            <a:lvl3pPr marL="1143000" indent="-228600" defTabSz="930275">
              <a:defRPr sz="2400">
                <a:solidFill>
                  <a:schemeClr val="tx1"/>
                </a:solidFill>
                <a:latin typeface="Tahoma" panose="020B0604030504040204" pitchFamily="34" charset="0"/>
                <a:cs typeface="Times New Roman" panose="02020603050405020304" pitchFamily="18" charset="0"/>
              </a:defRPr>
            </a:lvl3pPr>
            <a:lvl4pPr marL="1600200" indent="-228600" defTabSz="930275">
              <a:defRPr sz="2400">
                <a:solidFill>
                  <a:schemeClr val="tx1"/>
                </a:solidFill>
                <a:latin typeface="Tahoma" panose="020B0604030504040204" pitchFamily="34" charset="0"/>
                <a:cs typeface="Times New Roman" panose="02020603050405020304" pitchFamily="18" charset="0"/>
              </a:defRPr>
            </a:lvl4pPr>
            <a:lvl5pPr marL="2057400" indent="-228600" defTabSz="930275">
              <a:defRPr sz="2400">
                <a:solidFill>
                  <a:schemeClr val="tx1"/>
                </a:solidFill>
                <a:latin typeface="Tahoma" panose="020B0604030504040204" pitchFamily="34" charset="0"/>
                <a:cs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fld id="{F65DE45F-C84A-4BA3-8D1B-508DCB606473}" type="slidenum">
              <a:rPr lang="en-US" altLang="en-US" sz="1200" smtClean="0">
                <a:latin typeface="Times New Roman" panose="02020603050405020304" pitchFamily="18" charset="0"/>
              </a:rPr>
              <a:pPr/>
              <a:t>10</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17205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bioeconomy, or biocycle, is made up of four main “players”:  1) ALL HUMANS (generators”, i.e., all of us!), 2) HAULERS - collection and transport 3) PROCESSORS – compost, AD/biogas,, materials</a:t>
            </a:r>
          </a:p>
          <a:p>
            <a:r>
              <a:rPr lang="en-US" dirty="0"/>
              <a:t>BUYERS – farmers and all of the rest of us!... And it closes the loop on generation</a:t>
            </a:r>
          </a:p>
          <a:p>
            <a:r>
              <a:rPr lang="en-US" dirty="0"/>
              <a:t>Notice that it is composed of four markets:  Collection, Tipping, bioproduct sales, and agricultural product sales</a:t>
            </a:r>
          </a:p>
        </p:txBody>
      </p:sp>
      <p:sp>
        <p:nvSpPr>
          <p:cNvPr id="4" name="Slide Number Placeholder 3"/>
          <p:cNvSpPr>
            <a:spLocks noGrp="1"/>
          </p:cNvSpPr>
          <p:nvPr>
            <p:ph type="sldNum" sz="quarter" idx="5"/>
          </p:nvPr>
        </p:nvSpPr>
        <p:spPr/>
        <p:txBody>
          <a:bodyPr/>
          <a:lstStyle/>
          <a:p>
            <a:fld id="{E84B4E9B-61F9-4932-B680-683CC3DAB1F3}" type="slidenum">
              <a:rPr lang="en-US" smtClean="0"/>
              <a:t>11</a:t>
            </a:fld>
            <a:endParaRPr lang="en-US"/>
          </a:p>
        </p:txBody>
      </p:sp>
    </p:spTree>
    <p:extLst>
      <p:ext uri="{BB962C8B-B14F-4D97-AF65-F5344CB8AC3E}">
        <p14:creationId xmlns:p14="http://schemas.microsoft.com/office/powerpoint/2010/main" val="478359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BIOCYCLE MODEL includes three other economic “realities” or perspectives… a “LINING PLANET perspective”: 1) material and energy is organized concentrically, i.e. always already integrated in biological systems 2) the four “elements” Earth, Water, Wind and Fire are all part of the bioeconomy… and the “fifth element” is information (in the form of “imagination” = love, laws, science and technology 3) the bioeconomy is always composted of three forms of capital formation: municipal, for-profit and non-profit</a:t>
            </a:r>
          </a:p>
        </p:txBody>
      </p:sp>
      <p:sp>
        <p:nvSpPr>
          <p:cNvPr id="4" name="Slide Number Placeholder 3"/>
          <p:cNvSpPr>
            <a:spLocks noGrp="1"/>
          </p:cNvSpPr>
          <p:nvPr>
            <p:ph type="sldNum" sz="quarter" idx="5"/>
          </p:nvPr>
        </p:nvSpPr>
        <p:spPr/>
        <p:txBody>
          <a:bodyPr/>
          <a:lstStyle/>
          <a:p>
            <a:fld id="{E84B4E9B-61F9-4932-B680-683CC3DAB1F3}" type="slidenum">
              <a:rPr lang="en-US" smtClean="0"/>
              <a:t>14</a:t>
            </a:fld>
            <a:endParaRPr lang="en-US"/>
          </a:p>
        </p:txBody>
      </p:sp>
    </p:spTree>
    <p:extLst>
      <p:ext uri="{BB962C8B-B14F-4D97-AF65-F5344CB8AC3E}">
        <p14:creationId xmlns:p14="http://schemas.microsoft.com/office/powerpoint/2010/main" val="751199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66DC29-1392-4120-9438-89439580585B}" type="datetime1">
              <a:rPr lang="en-US" smtClean="0"/>
              <a:t>11/13/2019</a:t>
            </a:fld>
            <a:endParaRPr lang="en-US"/>
          </a:p>
        </p:txBody>
      </p:sp>
      <p:sp>
        <p:nvSpPr>
          <p:cNvPr id="5" name="Footer Placeholder 4"/>
          <p:cNvSpPr>
            <a:spLocks noGrp="1"/>
          </p:cNvSpPr>
          <p:nvPr>
            <p:ph type="ftr" sz="quarter" idx="11"/>
          </p:nvPr>
        </p:nvSpPr>
        <p:spPr/>
        <p:txBody>
          <a:bodyPr/>
          <a:lstStyle/>
          <a:p>
            <a:r>
              <a:rPr lang="en-US"/>
              <a:t>Nobel Resources Group</a:t>
            </a:r>
          </a:p>
        </p:txBody>
      </p:sp>
      <p:sp>
        <p:nvSpPr>
          <p:cNvPr id="6" name="Slide Number Placeholder 5"/>
          <p:cNvSpPr>
            <a:spLocks noGrp="1"/>
          </p:cNvSpPr>
          <p:nvPr>
            <p:ph type="sldNum" sz="quarter" idx="12"/>
          </p:nvPr>
        </p:nvSpPr>
        <p:spPr/>
        <p:txBody>
          <a:bodyPr/>
          <a:lstStyle/>
          <a:p>
            <a:fld id="{207B8064-09FA-43F4-8DB2-9E3BE4BBB512}" type="slidenum">
              <a:rPr lang="en-US" smtClean="0"/>
              <a:t>‹#›</a:t>
            </a:fld>
            <a:endParaRPr lang="en-US"/>
          </a:p>
        </p:txBody>
      </p:sp>
    </p:spTree>
    <p:extLst>
      <p:ext uri="{BB962C8B-B14F-4D97-AF65-F5344CB8AC3E}">
        <p14:creationId xmlns:p14="http://schemas.microsoft.com/office/powerpoint/2010/main" val="204333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D0B52-E857-4EE3-AE17-1AB3663D9F76}" type="datetime1">
              <a:rPr lang="en-US" smtClean="0"/>
              <a:t>11/13/2019</a:t>
            </a:fld>
            <a:endParaRPr lang="en-US"/>
          </a:p>
        </p:txBody>
      </p:sp>
      <p:sp>
        <p:nvSpPr>
          <p:cNvPr id="7" name="Slide Number Placeholder 6">
            <a:extLst>
              <a:ext uri="{FF2B5EF4-FFF2-40B4-BE49-F238E27FC236}">
                <a16:creationId xmlns:a16="http://schemas.microsoft.com/office/drawing/2014/main" id="{AE8810B6-3825-4114-B81E-CA6D75D68B6A}"/>
              </a:ext>
            </a:extLst>
          </p:cNvPr>
          <p:cNvSpPr>
            <a:spLocks noGrp="1"/>
          </p:cNvSpPr>
          <p:nvPr>
            <p:ph type="sldNum" sz="quarter" idx="12"/>
          </p:nvPr>
        </p:nvSpPr>
        <p:spPr>
          <a:xfrm>
            <a:off x="8610600" y="6356350"/>
            <a:ext cx="2743200" cy="365125"/>
          </a:xfrm>
        </p:spPr>
        <p:txBody>
          <a:bodyPr/>
          <a:lstStyle/>
          <a:p>
            <a:endParaRPr lang="en-US" dirty="0"/>
          </a:p>
          <a:p>
            <a:r>
              <a:rPr lang="en-US" dirty="0"/>
              <a:t>Noble Bioresources, Inc.     </a:t>
            </a:r>
            <a:fld id="{207B8064-09FA-43F4-8DB2-9E3BE4BBB512}" type="slidenum">
              <a:rPr lang="en-US" smtClean="0"/>
              <a:pPr/>
              <a:t>‹#›</a:t>
            </a:fld>
            <a:endParaRPr lang="en-US" dirty="0"/>
          </a:p>
          <a:p>
            <a:endParaRPr lang="en-US" dirty="0"/>
          </a:p>
        </p:txBody>
      </p:sp>
    </p:spTree>
    <p:extLst>
      <p:ext uri="{BB962C8B-B14F-4D97-AF65-F5344CB8AC3E}">
        <p14:creationId xmlns:p14="http://schemas.microsoft.com/office/powerpoint/2010/main" val="56884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C409D3-0A95-4D71-8D0D-3EDE6C7BC7AA}" type="datetime1">
              <a:rPr lang="en-US" smtClean="0"/>
              <a:t>11/13/2019</a:t>
            </a:fld>
            <a:endParaRPr lang="en-US"/>
          </a:p>
        </p:txBody>
      </p:sp>
      <p:sp>
        <p:nvSpPr>
          <p:cNvPr id="7" name="Slide Number Placeholder 6">
            <a:extLst>
              <a:ext uri="{FF2B5EF4-FFF2-40B4-BE49-F238E27FC236}">
                <a16:creationId xmlns:a16="http://schemas.microsoft.com/office/drawing/2014/main" id="{9A742E7F-D858-4979-AFE5-CA41853FC134}"/>
              </a:ext>
            </a:extLst>
          </p:cNvPr>
          <p:cNvSpPr>
            <a:spLocks noGrp="1"/>
          </p:cNvSpPr>
          <p:nvPr>
            <p:ph type="sldNum" sz="quarter" idx="12"/>
          </p:nvPr>
        </p:nvSpPr>
        <p:spPr>
          <a:xfrm>
            <a:off x="8610600" y="6356350"/>
            <a:ext cx="2743200" cy="365125"/>
          </a:xfrm>
        </p:spPr>
        <p:txBody>
          <a:bodyPr/>
          <a:lstStyle/>
          <a:p>
            <a:endParaRPr lang="en-US" dirty="0"/>
          </a:p>
          <a:p>
            <a:r>
              <a:rPr lang="en-US" dirty="0"/>
              <a:t>Noble Bioresources, Inc.     </a:t>
            </a:r>
            <a:fld id="{207B8064-09FA-43F4-8DB2-9E3BE4BBB512}" type="slidenum">
              <a:rPr lang="en-US" smtClean="0"/>
              <a:pPr/>
              <a:t>‹#›</a:t>
            </a:fld>
            <a:endParaRPr lang="en-US" dirty="0"/>
          </a:p>
          <a:p>
            <a:endParaRPr lang="en-US" dirty="0"/>
          </a:p>
        </p:txBody>
      </p:sp>
    </p:spTree>
    <p:extLst>
      <p:ext uri="{BB962C8B-B14F-4D97-AF65-F5344CB8AC3E}">
        <p14:creationId xmlns:p14="http://schemas.microsoft.com/office/powerpoint/2010/main" val="1151395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88346-17E0-4CBC-891E-AC61A0C003D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3A17BF5-D606-4F50-B5F9-14878E227192}"/>
              </a:ext>
            </a:extLst>
          </p:cNvPr>
          <p:cNvSpPr>
            <a:spLocks noGrp="1"/>
          </p:cNvSpPr>
          <p:nvPr>
            <p:ph type="sldNum" sz="quarter" idx="10"/>
          </p:nvPr>
        </p:nvSpPr>
        <p:spPr/>
        <p:txBody>
          <a:bodyPr/>
          <a:lstStyle/>
          <a:p>
            <a:fld id="{FEE863C2-6076-49EE-9A17-8139F8A8D165}" type="slidenum">
              <a:rPr lang="en-US" altLang="en-US" smtClean="0"/>
              <a:pPr/>
              <a:t>‹#›</a:t>
            </a:fld>
            <a:endParaRPr lang="en-US" altLang="en-US"/>
          </a:p>
        </p:txBody>
      </p:sp>
    </p:spTree>
    <p:extLst>
      <p:ext uri="{BB962C8B-B14F-4D97-AF65-F5344CB8AC3E}">
        <p14:creationId xmlns:p14="http://schemas.microsoft.com/office/powerpoint/2010/main" val="3287702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algn="ctr"/>
            <a:fld id="{60E879C5-AE8C-412A-8AA2-F61684EAF3C7}" type="slidenum">
              <a:rPr lang="en-US" smtClean="0"/>
              <a:pPr algn="ctr"/>
              <a:t>‹#›</a:t>
            </a:fld>
            <a:endParaRPr lang="en-US" dirty="0"/>
          </a:p>
        </p:txBody>
      </p:sp>
      <p:sp>
        <p:nvSpPr>
          <p:cNvPr id="5" name="Picture Placeholder 4"/>
          <p:cNvSpPr>
            <a:spLocks noGrp="1"/>
          </p:cNvSpPr>
          <p:nvPr>
            <p:ph type="pic" sz="quarter" idx="11"/>
          </p:nvPr>
        </p:nvSpPr>
        <p:spPr>
          <a:xfrm>
            <a:off x="965200" y="1676400"/>
            <a:ext cx="10261600" cy="4343400"/>
          </a:xfrm>
        </p:spPr>
        <p:txBody>
          <a:bodyPr/>
          <a:lstStyle/>
          <a:p>
            <a:r>
              <a:rPr lang="en-US"/>
              <a:t>Click icon to add picture</a:t>
            </a:r>
            <a:endParaRPr lang="en-US" dirty="0"/>
          </a:p>
        </p:txBody>
      </p:sp>
    </p:spTree>
    <p:extLst>
      <p:ext uri="{BB962C8B-B14F-4D97-AF65-F5344CB8AC3E}">
        <p14:creationId xmlns:p14="http://schemas.microsoft.com/office/powerpoint/2010/main" val="988673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6030B-864C-417F-A70B-35E0E18CE2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59B36A-BE8C-4FDF-85CB-C18DBFBC77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4F639D-E19A-418B-8EBF-9207EA4AEBDB}"/>
              </a:ext>
            </a:extLst>
          </p:cNvPr>
          <p:cNvSpPr>
            <a:spLocks noGrp="1"/>
          </p:cNvSpPr>
          <p:nvPr>
            <p:ph type="dt" sz="half" idx="10"/>
          </p:nvPr>
        </p:nvSpPr>
        <p:spPr/>
        <p:txBody>
          <a:bodyPr/>
          <a:lstStyle/>
          <a:p>
            <a:fld id="{4F5BC415-ADC3-43EC-8AD4-A844D7C169AB}" type="datetimeFigureOut">
              <a:rPr lang="en-US" smtClean="0"/>
              <a:t>11/13/2019</a:t>
            </a:fld>
            <a:endParaRPr lang="en-US"/>
          </a:p>
        </p:txBody>
      </p:sp>
      <p:sp>
        <p:nvSpPr>
          <p:cNvPr id="5" name="Footer Placeholder 4">
            <a:extLst>
              <a:ext uri="{FF2B5EF4-FFF2-40B4-BE49-F238E27FC236}">
                <a16:creationId xmlns:a16="http://schemas.microsoft.com/office/drawing/2014/main" id="{FE9542CC-1C2A-4BBC-92A1-3A2DE28EFD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8F8056-AAC0-47D5-A529-A82F7C50DFD3}"/>
              </a:ext>
            </a:extLst>
          </p:cNvPr>
          <p:cNvSpPr>
            <a:spLocks noGrp="1"/>
          </p:cNvSpPr>
          <p:nvPr>
            <p:ph type="sldNum" sz="quarter" idx="12"/>
          </p:nvPr>
        </p:nvSpPr>
        <p:spPr/>
        <p:txBody>
          <a:bodyPr/>
          <a:lstStyle/>
          <a:p>
            <a:fld id="{B8F5576A-5099-4A69-AE20-942E9B8915DA}" type="slidenum">
              <a:rPr lang="en-US" smtClean="0"/>
              <a:t>‹#›</a:t>
            </a:fld>
            <a:endParaRPr lang="en-US"/>
          </a:p>
        </p:txBody>
      </p:sp>
    </p:spTree>
    <p:extLst>
      <p:ext uri="{BB962C8B-B14F-4D97-AF65-F5344CB8AC3E}">
        <p14:creationId xmlns:p14="http://schemas.microsoft.com/office/powerpoint/2010/main" val="1273585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06B80-7306-4AC0-8744-C708BB3108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25FE1F-81DF-4E2A-92BF-E40CD0A9B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F7A782-5BD4-455A-8113-BA4052C935AA}"/>
              </a:ext>
            </a:extLst>
          </p:cNvPr>
          <p:cNvSpPr>
            <a:spLocks noGrp="1"/>
          </p:cNvSpPr>
          <p:nvPr>
            <p:ph type="dt" sz="half" idx="10"/>
          </p:nvPr>
        </p:nvSpPr>
        <p:spPr/>
        <p:txBody>
          <a:bodyPr/>
          <a:lstStyle/>
          <a:p>
            <a:fld id="{4F5BC415-ADC3-43EC-8AD4-A844D7C169AB}" type="datetimeFigureOut">
              <a:rPr lang="en-US" smtClean="0"/>
              <a:t>11/13/2019</a:t>
            </a:fld>
            <a:endParaRPr lang="en-US"/>
          </a:p>
        </p:txBody>
      </p:sp>
      <p:sp>
        <p:nvSpPr>
          <p:cNvPr id="5" name="Footer Placeholder 4">
            <a:extLst>
              <a:ext uri="{FF2B5EF4-FFF2-40B4-BE49-F238E27FC236}">
                <a16:creationId xmlns:a16="http://schemas.microsoft.com/office/drawing/2014/main" id="{7AE4FBE2-37B4-4C30-997F-BF23657AD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DDEC9-5E10-4DF5-92AA-4A1A19ED44B0}"/>
              </a:ext>
            </a:extLst>
          </p:cNvPr>
          <p:cNvSpPr>
            <a:spLocks noGrp="1"/>
          </p:cNvSpPr>
          <p:nvPr>
            <p:ph type="sldNum" sz="quarter" idx="12"/>
          </p:nvPr>
        </p:nvSpPr>
        <p:spPr/>
        <p:txBody>
          <a:bodyPr/>
          <a:lstStyle/>
          <a:p>
            <a:fld id="{B8F5576A-5099-4A69-AE20-942E9B8915DA}" type="slidenum">
              <a:rPr lang="en-US" smtClean="0"/>
              <a:t>‹#›</a:t>
            </a:fld>
            <a:endParaRPr lang="en-US"/>
          </a:p>
        </p:txBody>
      </p:sp>
    </p:spTree>
    <p:extLst>
      <p:ext uri="{BB962C8B-B14F-4D97-AF65-F5344CB8AC3E}">
        <p14:creationId xmlns:p14="http://schemas.microsoft.com/office/powerpoint/2010/main" val="3666366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5B752-AA82-4312-8D22-E16FA68679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5795E7-30C5-4335-83FD-D5C2455EF1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793339-1DF0-4AD4-BEE7-9E60373FF6F7}"/>
              </a:ext>
            </a:extLst>
          </p:cNvPr>
          <p:cNvSpPr>
            <a:spLocks noGrp="1"/>
          </p:cNvSpPr>
          <p:nvPr>
            <p:ph type="dt" sz="half" idx="10"/>
          </p:nvPr>
        </p:nvSpPr>
        <p:spPr/>
        <p:txBody>
          <a:bodyPr/>
          <a:lstStyle/>
          <a:p>
            <a:fld id="{4F5BC415-ADC3-43EC-8AD4-A844D7C169AB}" type="datetimeFigureOut">
              <a:rPr lang="en-US" smtClean="0"/>
              <a:t>11/13/2019</a:t>
            </a:fld>
            <a:endParaRPr lang="en-US"/>
          </a:p>
        </p:txBody>
      </p:sp>
      <p:sp>
        <p:nvSpPr>
          <p:cNvPr id="5" name="Footer Placeholder 4">
            <a:extLst>
              <a:ext uri="{FF2B5EF4-FFF2-40B4-BE49-F238E27FC236}">
                <a16:creationId xmlns:a16="http://schemas.microsoft.com/office/drawing/2014/main" id="{50F2728D-8AD4-4832-819E-AB18DA03AD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DBDAE1-A2A5-443C-8ABD-DF0B08D88E73}"/>
              </a:ext>
            </a:extLst>
          </p:cNvPr>
          <p:cNvSpPr>
            <a:spLocks noGrp="1"/>
          </p:cNvSpPr>
          <p:nvPr>
            <p:ph type="sldNum" sz="quarter" idx="12"/>
          </p:nvPr>
        </p:nvSpPr>
        <p:spPr/>
        <p:txBody>
          <a:bodyPr/>
          <a:lstStyle/>
          <a:p>
            <a:fld id="{B8F5576A-5099-4A69-AE20-942E9B8915DA}" type="slidenum">
              <a:rPr lang="en-US" smtClean="0"/>
              <a:t>‹#›</a:t>
            </a:fld>
            <a:endParaRPr lang="en-US"/>
          </a:p>
        </p:txBody>
      </p:sp>
    </p:spTree>
    <p:extLst>
      <p:ext uri="{BB962C8B-B14F-4D97-AF65-F5344CB8AC3E}">
        <p14:creationId xmlns:p14="http://schemas.microsoft.com/office/powerpoint/2010/main" val="3149502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119F4-707C-4C83-8E2E-600EE872E0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CA6A45-5E0A-429E-B791-1D9E018891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C942FC-63A2-4335-9998-FD2E3117A8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A76594-25EE-49DA-B7F7-6FC2859FC2E2}"/>
              </a:ext>
            </a:extLst>
          </p:cNvPr>
          <p:cNvSpPr>
            <a:spLocks noGrp="1"/>
          </p:cNvSpPr>
          <p:nvPr>
            <p:ph type="dt" sz="half" idx="10"/>
          </p:nvPr>
        </p:nvSpPr>
        <p:spPr/>
        <p:txBody>
          <a:bodyPr/>
          <a:lstStyle/>
          <a:p>
            <a:fld id="{4F5BC415-ADC3-43EC-8AD4-A844D7C169AB}" type="datetimeFigureOut">
              <a:rPr lang="en-US" smtClean="0"/>
              <a:t>11/13/2019</a:t>
            </a:fld>
            <a:endParaRPr lang="en-US"/>
          </a:p>
        </p:txBody>
      </p:sp>
      <p:sp>
        <p:nvSpPr>
          <p:cNvPr id="6" name="Footer Placeholder 5">
            <a:extLst>
              <a:ext uri="{FF2B5EF4-FFF2-40B4-BE49-F238E27FC236}">
                <a16:creationId xmlns:a16="http://schemas.microsoft.com/office/drawing/2014/main" id="{AD2E3442-7666-4B4D-A9B1-38616BB9F2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35664C-B5C5-40C2-81F4-6D1880D95E1B}"/>
              </a:ext>
            </a:extLst>
          </p:cNvPr>
          <p:cNvSpPr>
            <a:spLocks noGrp="1"/>
          </p:cNvSpPr>
          <p:nvPr>
            <p:ph type="sldNum" sz="quarter" idx="12"/>
          </p:nvPr>
        </p:nvSpPr>
        <p:spPr/>
        <p:txBody>
          <a:bodyPr/>
          <a:lstStyle/>
          <a:p>
            <a:fld id="{B8F5576A-5099-4A69-AE20-942E9B8915DA}" type="slidenum">
              <a:rPr lang="en-US" smtClean="0"/>
              <a:t>‹#›</a:t>
            </a:fld>
            <a:endParaRPr lang="en-US"/>
          </a:p>
        </p:txBody>
      </p:sp>
    </p:spTree>
    <p:extLst>
      <p:ext uri="{BB962C8B-B14F-4D97-AF65-F5344CB8AC3E}">
        <p14:creationId xmlns:p14="http://schemas.microsoft.com/office/powerpoint/2010/main" val="3317173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2F009-90B2-46AE-B880-4C4BFD6A07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9182FA-2553-4BE5-9F31-4E76E9119B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E8563E-C9D3-4C71-8329-3E18F4238A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4F8B92-A18D-4532-B25E-AD6CDA1AFF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52BB49-9133-4BFD-997E-1FFC0E4693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D4E2A3-459C-4C20-BFA0-E2EA1518D310}"/>
              </a:ext>
            </a:extLst>
          </p:cNvPr>
          <p:cNvSpPr>
            <a:spLocks noGrp="1"/>
          </p:cNvSpPr>
          <p:nvPr>
            <p:ph type="dt" sz="half" idx="10"/>
          </p:nvPr>
        </p:nvSpPr>
        <p:spPr/>
        <p:txBody>
          <a:bodyPr/>
          <a:lstStyle/>
          <a:p>
            <a:fld id="{4F5BC415-ADC3-43EC-8AD4-A844D7C169AB}" type="datetimeFigureOut">
              <a:rPr lang="en-US" smtClean="0"/>
              <a:t>11/13/2019</a:t>
            </a:fld>
            <a:endParaRPr lang="en-US"/>
          </a:p>
        </p:txBody>
      </p:sp>
      <p:sp>
        <p:nvSpPr>
          <p:cNvPr id="8" name="Footer Placeholder 7">
            <a:extLst>
              <a:ext uri="{FF2B5EF4-FFF2-40B4-BE49-F238E27FC236}">
                <a16:creationId xmlns:a16="http://schemas.microsoft.com/office/drawing/2014/main" id="{B4781166-11A8-4FEC-8F8A-D5A8F1F73E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AF370D-03E4-467D-816E-A0A1267C52E6}"/>
              </a:ext>
            </a:extLst>
          </p:cNvPr>
          <p:cNvSpPr>
            <a:spLocks noGrp="1"/>
          </p:cNvSpPr>
          <p:nvPr>
            <p:ph type="sldNum" sz="quarter" idx="12"/>
          </p:nvPr>
        </p:nvSpPr>
        <p:spPr/>
        <p:txBody>
          <a:bodyPr/>
          <a:lstStyle/>
          <a:p>
            <a:fld id="{B8F5576A-5099-4A69-AE20-942E9B8915DA}" type="slidenum">
              <a:rPr lang="en-US" smtClean="0"/>
              <a:t>‹#›</a:t>
            </a:fld>
            <a:endParaRPr lang="en-US"/>
          </a:p>
        </p:txBody>
      </p:sp>
    </p:spTree>
    <p:extLst>
      <p:ext uri="{BB962C8B-B14F-4D97-AF65-F5344CB8AC3E}">
        <p14:creationId xmlns:p14="http://schemas.microsoft.com/office/powerpoint/2010/main" val="575536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17303-A697-41C5-B774-B3599B7E52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BF5B23-DB8E-44BC-B50E-5687DC4F829E}"/>
              </a:ext>
            </a:extLst>
          </p:cNvPr>
          <p:cNvSpPr>
            <a:spLocks noGrp="1"/>
          </p:cNvSpPr>
          <p:nvPr>
            <p:ph type="dt" sz="half" idx="10"/>
          </p:nvPr>
        </p:nvSpPr>
        <p:spPr/>
        <p:txBody>
          <a:bodyPr/>
          <a:lstStyle/>
          <a:p>
            <a:fld id="{4F5BC415-ADC3-43EC-8AD4-A844D7C169AB}" type="datetimeFigureOut">
              <a:rPr lang="en-US" smtClean="0"/>
              <a:t>11/13/2019</a:t>
            </a:fld>
            <a:endParaRPr lang="en-US"/>
          </a:p>
        </p:txBody>
      </p:sp>
      <p:sp>
        <p:nvSpPr>
          <p:cNvPr id="4" name="Footer Placeholder 3">
            <a:extLst>
              <a:ext uri="{FF2B5EF4-FFF2-40B4-BE49-F238E27FC236}">
                <a16:creationId xmlns:a16="http://schemas.microsoft.com/office/drawing/2014/main" id="{64169C6D-261B-4E92-9D07-836F410B6D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AD5218-C9D2-419B-A263-D1727C73F3A0}"/>
              </a:ext>
            </a:extLst>
          </p:cNvPr>
          <p:cNvSpPr>
            <a:spLocks noGrp="1"/>
          </p:cNvSpPr>
          <p:nvPr>
            <p:ph type="sldNum" sz="quarter" idx="12"/>
          </p:nvPr>
        </p:nvSpPr>
        <p:spPr/>
        <p:txBody>
          <a:bodyPr/>
          <a:lstStyle/>
          <a:p>
            <a:fld id="{B8F5576A-5099-4A69-AE20-942E9B8915DA}" type="slidenum">
              <a:rPr lang="en-US" smtClean="0"/>
              <a:t>‹#›</a:t>
            </a:fld>
            <a:endParaRPr lang="en-US"/>
          </a:p>
        </p:txBody>
      </p:sp>
    </p:spTree>
    <p:extLst>
      <p:ext uri="{BB962C8B-B14F-4D97-AF65-F5344CB8AC3E}">
        <p14:creationId xmlns:p14="http://schemas.microsoft.com/office/powerpoint/2010/main" val="14676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210EB87-FFAF-448D-9636-44DE2051ECC9}" type="datetime1">
              <a:rPr lang="en-US" smtClean="0"/>
              <a:t>11/13/2019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Noble Bioresources, Inc.     </a:t>
            </a:r>
            <a:fld id="{207B8064-09FA-43F4-8DB2-9E3BE4BBB512}" type="slidenum">
              <a:rPr lang="en-US" smtClean="0"/>
              <a:pPr/>
              <a:t>‹#›</a:t>
            </a:fld>
            <a:endParaRPr lang="en-US" dirty="0"/>
          </a:p>
        </p:txBody>
      </p:sp>
    </p:spTree>
    <p:extLst>
      <p:ext uri="{BB962C8B-B14F-4D97-AF65-F5344CB8AC3E}">
        <p14:creationId xmlns:p14="http://schemas.microsoft.com/office/powerpoint/2010/main" val="3396928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1423F9-D1FC-48C7-900B-BD4A219060FC}"/>
              </a:ext>
            </a:extLst>
          </p:cNvPr>
          <p:cNvSpPr>
            <a:spLocks noGrp="1"/>
          </p:cNvSpPr>
          <p:nvPr>
            <p:ph type="dt" sz="half" idx="10"/>
          </p:nvPr>
        </p:nvSpPr>
        <p:spPr/>
        <p:txBody>
          <a:bodyPr/>
          <a:lstStyle/>
          <a:p>
            <a:fld id="{4F5BC415-ADC3-43EC-8AD4-A844D7C169AB}" type="datetimeFigureOut">
              <a:rPr lang="en-US" smtClean="0"/>
              <a:t>11/13/2019</a:t>
            </a:fld>
            <a:endParaRPr lang="en-US"/>
          </a:p>
        </p:txBody>
      </p:sp>
      <p:sp>
        <p:nvSpPr>
          <p:cNvPr id="3" name="Footer Placeholder 2">
            <a:extLst>
              <a:ext uri="{FF2B5EF4-FFF2-40B4-BE49-F238E27FC236}">
                <a16:creationId xmlns:a16="http://schemas.microsoft.com/office/drawing/2014/main" id="{143DB68D-B2EF-4BBD-8862-CBAEAB7DDB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826732-5FEC-44AD-850A-15D3161FAEF2}"/>
              </a:ext>
            </a:extLst>
          </p:cNvPr>
          <p:cNvSpPr>
            <a:spLocks noGrp="1"/>
          </p:cNvSpPr>
          <p:nvPr>
            <p:ph type="sldNum" sz="quarter" idx="12"/>
          </p:nvPr>
        </p:nvSpPr>
        <p:spPr/>
        <p:txBody>
          <a:bodyPr/>
          <a:lstStyle/>
          <a:p>
            <a:fld id="{B8F5576A-5099-4A69-AE20-942E9B8915DA}" type="slidenum">
              <a:rPr lang="en-US" smtClean="0"/>
              <a:t>‹#›</a:t>
            </a:fld>
            <a:endParaRPr lang="en-US"/>
          </a:p>
        </p:txBody>
      </p:sp>
    </p:spTree>
    <p:extLst>
      <p:ext uri="{BB962C8B-B14F-4D97-AF65-F5344CB8AC3E}">
        <p14:creationId xmlns:p14="http://schemas.microsoft.com/office/powerpoint/2010/main" val="687309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575C2-51BC-4C08-966D-A089453971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A7412A-7F1F-48FD-BE14-26DE4AAE4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92B4E0-6F38-4BBE-9A1B-36B5BF42B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608483-2453-4303-98F0-5C4EDCDBD84F}"/>
              </a:ext>
            </a:extLst>
          </p:cNvPr>
          <p:cNvSpPr>
            <a:spLocks noGrp="1"/>
          </p:cNvSpPr>
          <p:nvPr>
            <p:ph type="dt" sz="half" idx="10"/>
          </p:nvPr>
        </p:nvSpPr>
        <p:spPr/>
        <p:txBody>
          <a:bodyPr/>
          <a:lstStyle/>
          <a:p>
            <a:fld id="{4F5BC415-ADC3-43EC-8AD4-A844D7C169AB}" type="datetimeFigureOut">
              <a:rPr lang="en-US" smtClean="0"/>
              <a:t>11/13/2019</a:t>
            </a:fld>
            <a:endParaRPr lang="en-US"/>
          </a:p>
        </p:txBody>
      </p:sp>
      <p:sp>
        <p:nvSpPr>
          <p:cNvPr id="6" name="Footer Placeholder 5">
            <a:extLst>
              <a:ext uri="{FF2B5EF4-FFF2-40B4-BE49-F238E27FC236}">
                <a16:creationId xmlns:a16="http://schemas.microsoft.com/office/drawing/2014/main" id="{2F4712CC-814D-4CAA-9A5D-D73145503B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2EB956-0BBA-4905-8FEA-8B0E44A296EF}"/>
              </a:ext>
            </a:extLst>
          </p:cNvPr>
          <p:cNvSpPr>
            <a:spLocks noGrp="1"/>
          </p:cNvSpPr>
          <p:nvPr>
            <p:ph type="sldNum" sz="quarter" idx="12"/>
          </p:nvPr>
        </p:nvSpPr>
        <p:spPr/>
        <p:txBody>
          <a:bodyPr/>
          <a:lstStyle/>
          <a:p>
            <a:fld id="{B8F5576A-5099-4A69-AE20-942E9B8915DA}" type="slidenum">
              <a:rPr lang="en-US" smtClean="0"/>
              <a:t>‹#›</a:t>
            </a:fld>
            <a:endParaRPr lang="en-US"/>
          </a:p>
        </p:txBody>
      </p:sp>
    </p:spTree>
    <p:extLst>
      <p:ext uri="{BB962C8B-B14F-4D97-AF65-F5344CB8AC3E}">
        <p14:creationId xmlns:p14="http://schemas.microsoft.com/office/powerpoint/2010/main" val="3760842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98F19-0842-48BF-BDDE-189F22F59A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4A5839-CD50-4D59-8ADD-9B16A419A4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E9F2C6-ECFD-46C3-AA35-A52E9B6C0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2E955C-576C-41F0-9D0F-8AEF6CEE1919}"/>
              </a:ext>
            </a:extLst>
          </p:cNvPr>
          <p:cNvSpPr>
            <a:spLocks noGrp="1"/>
          </p:cNvSpPr>
          <p:nvPr>
            <p:ph type="dt" sz="half" idx="10"/>
          </p:nvPr>
        </p:nvSpPr>
        <p:spPr/>
        <p:txBody>
          <a:bodyPr/>
          <a:lstStyle/>
          <a:p>
            <a:fld id="{4F5BC415-ADC3-43EC-8AD4-A844D7C169AB}" type="datetimeFigureOut">
              <a:rPr lang="en-US" smtClean="0"/>
              <a:t>11/13/2019</a:t>
            </a:fld>
            <a:endParaRPr lang="en-US"/>
          </a:p>
        </p:txBody>
      </p:sp>
      <p:sp>
        <p:nvSpPr>
          <p:cNvPr id="6" name="Footer Placeholder 5">
            <a:extLst>
              <a:ext uri="{FF2B5EF4-FFF2-40B4-BE49-F238E27FC236}">
                <a16:creationId xmlns:a16="http://schemas.microsoft.com/office/drawing/2014/main" id="{A143BC74-D1BD-435A-B85D-5C02E01BE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BF3939-12C5-4960-999E-06B87EF6F062}"/>
              </a:ext>
            </a:extLst>
          </p:cNvPr>
          <p:cNvSpPr>
            <a:spLocks noGrp="1"/>
          </p:cNvSpPr>
          <p:nvPr>
            <p:ph type="sldNum" sz="quarter" idx="12"/>
          </p:nvPr>
        </p:nvSpPr>
        <p:spPr/>
        <p:txBody>
          <a:bodyPr/>
          <a:lstStyle/>
          <a:p>
            <a:fld id="{B8F5576A-5099-4A69-AE20-942E9B8915DA}" type="slidenum">
              <a:rPr lang="en-US" smtClean="0"/>
              <a:t>‹#›</a:t>
            </a:fld>
            <a:endParaRPr lang="en-US"/>
          </a:p>
        </p:txBody>
      </p:sp>
    </p:spTree>
    <p:extLst>
      <p:ext uri="{BB962C8B-B14F-4D97-AF65-F5344CB8AC3E}">
        <p14:creationId xmlns:p14="http://schemas.microsoft.com/office/powerpoint/2010/main" val="1349053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28EC8-C6C8-4BAE-BEB3-4611FCC067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BB8778-64CC-49A3-84BE-CC0EF654FD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BA31EC-C8F9-41B9-90AC-9EFA7F460A91}"/>
              </a:ext>
            </a:extLst>
          </p:cNvPr>
          <p:cNvSpPr>
            <a:spLocks noGrp="1"/>
          </p:cNvSpPr>
          <p:nvPr>
            <p:ph type="dt" sz="half" idx="10"/>
          </p:nvPr>
        </p:nvSpPr>
        <p:spPr/>
        <p:txBody>
          <a:bodyPr/>
          <a:lstStyle/>
          <a:p>
            <a:fld id="{4F5BC415-ADC3-43EC-8AD4-A844D7C169AB}" type="datetimeFigureOut">
              <a:rPr lang="en-US" smtClean="0"/>
              <a:t>11/13/2019</a:t>
            </a:fld>
            <a:endParaRPr lang="en-US"/>
          </a:p>
        </p:txBody>
      </p:sp>
      <p:sp>
        <p:nvSpPr>
          <p:cNvPr id="5" name="Footer Placeholder 4">
            <a:extLst>
              <a:ext uri="{FF2B5EF4-FFF2-40B4-BE49-F238E27FC236}">
                <a16:creationId xmlns:a16="http://schemas.microsoft.com/office/drawing/2014/main" id="{F1D58E61-722A-4A53-AC73-4D0DEFD12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96C25-EF7B-44BB-A580-66A5DC6FB2D4}"/>
              </a:ext>
            </a:extLst>
          </p:cNvPr>
          <p:cNvSpPr>
            <a:spLocks noGrp="1"/>
          </p:cNvSpPr>
          <p:nvPr>
            <p:ph type="sldNum" sz="quarter" idx="12"/>
          </p:nvPr>
        </p:nvSpPr>
        <p:spPr/>
        <p:txBody>
          <a:bodyPr/>
          <a:lstStyle/>
          <a:p>
            <a:fld id="{B8F5576A-5099-4A69-AE20-942E9B8915DA}" type="slidenum">
              <a:rPr lang="en-US" smtClean="0"/>
              <a:t>‹#›</a:t>
            </a:fld>
            <a:endParaRPr lang="en-US"/>
          </a:p>
        </p:txBody>
      </p:sp>
    </p:spTree>
    <p:extLst>
      <p:ext uri="{BB962C8B-B14F-4D97-AF65-F5344CB8AC3E}">
        <p14:creationId xmlns:p14="http://schemas.microsoft.com/office/powerpoint/2010/main" val="1896243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422CF8-36DA-4A03-9A0F-6E319B8497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CEF5F7-5D2A-4B52-8E17-8127A429BE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B36D5-14C2-4681-B114-5C9EC5F16875}"/>
              </a:ext>
            </a:extLst>
          </p:cNvPr>
          <p:cNvSpPr>
            <a:spLocks noGrp="1"/>
          </p:cNvSpPr>
          <p:nvPr>
            <p:ph type="dt" sz="half" idx="10"/>
          </p:nvPr>
        </p:nvSpPr>
        <p:spPr/>
        <p:txBody>
          <a:bodyPr/>
          <a:lstStyle/>
          <a:p>
            <a:fld id="{4F5BC415-ADC3-43EC-8AD4-A844D7C169AB}" type="datetimeFigureOut">
              <a:rPr lang="en-US" smtClean="0"/>
              <a:t>11/13/2019</a:t>
            </a:fld>
            <a:endParaRPr lang="en-US"/>
          </a:p>
        </p:txBody>
      </p:sp>
      <p:sp>
        <p:nvSpPr>
          <p:cNvPr id="5" name="Footer Placeholder 4">
            <a:extLst>
              <a:ext uri="{FF2B5EF4-FFF2-40B4-BE49-F238E27FC236}">
                <a16:creationId xmlns:a16="http://schemas.microsoft.com/office/drawing/2014/main" id="{E19BC8CC-A511-4C2C-A043-59ED3E851D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D164DC-01EF-469F-8FB8-CC5F8026B68B}"/>
              </a:ext>
            </a:extLst>
          </p:cNvPr>
          <p:cNvSpPr>
            <a:spLocks noGrp="1"/>
          </p:cNvSpPr>
          <p:nvPr>
            <p:ph type="sldNum" sz="quarter" idx="12"/>
          </p:nvPr>
        </p:nvSpPr>
        <p:spPr/>
        <p:txBody>
          <a:bodyPr/>
          <a:lstStyle/>
          <a:p>
            <a:fld id="{B8F5576A-5099-4A69-AE20-942E9B8915DA}" type="slidenum">
              <a:rPr lang="en-US" smtClean="0"/>
              <a:t>‹#›</a:t>
            </a:fld>
            <a:endParaRPr lang="en-US"/>
          </a:p>
        </p:txBody>
      </p:sp>
    </p:spTree>
    <p:extLst>
      <p:ext uri="{BB962C8B-B14F-4D97-AF65-F5344CB8AC3E}">
        <p14:creationId xmlns:p14="http://schemas.microsoft.com/office/powerpoint/2010/main" val="401770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868BC7-C915-4730-B38C-F4725EB6340F}" type="datetime1">
              <a:rPr lang="en-US" smtClean="0"/>
              <a:t>11/13/2019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a:p>
            <a:r>
              <a:rPr lang="en-US" dirty="0"/>
              <a:t>Noble Bioresources, Inc.     </a:t>
            </a:r>
            <a:fld id="{207B8064-09FA-43F4-8DB2-9E3BE4BBB512}" type="slidenum">
              <a:rPr lang="en-US" smtClean="0"/>
              <a:pPr/>
              <a:t>‹#›</a:t>
            </a:fld>
            <a:endParaRPr lang="en-US" dirty="0"/>
          </a:p>
          <a:p>
            <a:endParaRPr lang="en-US" dirty="0"/>
          </a:p>
        </p:txBody>
      </p:sp>
    </p:spTree>
    <p:extLst>
      <p:ext uri="{BB962C8B-B14F-4D97-AF65-F5344CB8AC3E}">
        <p14:creationId xmlns:p14="http://schemas.microsoft.com/office/powerpoint/2010/main" val="267462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F0815-D71F-4B8B-AF00-B870AB073A7D}" type="datetime1">
              <a:rPr lang="en-US" smtClean="0"/>
              <a:t>11/13/2019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endParaRPr lang="en-US" dirty="0"/>
          </a:p>
          <a:p>
            <a:r>
              <a:rPr lang="en-US" dirty="0"/>
              <a:t>Noble Bioresources, Inc.     </a:t>
            </a:r>
            <a:fld id="{207B8064-09FA-43F4-8DB2-9E3BE4BBB512}" type="slidenum">
              <a:rPr lang="en-US" smtClean="0"/>
              <a:pPr/>
              <a:t>‹#›</a:t>
            </a:fld>
            <a:endParaRPr lang="en-US" dirty="0"/>
          </a:p>
          <a:p>
            <a:endParaRPr lang="en-US" dirty="0"/>
          </a:p>
        </p:txBody>
      </p:sp>
    </p:spTree>
    <p:extLst>
      <p:ext uri="{BB962C8B-B14F-4D97-AF65-F5344CB8AC3E}">
        <p14:creationId xmlns:p14="http://schemas.microsoft.com/office/powerpoint/2010/main" val="389119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B7AF18-D267-4855-8EE3-47E2BF9D68BB}" type="datetime1">
              <a:rPr lang="en-US" smtClean="0"/>
              <a:t>11/13/2019</a:t>
            </a:fld>
            <a:endParaRPr lang="en-US"/>
          </a:p>
        </p:txBody>
      </p:sp>
      <p:sp>
        <p:nvSpPr>
          <p:cNvPr id="10" name="Slide Number Placeholder 6">
            <a:extLst>
              <a:ext uri="{FF2B5EF4-FFF2-40B4-BE49-F238E27FC236}">
                <a16:creationId xmlns:a16="http://schemas.microsoft.com/office/drawing/2014/main" id="{A2923A23-F1B7-4B8E-8396-B30A8084BC80}"/>
              </a:ext>
            </a:extLst>
          </p:cNvPr>
          <p:cNvSpPr txBox="1">
            <a:spLocks/>
          </p:cNvSpPr>
          <p:nvPr userDrawn="1"/>
        </p:nvSpPr>
        <p:spPr>
          <a:xfrm>
            <a:off x="8610600" y="63103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a:p>
            <a:r>
              <a:rPr lang="en-US" dirty="0"/>
              <a:t>Noble Bioresources, Inc.     </a:t>
            </a:r>
            <a:fld id="{207B8064-09FA-43F4-8DB2-9E3BE4BBB512}" type="slidenum">
              <a:rPr lang="en-US" smtClean="0"/>
              <a:pPr/>
              <a:t>‹#›</a:t>
            </a:fld>
            <a:endParaRPr lang="en-US" dirty="0"/>
          </a:p>
          <a:p>
            <a:endParaRPr lang="en-US" dirty="0"/>
          </a:p>
        </p:txBody>
      </p:sp>
    </p:spTree>
    <p:extLst>
      <p:ext uri="{BB962C8B-B14F-4D97-AF65-F5344CB8AC3E}">
        <p14:creationId xmlns:p14="http://schemas.microsoft.com/office/powerpoint/2010/main" val="1486379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C6E33D-EE42-49EF-B009-A28C45BF149A}" type="datetime1">
              <a:rPr lang="en-US" smtClean="0"/>
              <a:t>11/13/2019</a:t>
            </a:fld>
            <a:endParaRPr lang="en-US"/>
          </a:p>
        </p:txBody>
      </p:sp>
      <p:sp>
        <p:nvSpPr>
          <p:cNvPr id="6" name="Slide Number Placeholder 6">
            <a:extLst>
              <a:ext uri="{FF2B5EF4-FFF2-40B4-BE49-F238E27FC236}">
                <a16:creationId xmlns:a16="http://schemas.microsoft.com/office/drawing/2014/main" id="{E032FFD5-A65C-47DC-B74D-6AC227E6C22E}"/>
              </a:ext>
            </a:extLst>
          </p:cNvPr>
          <p:cNvSpPr>
            <a:spLocks noGrp="1"/>
          </p:cNvSpPr>
          <p:nvPr>
            <p:ph type="sldNum" sz="quarter" idx="12"/>
          </p:nvPr>
        </p:nvSpPr>
        <p:spPr>
          <a:xfrm>
            <a:off x="8610600" y="6356350"/>
            <a:ext cx="2743200" cy="365125"/>
          </a:xfrm>
        </p:spPr>
        <p:txBody>
          <a:bodyPr/>
          <a:lstStyle/>
          <a:p>
            <a:endParaRPr lang="en-US" dirty="0"/>
          </a:p>
          <a:p>
            <a:r>
              <a:rPr lang="en-US" dirty="0"/>
              <a:t>Noble Bioresources, Inc.     </a:t>
            </a:r>
            <a:fld id="{207B8064-09FA-43F4-8DB2-9E3BE4BBB512}" type="slidenum">
              <a:rPr lang="en-US" smtClean="0"/>
              <a:pPr/>
              <a:t>‹#›</a:t>
            </a:fld>
            <a:endParaRPr lang="en-US" dirty="0"/>
          </a:p>
          <a:p>
            <a:endParaRPr lang="en-US" dirty="0"/>
          </a:p>
        </p:txBody>
      </p:sp>
    </p:spTree>
    <p:extLst>
      <p:ext uri="{BB962C8B-B14F-4D97-AF65-F5344CB8AC3E}">
        <p14:creationId xmlns:p14="http://schemas.microsoft.com/office/powerpoint/2010/main" val="308658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A0118-A159-4DB4-8EF4-245336DED729}" type="datetime1">
              <a:rPr lang="en-US" smtClean="0"/>
              <a:t>11/13/2019</a:t>
            </a:fld>
            <a:endParaRPr lang="en-US"/>
          </a:p>
        </p:txBody>
      </p:sp>
      <p:sp>
        <p:nvSpPr>
          <p:cNvPr id="5" name="Slide Number Placeholder 6">
            <a:extLst>
              <a:ext uri="{FF2B5EF4-FFF2-40B4-BE49-F238E27FC236}">
                <a16:creationId xmlns:a16="http://schemas.microsoft.com/office/drawing/2014/main" id="{20D77A77-EFC1-4BBB-AD81-4D680183D877}"/>
              </a:ext>
            </a:extLst>
          </p:cNvPr>
          <p:cNvSpPr>
            <a:spLocks noGrp="1"/>
          </p:cNvSpPr>
          <p:nvPr>
            <p:ph type="sldNum" sz="quarter" idx="12"/>
          </p:nvPr>
        </p:nvSpPr>
        <p:spPr>
          <a:xfrm>
            <a:off x="8610600" y="6356350"/>
            <a:ext cx="2743200" cy="365125"/>
          </a:xfrm>
        </p:spPr>
        <p:txBody>
          <a:bodyPr/>
          <a:lstStyle/>
          <a:p>
            <a:endParaRPr lang="en-US" dirty="0"/>
          </a:p>
          <a:p>
            <a:r>
              <a:rPr lang="en-US" dirty="0"/>
              <a:t>Noble Bioresources, Inc.     </a:t>
            </a:r>
            <a:fld id="{207B8064-09FA-43F4-8DB2-9E3BE4BBB512}" type="slidenum">
              <a:rPr lang="en-US" smtClean="0"/>
              <a:pPr/>
              <a:t>‹#›</a:t>
            </a:fld>
            <a:endParaRPr lang="en-US" dirty="0"/>
          </a:p>
          <a:p>
            <a:endParaRPr lang="en-US" dirty="0"/>
          </a:p>
        </p:txBody>
      </p:sp>
    </p:spTree>
    <p:extLst>
      <p:ext uri="{BB962C8B-B14F-4D97-AF65-F5344CB8AC3E}">
        <p14:creationId xmlns:p14="http://schemas.microsoft.com/office/powerpoint/2010/main" val="2001767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4C9E0E-676C-42F3-8BCC-7FDA9783A61D}" type="datetime1">
              <a:rPr lang="en-US" smtClean="0"/>
              <a:t>11/13/2019</a:t>
            </a:fld>
            <a:endParaRPr lang="en-US"/>
          </a:p>
        </p:txBody>
      </p:sp>
      <p:sp>
        <p:nvSpPr>
          <p:cNvPr id="8" name="Slide Number Placeholder 6">
            <a:extLst>
              <a:ext uri="{FF2B5EF4-FFF2-40B4-BE49-F238E27FC236}">
                <a16:creationId xmlns:a16="http://schemas.microsoft.com/office/drawing/2014/main" id="{7ABF9D2D-4043-415C-BBAF-11DA5DBA5C9F}"/>
              </a:ext>
            </a:extLst>
          </p:cNvPr>
          <p:cNvSpPr>
            <a:spLocks noGrp="1"/>
          </p:cNvSpPr>
          <p:nvPr>
            <p:ph type="sldNum" sz="quarter" idx="12"/>
          </p:nvPr>
        </p:nvSpPr>
        <p:spPr>
          <a:xfrm>
            <a:off x="8610600" y="6356350"/>
            <a:ext cx="2743200" cy="365125"/>
          </a:xfrm>
        </p:spPr>
        <p:txBody>
          <a:bodyPr/>
          <a:lstStyle/>
          <a:p>
            <a:endParaRPr lang="en-US" dirty="0"/>
          </a:p>
          <a:p>
            <a:r>
              <a:rPr lang="en-US" dirty="0"/>
              <a:t>Noble Bioresources, Inc.     </a:t>
            </a:r>
            <a:fld id="{207B8064-09FA-43F4-8DB2-9E3BE4BBB512}" type="slidenum">
              <a:rPr lang="en-US" smtClean="0"/>
              <a:pPr/>
              <a:t>‹#›</a:t>
            </a:fld>
            <a:endParaRPr lang="en-US" dirty="0"/>
          </a:p>
          <a:p>
            <a:endParaRPr lang="en-US" dirty="0"/>
          </a:p>
        </p:txBody>
      </p:sp>
    </p:spTree>
    <p:extLst>
      <p:ext uri="{BB962C8B-B14F-4D97-AF65-F5344CB8AC3E}">
        <p14:creationId xmlns:p14="http://schemas.microsoft.com/office/powerpoint/2010/main" val="1501919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735E86-9904-4720-8141-9B5066A7FE20}" type="datetime1">
              <a:rPr lang="en-US" smtClean="0"/>
              <a:t>11/13/2019</a:t>
            </a:fld>
            <a:endParaRPr lang="en-US"/>
          </a:p>
        </p:txBody>
      </p:sp>
      <p:sp>
        <p:nvSpPr>
          <p:cNvPr id="8" name="Slide Number Placeholder 6">
            <a:extLst>
              <a:ext uri="{FF2B5EF4-FFF2-40B4-BE49-F238E27FC236}">
                <a16:creationId xmlns:a16="http://schemas.microsoft.com/office/drawing/2014/main" id="{830D9CE4-2F9C-4D7C-B1D3-4C3B476317CE}"/>
              </a:ext>
            </a:extLst>
          </p:cNvPr>
          <p:cNvSpPr>
            <a:spLocks noGrp="1"/>
          </p:cNvSpPr>
          <p:nvPr>
            <p:ph type="sldNum" sz="quarter" idx="12"/>
          </p:nvPr>
        </p:nvSpPr>
        <p:spPr>
          <a:xfrm>
            <a:off x="8610600" y="6356350"/>
            <a:ext cx="2743200" cy="365125"/>
          </a:xfrm>
        </p:spPr>
        <p:txBody>
          <a:bodyPr/>
          <a:lstStyle/>
          <a:p>
            <a:endParaRPr lang="en-US" dirty="0"/>
          </a:p>
          <a:p>
            <a:r>
              <a:rPr lang="en-US" dirty="0"/>
              <a:t>Noble Bioresources, Inc.     </a:t>
            </a:r>
            <a:fld id="{207B8064-09FA-43F4-8DB2-9E3BE4BBB512}" type="slidenum">
              <a:rPr lang="en-US" smtClean="0"/>
              <a:pPr/>
              <a:t>‹#›</a:t>
            </a:fld>
            <a:endParaRPr lang="en-US" dirty="0"/>
          </a:p>
          <a:p>
            <a:endParaRPr lang="en-US" dirty="0"/>
          </a:p>
        </p:txBody>
      </p:sp>
    </p:spTree>
    <p:extLst>
      <p:ext uri="{BB962C8B-B14F-4D97-AF65-F5344CB8AC3E}">
        <p14:creationId xmlns:p14="http://schemas.microsoft.com/office/powerpoint/2010/main" val="4034099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727112-8DA0-4C50-900A-8F3E42FC148B}" type="datetime1">
              <a:rPr lang="en-US" smtClean="0"/>
              <a:t>11/13/2019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4103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    Noble Bioresources, Inc.     </a:t>
            </a:r>
            <a:fld id="{207B8064-09FA-43F4-8DB2-9E3BE4BBB512}" type="slidenum">
              <a:rPr lang="en-US" smtClean="0"/>
              <a:pPr/>
              <a:t>‹#›</a:t>
            </a:fld>
            <a:endParaRPr lang="en-US" dirty="0"/>
          </a:p>
        </p:txBody>
      </p:sp>
    </p:spTree>
    <p:extLst>
      <p:ext uri="{BB962C8B-B14F-4D97-AF65-F5344CB8AC3E}">
        <p14:creationId xmlns:p14="http://schemas.microsoft.com/office/powerpoint/2010/main" val="525164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F1CAB-EA7D-4236-8E73-166042F98D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9C1591-6525-47EE-A230-7D2E0D5E57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2B306-1AA9-4781-B3D4-0A72E9AD81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BC415-ADC3-43EC-8AD4-A844D7C169AB}" type="datetimeFigureOut">
              <a:rPr lang="en-US" smtClean="0"/>
              <a:t>11/13/2019</a:t>
            </a:fld>
            <a:endParaRPr lang="en-US"/>
          </a:p>
        </p:txBody>
      </p:sp>
      <p:sp>
        <p:nvSpPr>
          <p:cNvPr id="5" name="Footer Placeholder 4">
            <a:extLst>
              <a:ext uri="{FF2B5EF4-FFF2-40B4-BE49-F238E27FC236}">
                <a16:creationId xmlns:a16="http://schemas.microsoft.com/office/drawing/2014/main" id="{70B44254-2BA2-443D-AFA1-763FDE7133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3A13FF-FB92-4395-BCA3-0C7C000C8A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5576A-5099-4A69-AE20-942E9B8915DA}" type="slidenum">
              <a:rPr lang="en-US" smtClean="0"/>
              <a:t>‹#›</a:t>
            </a:fld>
            <a:endParaRPr lang="en-US"/>
          </a:p>
        </p:txBody>
      </p:sp>
    </p:spTree>
    <p:extLst>
      <p:ext uri="{BB962C8B-B14F-4D97-AF65-F5344CB8AC3E}">
        <p14:creationId xmlns:p14="http://schemas.microsoft.com/office/powerpoint/2010/main" val="427133782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mailto:danwyldernoble@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about:blank" TargetMode="Externa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9F5F886-43E0-4519-8DDC-FB9A9151B41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84C9271-9E6A-4862-9A97-4568674175E9}"/>
              </a:ext>
            </a:extLst>
          </p:cNvPr>
          <p:cNvSpPr>
            <a:spLocks noGrp="1"/>
          </p:cNvSpPr>
          <p:nvPr>
            <p:ph type="sldNum" sz="quarter" idx="12"/>
          </p:nvPr>
        </p:nvSpPr>
        <p:spPr/>
        <p:txBody>
          <a:bodyPr/>
          <a:lstStyle/>
          <a:p>
            <a:r>
              <a:rPr lang="en-US"/>
              <a:t>Noble Bioresources, Inc.     </a:t>
            </a:r>
            <a:fld id="{207B8064-09FA-43F4-8DB2-9E3BE4BBB512}" type="slidenum">
              <a:rPr lang="en-US" smtClean="0"/>
              <a:pPr/>
              <a:t>1</a:t>
            </a:fld>
            <a:endParaRPr lang="en-US" dirty="0"/>
          </a:p>
        </p:txBody>
      </p:sp>
      <p:sp>
        <p:nvSpPr>
          <p:cNvPr id="10" name="TextBox 9">
            <a:extLst>
              <a:ext uri="{FF2B5EF4-FFF2-40B4-BE49-F238E27FC236}">
                <a16:creationId xmlns:a16="http://schemas.microsoft.com/office/drawing/2014/main" id="{E49790E9-999B-4F83-A785-62370FEB3501}"/>
              </a:ext>
            </a:extLst>
          </p:cNvPr>
          <p:cNvSpPr txBox="1"/>
          <p:nvPr/>
        </p:nvSpPr>
        <p:spPr>
          <a:xfrm>
            <a:off x="-1" y="41664"/>
            <a:ext cx="12192001" cy="1466775"/>
          </a:xfrm>
          <a:prstGeom prst="rect">
            <a:avLst/>
          </a:prstGeom>
          <a:solidFill>
            <a:srgbClr val="3093D0">
              <a:alpha val="60000"/>
            </a:srgbClr>
          </a:solidFill>
          <a:ln w="76200" cap="flat" cmpd="sng" algn="ctr">
            <a:solidFill>
              <a:srgbClr val="4BACC6">
                <a:lumMod val="40000"/>
                <a:lumOff val="60000"/>
              </a:srgbClr>
            </a:solidFill>
            <a:prstDash val="solid"/>
            <a:miter lim="800000"/>
          </a:ln>
          <a:effectLst/>
        </p:spPr>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2000" b="1" i="0" u="none" strike="noStrike" kern="0" cap="none" spc="0" normalizeH="0" baseline="0">
                <a:ln>
                  <a:noFill/>
                </a:ln>
                <a:solidFill>
                  <a:prstClr val="white"/>
                </a:solidFill>
                <a:effectLst/>
                <a:uLnTx/>
                <a:uFillTx/>
                <a:latin typeface="Calibri" panose="020F0502020204030204"/>
              </a:defRPr>
            </a:lvl1pPr>
          </a:lstStyle>
          <a:p>
            <a:r>
              <a:rPr lang="en-US" sz="2800" b="0" dirty="0"/>
              <a:t>14th Annual</a:t>
            </a:r>
          </a:p>
          <a:p>
            <a:r>
              <a:rPr lang="en-US" sz="4800" dirty="0"/>
              <a:t>California Bioresources Alliance Symposium</a:t>
            </a:r>
          </a:p>
        </p:txBody>
      </p:sp>
      <p:sp>
        <p:nvSpPr>
          <p:cNvPr id="11" name="Oval 10">
            <a:extLst>
              <a:ext uri="{FF2B5EF4-FFF2-40B4-BE49-F238E27FC236}">
                <a16:creationId xmlns:a16="http://schemas.microsoft.com/office/drawing/2014/main" id="{A6C659AF-53F5-4666-87B5-950BB2A845FA}"/>
              </a:ext>
            </a:extLst>
          </p:cNvPr>
          <p:cNvSpPr/>
          <p:nvPr/>
        </p:nvSpPr>
        <p:spPr>
          <a:xfrm>
            <a:off x="5551989" y="1822146"/>
            <a:ext cx="5202822" cy="4822412"/>
          </a:xfrm>
          <a:prstGeom prst="ellipse">
            <a:avLst/>
          </a:prstGeom>
          <a:solidFill>
            <a:srgbClr val="3093D0">
              <a:alpha val="60000"/>
            </a:srgbClr>
          </a:solidFill>
          <a:ln w="76200" cap="flat" cmpd="sng" algn="ctr">
            <a:solidFill>
              <a:srgbClr val="4BACC6">
                <a:lumMod val="40000"/>
                <a:lumOff val="60000"/>
              </a:srgbClr>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E3F35CC5-D8C4-4355-91D3-92D16F0CADF0}"/>
              </a:ext>
            </a:extLst>
          </p:cNvPr>
          <p:cNvSpPr/>
          <p:nvPr/>
        </p:nvSpPr>
        <p:spPr>
          <a:xfrm>
            <a:off x="1278280" y="1696192"/>
            <a:ext cx="5202821" cy="4871448"/>
          </a:xfrm>
          <a:prstGeom prst="ellipse">
            <a:avLst/>
          </a:prstGeom>
          <a:solidFill>
            <a:srgbClr val="9BBB59">
              <a:lumMod val="75000"/>
              <a:alpha val="50000"/>
            </a:srgbClr>
          </a:solidFill>
          <a:ln w="76200" cap="flat" cmpd="sng" algn="ctr">
            <a:solidFill>
              <a:srgbClr val="9BBB59">
                <a:lumMod val="40000"/>
                <a:lumOff val="60000"/>
              </a:srgbClr>
            </a:solidFill>
            <a:prstDash val="solid"/>
            <a:miter lim="800000"/>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panose="020F0502020204030204"/>
                <a:ea typeface="+mn-ea"/>
                <a:cs typeface="+mn-cs"/>
              </a:rPr>
              <a:t>Progress</a:t>
            </a:r>
          </a:p>
        </p:txBody>
      </p:sp>
      <p:sp>
        <p:nvSpPr>
          <p:cNvPr id="13" name="TextBox 12">
            <a:extLst>
              <a:ext uri="{FF2B5EF4-FFF2-40B4-BE49-F238E27FC236}">
                <a16:creationId xmlns:a16="http://schemas.microsoft.com/office/drawing/2014/main" id="{A8F11E61-93EF-4D53-AE25-17E07EB0C4B2}"/>
              </a:ext>
            </a:extLst>
          </p:cNvPr>
          <p:cNvSpPr txBox="1"/>
          <p:nvPr/>
        </p:nvSpPr>
        <p:spPr>
          <a:xfrm rot="16200000">
            <a:off x="4973333" y="3824756"/>
            <a:ext cx="1927283" cy="70788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rPr>
              <a:t>Through</a:t>
            </a:r>
          </a:p>
        </p:txBody>
      </p:sp>
      <p:sp>
        <p:nvSpPr>
          <p:cNvPr id="14" name="TextBox 13">
            <a:extLst>
              <a:ext uri="{FF2B5EF4-FFF2-40B4-BE49-F238E27FC236}">
                <a16:creationId xmlns:a16="http://schemas.microsoft.com/office/drawing/2014/main" id="{127244B2-A0DA-424B-95F8-5D70FB7ADD6D}"/>
              </a:ext>
            </a:extLst>
          </p:cNvPr>
          <p:cNvSpPr txBox="1"/>
          <p:nvPr/>
        </p:nvSpPr>
        <p:spPr>
          <a:xfrm>
            <a:off x="6321960" y="3670251"/>
            <a:ext cx="4373216" cy="923330"/>
          </a:xfrm>
          <a:prstGeom prst="rect">
            <a:avLst/>
          </a:prstGeom>
          <a:noFill/>
        </p:spPr>
        <p:txBody>
          <a:bodyPr wrap="square" rtlCol="0">
            <a:spAutoFit/>
          </a:bodyPr>
          <a:lstStyle/>
          <a:p>
            <a:pPr algn="ctr"/>
            <a:r>
              <a:rPr lang="en-US" sz="5400" b="1" dirty="0">
                <a:solidFill>
                  <a:schemeClr val="bg1"/>
                </a:solidFill>
              </a:rPr>
              <a:t>Collaboration</a:t>
            </a:r>
          </a:p>
        </p:txBody>
      </p:sp>
    </p:spTree>
    <p:extLst>
      <p:ext uri="{BB962C8B-B14F-4D97-AF65-F5344CB8AC3E}">
        <p14:creationId xmlns:p14="http://schemas.microsoft.com/office/powerpoint/2010/main" val="3468529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3">
            <a:extLst>
              <a:ext uri="{FF2B5EF4-FFF2-40B4-BE49-F238E27FC236}">
                <a16:creationId xmlns:a16="http://schemas.microsoft.com/office/drawing/2014/main" id="{BEE81FD3-C6DF-4951-9C92-CD862BF96F9F}"/>
              </a:ext>
            </a:extLst>
          </p:cNvPr>
          <p:cNvSpPr>
            <a:spLocks noGrp="1"/>
          </p:cNvSpPr>
          <p:nvPr>
            <p:ph type="sldNum" sz="quarter" idx="10"/>
          </p:nvPr>
        </p:nvSpPr>
        <p:spPr>
          <a:noFill/>
        </p:spPr>
        <p:txBody>
          <a:bodyPr/>
          <a:lstStyle>
            <a:lvl1pPr>
              <a:defRPr sz="2400">
                <a:solidFill>
                  <a:schemeClr val="tx1"/>
                </a:solidFill>
                <a:latin typeface="Tahoma" panose="020B0604030504040204" pitchFamily="34" charset="0"/>
                <a:cs typeface="Times New Roman" panose="02020603050405020304" pitchFamily="18" charset="0"/>
              </a:defRPr>
            </a:lvl1pPr>
            <a:lvl2pPr marL="557213" indent="-214313">
              <a:defRPr sz="2400">
                <a:solidFill>
                  <a:schemeClr val="tx1"/>
                </a:solidFill>
                <a:latin typeface="Tahoma" panose="020B0604030504040204" pitchFamily="34" charset="0"/>
                <a:cs typeface="Times New Roman" panose="02020603050405020304" pitchFamily="18" charset="0"/>
              </a:defRPr>
            </a:lvl2pPr>
            <a:lvl3pPr marL="857250" indent="-171450">
              <a:defRPr sz="2400">
                <a:solidFill>
                  <a:schemeClr val="tx1"/>
                </a:solidFill>
                <a:latin typeface="Tahoma" panose="020B0604030504040204" pitchFamily="34" charset="0"/>
                <a:cs typeface="Times New Roman" panose="02020603050405020304" pitchFamily="18" charset="0"/>
              </a:defRPr>
            </a:lvl3pPr>
            <a:lvl4pPr marL="1200150" indent="-171450">
              <a:defRPr sz="2400">
                <a:solidFill>
                  <a:schemeClr val="tx1"/>
                </a:solidFill>
                <a:latin typeface="Tahoma" panose="020B0604030504040204" pitchFamily="34" charset="0"/>
                <a:cs typeface="Times New Roman" panose="02020603050405020304" pitchFamily="18" charset="0"/>
              </a:defRPr>
            </a:lvl4pPr>
            <a:lvl5pPr marL="1543050" indent="-171450">
              <a:defRPr sz="2400">
                <a:solidFill>
                  <a:schemeClr val="tx1"/>
                </a:solidFill>
                <a:latin typeface="Tahoma" panose="020B0604030504040204" pitchFamily="34" charset="0"/>
                <a:cs typeface="Times New Roman" panose="02020603050405020304" pitchFamily="18" charset="0"/>
              </a:defRPr>
            </a:lvl5pPr>
            <a:lvl6pPr marL="2000250" indent="-17145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457450" indent="-17145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2914650" indent="-17145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371850" indent="-17145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fld id="{E3232A31-49A7-4B70-855A-A81BCE714ED3}" type="slidenum">
              <a:rPr lang="en-US" altLang="en-US" sz="600">
                <a:solidFill>
                  <a:schemeClr val="bg2"/>
                </a:solidFill>
                <a:cs typeface="Tahoma" panose="020B0604030504040204" pitchFamily="34" charset="0"/>
              </a:rPr>
              <a:pPr/>
              <a:t>10</a:t>
            </a:fld>
            <a:endParaRPr lang="en-US" altLang="en-US" sz="600">
              <a:solidFill>
                <a:schemeClr val="bg2"/>
              </a:solidFill>
              <a:cs typeface="Tahoma" panose="020B0604030504040204" pitchFamily="34" charset="0"/>
            </a:endParaRPr>
          </a:p>
        </p:txBody>
      </p:sp>
      <p:sp>
        <p:nvSpPr>
          <p:cNvPr id="38" name="Title 1">
            <a:extLst>
              <a:ext uri="{FF2B5EF4-FFF2-40B4-BE49-F238E27FC236}">
                <a16:creationId xmlns:a16="http://schemas.microsoft.com/office/drawing/2014/main" id="{7D2352CF-8921-4320-88F2-7E8C4D6FF332}"/>
              </a:ext>
            </a:extLst>
          </p:cNvPr>
          <p:cNvSpPr txBox="1">
            <a:spLocks/>
          </p:cNvSpPr>
          <p:nvPr/>
        </p:nvSpPr>
        <p:spPr bwMode="auto">
          <a:xfrm>
            <a:off x="646598" y="110388"/>
            <a:ext cx="10531282" cy="1173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lnSpc>
                <a:spcPct val="80000"/>
              </a:lnSpc>
              <a:spcBef>
                <a:spcPct val="0"/>
              </a:spcBef>
              <a:spcAft>
                <a:spcPct val="0"/>
              </a:spcAft>
              <a:defRPr sz="4000" b="1">
                <a:solidFill>
                  <a:schemeClr val="tx2"/>
                </a:solidFill>
                <a:latin typeface="+mj-lt"/>
                <a:ea typeface="+mj-ea"/>
                <a:cs typeface="+mj-cs"/>
              </a:defRPr>
            </a:lvl1pPr>
            <a:lvl2pPr algn="l" rtl="0" eaLnBrk="0" fontAlgn="base" hangingPunct="0">
              <a:lnSpc>
                <a:spcPct val="80000"/>
              </a:lnSpc>
              <a:spcBef>
                <a:spcPct val="0"/>
              </a:spcBef>
              <a:spcAft>
                <a:spcPct val="0"/>
              </a:spcAft>
              <a:defRPr sz="4000" b="1">
                <a:solidFill>
                  <a:schemeClr val="tx2"/>
                </a:solidFill>
                <a:latin typeface="Comic Sans MS" pitchFamily="66" charset="0"/>
              </a:defRPr>
            </a:lvl2pPr>
            <a:lvl3pPr algn="l" rtl="0" eaLnBrk="0" fontAlgn="base" hangingPunct="0">
              <a:lnSpc>
                <a:spcPct val="80000"/>
              </a:lnSpc>
              <a:spcBef>
                <a:spcPct val="0"/>
              </a:spcBef>
              <a:spcAft>
                <a:spcPct val="0"/>
              </a:spcAft>
              <a:defRPr sz="4000" b="1">
                <a:solidFill>
                  <a:schemeClr val="tx2"/>
                </a:solidFill>
                <a:latin typeface="Comic Sans MS" pitchFamily="66" charset="0"/>
              </a:defRPr>
            </a:lvl3pPr>
            <a:lvl4pPr algn="l" rtl="0" eaLnBrk="0" fontAlgn="base" hangingPunct="0">
              <a:lnSpc>
                <a:spcPct val="80000"/>
              </a:lnSpc>
              <a:spcBef>
                <a:spcPct val="0"/>
              </a:spcBef>
              <a:spcAft>
                <a:spcPct val="0"/>
              </a:spcAft>
              <a:defRPr sz="4000" b="1">
                <a:solidFill>
                  <a:schemeClr val="tx2"/>
                </a:solidFill>
                <a:latin typeface="Comic Sans MS" pitchFamily="66" charset="0"/>
              </a:defRPr>
            </a:lvl4pPr>
            <a:lvl5pPr algn="l" rtl="0" eaLnBrk="0" fontAlgn="base" hangingPunct="0">
              <a:lnSpc>
                <a:spcPct val="80000"/>
              </a:lnSpc>
              <a:spcBef>
                <a:spcPct val="0"/>
              </a:spcBef>
              <a:spcAft>
                <a:spcPct val="0"/>
              </a:spcAft>
              <a:defRPr sz="4000" b="1">
                <a:solidFill>
                  <a:schemeClr val="tx2"/>
                </a:solidFill>
                <a:latin typeface="Comic Sans MS" pitchFamily="66" charset="0"/>
              </a:defRPr>
            </a:lvl5pPr>
            <a:lvl6pPr marL="457200" algn="l" rtl="0" fontAlgn="base">
              <a:lnSpc>
                <a:spcPct val="80000"/>
              </a:lnSpc>
              <a:spcBef>
                <a:spcPct val="0"/>
              </a:spcBef>
              <a:spcAft>
                <a:spcPct val="0"/>
              </a:spcAft>
              <a:defRPr sz="4000" b="1">
                <a:solidFill>
                  <a:schemeClr val="tx2"/>
                </a:solidFill>
                <a:latin typeface="Comic Sans MS" pitchFamily="66" charset="0"/>
              </a:defRPr>
            </a:lvl6pPr>
            <a:lvl7pPr marL="914400" algn="l" rtl="0" fontAlgn="base">
              <a:lnSpc>
                <a:spcPct val="80000"/>
              </a:lnSpc>
              <a:spcBef>
                <a:spcPct val="0"/>
              </a:spcBef>
              <a:spcAft>
                <a:spcPct val="0"/>
              </a:spcAft>
              <a:defRPr sz="4000" b="1">
                <a:solidFill>
                  <a:schemeClr val="tx2"/>
                </a:solidFill>
                <a:latin typeface="Comic Sans MS" pitchFamily="66" charset="0"/>
              </a:defRPr>
            </a:lvl7pPr>
            <a:lvl8pPr marL="1371600" algn="l" rtl="0" fontAlgn="base">
              <a:lnSpc>
                <a:spcPct val="80000"/>
              </a:lnSpc>
              <a:spcBef>
                <a:spcPct val="0"/>
              </a:spcBef>
              <a:spcAft>
                <a:spcPct val="0"/>
              </a:spcAft>
              <a:defRPr sz="4000" b="1">
                <a:solidFill>
                  <a:schemeClr val="tx2"/>
                </a:solidFill>
                <a:latin typeface="Comic Sans MS" pitchFamily="66" charset="0"/>
              </a:defRPr>
            </a:lvl8pPr>
            <a:lvl9pPr marL="1828800" algn="l" rtl="0" fontAlgn="base">
              <a:lnSpc>
                <a:spcPct val="80000"/>
              </a:lnSpc>
              <a:spcBef>
                <a:spcPct val="0"/>
              </a:spcBef>
              <a:spcAft>
                <a:spcPct val="0"/>
              </a:spcAft>
              <a:defRPr sz="4000" b="1">
                <a:solidFill>
                  <a:schemeClr val="tx2"/>
                </a:solidFill>
                <a:latin typeface="Comic Sans MS" pitchFamily="66" charset="0"/>
              </a:defRPr>
            </a:lvl9pPr>
          </a:lstStyle>
          <a:p>
            <a:pPr>
              <a:defRPr/>
            </a:pPr>
            <a:r>
              <a:rPr lang="en-US" altLang="en-US" sz="4400" kern="0" dirty="0">
                <a:solidFill>
                  <a:srgbClr val="C00000"/>
                </a:solidFill>
                <a:cs typeface="Arial" panose="020B0604020202020204" pitchFamily="34" charset="0"/>
              </a:rPr>
              <a:t>Bioproducts Markets</a:t>
            </a:r>
            <a:endParaRPr lang="en-US" altLang="en-US" sz="4400" kern="0" dirty="0">
              <a:solidFill>
                <a:srgbClr val="C00000"/>
              </a:solidFill>
              <a:cs typeface="Arial" panose="020B0604020202020204" pitchFamily="34" charset="0"/>
              <a:sym typeface="Wingdings" panose="05000000000000000000" pitchFamily="2" charset="2"/>
            </a:endParaRPr>
          </a:p>
          <a:p>
            <a:pPr>
              <a:defRPr/>
            </a:pPr>
            <a:r>
              <a:rPr lang="en-US" altLang="en-US" b="0" i="1" kern="0" dirty="0">
                <a:solidFill>
                  <a:srgbClr val="C00000"/>
                </a:solidFill>
                <a:cs typeface="Arial" panose="020B0604020202020204" pitchFamily="34" charset="0"/>
                <a:sym typeface="Wingdings" panose="05000000000000000000" pitchFamily="2" charset="2"/>
              </a:rPr>
              <a:t>Standards and </a:t>
            </a:r>
            <a:r>
              <a:rPr lang="en-US" altLang="en-US" b="0" i="1" kern="0" dirty="0">
                <a:solidFill>
                  <a:srgbClr val="C00000"/>
                </a:solidFill>
                <a:cs typeface="Arial" panose="020B0604020202020204" pitchFamily="34" charset="0"/>
              </a:rPr>
              <a:t>Decision Making</a:t>
            </a:r>
          </a:p>
        </p:txBody>
      </p:sp>
      <p:grpSp>
        <p:nvGrpSpPr>
          <p:cNvPr id="26" name="Group 25">
            <a:extLst>
              <a:ext uri="{FF2B5EF4-FFF2-40B4-BE49-F238E27FC236}">
                <a16:creationId xmlns:a16="http://schemas.microsoft.com/office/drawing/2014/main" id="{DB8129E8-5922-4032-8A9B-3C7643FED750}"/>
              </a:ext>
            </a:extLst>
          </p:cNvPr>
          <p:cNvGrpSpPr/>
          <p:nvPr/>
        </p:nvGrpSpPr>
        <p:grpSpPr>
          <a:xfrm>
            <a:off x="302153" y="2067018"/>
            <a:ext cx="10975334" cy="3138211"/>
            <a:chOff x="416453" y="2159376"/>
            <a:chExt cx="10975334" cy="3138211"/>
          </a:xfrm>
        </p:grpSpPr>
        <p:cxnSp>
          <p:nvCxnSpPr>
            <p:cNvPr id="16395" name="Straight Arrow Connector 16">
              <a:extLst>
                <a:ext uri="{FF2B5EF4-FFF2-40B4-BE49-F238E27FC236}">
                  <a16:creationId xmlns:a16="http://schemas.microsoft.com/office/drawing/2014/main" id="{B3D5EAC2-C049-43EB-8B41-15B6A6409D29}"/>
                </a:ext>
              </a:extLst>
            </p:cNvPr>
            <p:cNvCxnSpPr>
              <a:cxnSpLocks noChangeShapeType="1"/>
              <a:stCxn id="16389" idx="3"/>
            </p:cNvCxnSpPr>
            <p:nvPr/>
          </p:nvCxnSpPr>
          <p:spPr bwMode="auto">
            <a:xfrm>
              <a:off x="3558780" y="2457812"/>
              <a:ext cx="479820" cy="0"/>
            </a:xfrm>
            <a:prstGeom prst="straightConnector1">
              <a:avLst/>
            </a:prstGeom>
            <a:noFill/>
            <a:ln w="9525"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98" name="Straight Arrow Connector 30">
              <a:extLst>
                <a:ext uri="{FF2B5EF4-FFF2-40B4-BE49-F238E27FC236}">
                  <a16:creationId xmlns:a16="http://schemas.microsoft.com/office/drawing/2014/main" id="{E0F42008-19CD-408B-819B-C36D790C7A5F}"/>
                </a:ext>
              </a:extLst>
            </p:cNvPr>
            <p:cNvCxnSpPr>
              <a:cxnSpLocks noChangeShapeType="1"/>
            </p:cNvCxnSpPr>
            <p:nvPr/>
          </p:nvCxnSpPr>
          <p:spPr bwMode="auto">
            <a:xfrm flipH="1" flipV="1">
              <a:off x="2879039" y="2581252"/>
              <a:ext cx="13616" cy="1491626"/>
            </a:xfrm>
            <a:prstGeom prst="straightConnector1">
              <a:avLst/>
            </a:prstGeom>
            <a:noFill/>
            <a:ln w="9525"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 name="Group 19">
              <a:extLst>
                <a:ext uri="{FF2B5EF4-FFF2-40B4-BE49-F238E27FC236}">
                  <a16:creationId xmlns:a16="http://schemas.microsoft.com/office/drawing/2014/main" id="{106E5FEC-9635-4C0F-9AB7-6277F4BE869E}"/>
                </a:ext>
              </a:extLst>
            </p:cNvPr>
            <p:cNvGrpSpPr/>
            <p:nvPr/>
          </p:nvGrpSpPr>
          <p:grpSpPr>
            <a:xfrm>
              <a:off x="416453" y="2159376"/>
              <a:ext cx="10975334" cy="3138211"/>
              <a:chOff x="416453" y="1713606"/>
              <a:chExt cx="10975334" cy="3138211"/>
            </a:xfrm>
          </p:grpSpPr>
          <p:cxnSp>
            <p:nvCxnSpPr>
              <p:cNvPr id="16386" name="Straight Arrow Connector 16">
                <a:extLst>
                  <a:ext uri="{FF2B5EF4-FFF2-40B4-BE49-F238E27FC236}">
                    <a16:creationId xmlns:a16="http://schemas.microsoft.com/office/drawing/2014/main" id="{E4652B33-389D-4C26-B11E-CB87E00B9AF8}"/>
                  </a:ext>
                </a:extLst>
              </p:cNvPr>
              <p:cNvCxnSpPr>
                <a:cxnSpLocks noChangeShapeType="1"/>
                <a:endCxn id="32" idx="3"/>
              </p:cNvCxnSpPr>
              <p:nvPr/>
            </p:nvCxnSpPr>
            <p:spPr bwMode="auto">
              <a:xfrm flipH="1">
                <a:off x="6947943" y="3940650"/>
                <a:ext cx="616935" cy="12168"/>
              </a:xfrm>
              <a:prstGeom prst="straightConnector1">
                <a:avLst/>
              </a:prstGeom>
              <a:noFill/>
              <a:ln w="9525"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8" name="Straight Arrow Connector 18">
                <a:extLst>
                  <a:ext uri="{FF2B5EF4-FFF2-40B4-BE49-F238E27FC236}">
                    <a16:creationId xmlns:a16="http://schemas.microsoft.com/office/drawing/2014/main" id="{B0B6E014-CB80-4AF2-A1DF-4D246517413E}"/>
                  </a:ext>
                </a:extLst>
              </p:cNvPr>
              <p:cNvCxnSpPr>
                <a:cxnSpLocks noChangeShapeType="1"/>
                <a:stCxn id="15371" idx="3"/>
                <a:endCxn id="16391" idx="1"/>
              </p:cNvCxnSpPr>
              <p:nvPr/>
            </p:nvCxnSpPr>
            <p:spPr bwMode="auto">
              <a:xfrm flipV="1">
                <a:off x="7307018" y="1981537"/>
                <a:ext cx="673534" cy="9068"/>
              </a:xfrm>
              <a:prstGeom prst="straightConnector1">
                <a:avLst/>
              </a:prstGeom>
              <a:noFill/>
              <a:ln w="9525"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89" name="TextBox 4">
                <a:extLst>
                  <a:ext uri="{FF2B5EF4-FFF2-40B4-BE49-F238E27FC236}">
                    <a16:creationId xmlns:a16="http://schemas.microsoft.com/office/drawing/2014/main" id="{6CD5F750-9C6E-403D-942E-493B5288D9F6}"/>
                  </a:ext>
                </a:extLst>
              </p:cNvPr>
              <p:cNvSpPr txBox="1">
                <a:spLocks noChangeArrowheads="1"/>
              </p:cNvSpPr>
              <p:nvPr/>
            </p:nvSpPr>
            <p:spPr bwMode="auto">
              <a:xfrm>
                <a:off x="2390380" y="1850117"/>
                <a:ext cx="1168400" cy="323850"/>
              </a:xfrm>
              <a:prstGeom prst="rect">
                <a:avLst/>
              </a:prstGeom>
              <a:solidFill>
                <a:srgbClr val="D2A000"/>
              </a:solidFill>
              <a:ln w="9525">
                <a:solidFill>
                  <a:schemeClr val="tx1"/>
                </a:solidFill>
                <a:miter lim="800000"/>
                <a:headEnd/>
                <a:tailEnd/>
              </a:ln>
            </p:spPr>
            <p:txBody>
              <a:bodyPr>
                <a:spAutoFit/>
              </a:bodyPr>
              <a:lstStyle>
                <a:lvl1pPr>
                  <a:spcBef>
                    <a:spcPct val="20000"/>
                  </a:spcBef>
                  <a:buClr>
                    <a:schemeClr val="tx2"/>
                  </a:buClr>
                  <a:buSzPct val="60000"/>
                  <a:buFont typeface="Wingdings" panose="05000000000000000000" pitchFamily="2" charset="2"/>
                  <a:buChar char="n"/>
                  <a:defRPr sz="800" b="1" i="1">
                    <a:solidFill>
                      <a:schemeClr val="tx1"/>
                    </a:solidFill>
                    <a:latin typeface="Tahoma" panose="020B0604030504040204" pitchFamily="34" charset="0"/>
                    <a:ea typeface="Times New Roman" panose="02020603050405020304" pitchFamily="18" charset="0"/>
                    <a:cs typeface="Tahoma" panose="020B0604030504040204" pitchFamily="34" charset="0"/>
                  </a:defRPr>
                </a:lvl1pPr>
                <a:lvl2pPr marL="742950" indent="-285750">
                  <a:spcBef>
                    <a:spcPct val="20000"/>
                  </a:spcBef>
                  <a:buClr>
                    <a:srgbClr val="008000"/>
                  </a:buClr>
                  <a:buSzPct val="55000"/>
                  <a:buFont typeface="Wingdings" panose="05000000000000000000" pitchFamily="2" charset="2"/>
                  <a:buChar char="n"/>
                  <a:defRPr sz="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tx1"/>
                  </a:buClr>
                  <a:buSzPct val="50000"/>
                  <a:buFont typeface="Wingdings" panose="05000000000000000000" pitchFamily="2" charset="2"/>
                  <a:buChar char="n"/>
                  <a:defRPr sz="8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rgbClr val="0033CC"/>
                  </a:buClr>
                  <a:buSzPct val="55000"/>
                  <a:buChar char="–"/>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9pPr>
              </a:lstStyle>
              <a:p>
                <a:pPr algn="ctr">
                  <a:spcBef>
                    <a:spcPct val="0"/>
                  </a:spcBef>
                  <a:buClrTx/>
                  <a:buSzTx/>
                  <a:buFontTx/>
                  <a:buNone/>
                </a:pPr>
                <a:r>
                  <a:rPr lang="en-US" altLang="en-US" sz="1500" b="0" i="0" dirty="0">
                    <a:cs typeface="Times New Roman" panose="02020603050405020304" pitchFamily="18" charset="0"/>
                  </a:rPr>
                  <a:t>Feedstock</a:t>
                </a:r>
              </a:p>
            </p:txBody>
          </p:sp>
          <p:sp>
            <p:nvSpPr>
              <p:cNvPr id="15371" name="TextBox 5">
                <a:extLst>
                  <a:ext uri="{FF2B5EF4-FFF2-40B4-BE49-F238E27FC236}">
                    <a16:creationId xmlns:a16="http://schemas.microsoft.com/office/drawing/2014/main" id="{94F7CEF7-276E-4F54-AB6B-3A3536C5D07A}"/>
                  </a:ext>
                </a:extLst>
              </p:cNvPr>
              <p:cNvSpPr txBox="1">
                <a:spLocks noChangeArrowheads="1"/>
              </p:cNvSpPr>
              <p:nvPr/>
            </p:nvSpPr>
            <p:spPr bwMode="auto">
              <a:xfrm>
                <a:off x="5773133" y="1713606"/>
                <a:ext cx="1533885" cy="553998"/>
              </a:xfrm>
              <a:prstGeom prst="rect">
                <a:avLst/>
              </a:prstGeom>
              <a:solidFill>
                <a:schemeClr val="accent4">
                  <a:lumMod val="60000"/>
                  <a:lumOff val="40000"/>
                </a:schemeClr>
              </a:solidFill>
              <a:ln w="9525">
                <a:solidFill>
                  <a:schemeClr val="tx1"/>
                </a:solidFill>
                <a:miter lim="800000"/>
                <a:headEnd/>
                <a:tailEnd/>
              </a:ln>
            </p:spPr>
            <p:txBody>
              <a:bodyPr wrap="squar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a:defRPr/>
                </a:pPr>
                <a:r>
                  <a:rPr lang="en-US" altLang="en-US" sz="1500" dirty="0"/>
                  <a:t>Manufacturing/</a:t>
                </a:r>
              </a:p>
              <a:p>
                <a:pPr algn="ctr">
                  <a:defRPr/>
                </a:pPr>
                <a:r>
                  <a:rPr lang="en-US" altLang="en-US" sz="1500" dirty="0"/>
                  <a:t>Processor</a:t>
                </a:r>
                <a:endParaRPr lang="en-US" altLang="en-US" sz="1500" dirty="0">
                  <a:highlight>
                    <a:srgbClr val="00FFFF"/>
                  </a:highlight>
                </a:endParaRPr>
              </a:p>
            </p:txBody>
          </p:sp>
          <p:sp>
            <p:nvSpPr>
              <p:cNvPr id="16391" name="TextBox 6">
                <a:extLst>
                  <a:ext uri="{FF2B5EF4-FFF2-40B4-BE49-F238E27FC236}">
                    <a16:creationId xmlns:a16="http://schemas.microsoft.com/office/drawing/2014/main" id="{AACC9645-FB0C-4507-B8F5-16B7385D0A97}"/>
                  </a:ext>
                </a:extLst>
              </p:cNvPr>
              <p:cNvSpPr txBox="1">
                <a:spLocks noChangeArrowheads="1"/>
              </p:cNvSpPr>
              <p:nvPr/>
            </p:nvSpPr>
            <p:spPr bwMode="auto">
              <a:xfrm>
                <a:off x="7980552" y="1819612"/>
                <a:ext cx="1166813" cy="323850"/>
              </a:xfrm>
              <a:prstGeom prst="rect">
                <a:avLst/>
              </a:prstGeom>
              <a:solidFill>
                <a:srgbClr val="92D050"/>
              </a:solidFill>
              <a:ln w="9525">
                <a:solidFill>
                  <a:schemeClr val="tx1"/>
                </a:solidFill>
                <a:miter lim="800000"/>
                <a:headEnd/>
                <a:tailEnd/>
              </a:ln>
            </p:spPr>
            <p:txBody>
              <a:bodyPr>
                <a:spAutoFit/>
              </a:bodyPr>
              <a:lstStyle>
                <a:lvl1pPr>
                  <a:spcBef>
                    <a:spcPct val="20000"/>
                  </a:spcBef>
                  <a:buClr>
                    <a:schemeClr val="tx2"/>
                  </a:buClr>
                  <a:buSzPct val="60000"/>
                  <a:buFont typeface="Wingdings" panose="05000000000000000000" pitchFamily="2" charset="2"/>
                  <a:buChar char="n"/>
                  <a:defRPr sz="800" b="1" i="1">
                    <a:solidFill>
                      <a:schemeClr val="tx1"/>
                    </a:solidFill>
                    <a:latin typeface="Tahoma" panose="020B0604030504040204" pitchFamily="34" charset="0"/>
                    <a:ea typeface="Times New Roman" panose="02020603050405020304" pitchFamily="18" charset="0"/>
                    <a:cs typeface="Tahoma" panose="020B0604030504040204" pitchFamily="34" charset="0"/>
                  </a:defRPr>
                </a:lvl1pPr>
                <a:lvl2pPr marL="742950" indent="-285750">
                  <a:spcBef>
                    <a:spcPct val="20000"/>
                  </a:spcBef>
                  <a:buClr>
                    <a:srgbClr val="008000"/>
                  </a:buClr>
                  <a:buSzPct val="55000"/>
                  <a:buFont typeface="Wingdings" panose="05000000000000000000" pitchFamily="2" charset="2"/>
                  <a:buChar char="n"/>
                  <a:defRPr sz="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tx1"/>
                  </a:buClr>
                  <a:buSzPct val="50000"/>
                  <a:buFont typeface="Wingdings" panose="05000000000000000000" pitchFamily="2" charset="2"/>
                  <a:buChar char="n"/>
                  <a:defRPr sz="8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rgbClr val="0033CC"/>
                  </a:buClr>
                  <a:buSzPct val="55000"/>
                  <a:buChar char="–"/>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9pPr>
              </a:lstStyle>
              <a:p>
                <a:pPr algn="ctr">
                  <a:spcBef>
                    <a:spcPct val="0"/>
                  </a:spcBef>
                  <a:buClrTx/>
                  <a:buSzTx/>
                  <a:buFontTx/>
                  <a:buNone/>
                </a:pPr>
                <a:r>
                  <a:rPr lang="en-US" altLang="en-US" sz="1500" b="0" i="0" dirty="0">
                    <a:cs typeface="Times New Roman" panose="02020603050405020304" pitchFamily="18" charset="0"/>
                  </a:rPr>
                  <a:t>Bioproduct</a:t>
                </a:r>
              </a:p>
            </p:txBody>
          </p:sp>
          <p:sp>
            <p:nvSpPr>
              <p:cNvPr id="16392" name="TextBox 8">
                <a:extLst>
                  <a:ext uri="{FF2B5EF4-FFF2-40B4-BE49-F238E27FC236}">
                    <a16:creationId xmlns:a16="http://schemas.microsoft.com/office/drawing/2014/main" id="{8833C7CF-96BB-469F-817A-F4698395DB81}"/>
                  </a:ext>
                </a:extLst>
              </p:cNvPr>
              <p:cNvSpPr txBox="1">
                <a:spLocks noChangeArrowheads="1"/>
              </p:cNvSpPr>
              <p:nvPr/>
            </p:nvSpPr>
            <p:spPr bwMode="auto">
              <a:xfrm>
                <a:off x="4018620" y="1835734"/>
                <a:ext cx="1183520" cy="323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SzPct val="60000"/>
                  <a:buFont typeface="Wingdings" panose="05000000000000000000" pitchFamily="2" charset="2"/>
                  <a:buChar char="n"/>
                  <a:defRPr sz="800" b="1" i="1">
                    <a:solidFill>
                      <a:schemeClr val="tx1"/>
                    </a:solidFill>
                    <a:latin typeface="Tahoma" panose="020B0604030504040204" pitchFamily="34" charset="0"/>
                    <a:ea typeface="Times New Roman" panose="02020603050405020304" pitchFamily="18" charset="0"/>
                    <a:cs typeface="Tahoma" panose="020B0604030504040204" pitchFamily="34" charset="0"/>
                  </a:defRPr>
                </a:lvl1pPr>
                <a:lvl2pPr marL="742950" indent="-285750">
                  <a:spcBef>
                    <a:spcPct val="20000"/>
                  </a:spcBef>
                  <a:buClr>
                    <a:srgbClr val="008000"/>
                  </a:buClr>
                  <a:buSzPct val="55000"/>
                  <a:buFont typeface="Wingdings" panose="05000000000000000000" pitchFamily="2" charset="2"/>
                  <a:buChar char="n"/>
                  <a:defRPr sz="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tx1"/>
                  </a:buClr>
                  <a:buSzPct val="50000"/>
                  <a:buFont typeface="Wingdings" panose="05000000000000000000" pitchFamily="2" charset="2"/>
                  <a:buChar char="n"/>
                  <a:defRPr sz="8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rgbClr val="0033CC"/>
                  </a:buClr>
                  <a:buSzPct val="55000"/>
                  <a:buChar char="–"/>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9pPr>
              </a:lstStyle>
              <a:p>
                <a:pPr algn="ctr">
                  <a:spcBef>
                    <a:spcPct val="0"/>
                  </a:spcBef>
                  <a:buClrTx/>
                  <a:buSzTx/>
                  <a:buFontTx/>
                  <a:buNone/>
                </a:pPr>
                <a:r>
                  <a:rPr lang="en-US" altLang="en-US" sz="1500" b="0" i="0" dirty="0">
                    <a:cs typeface="Times New Roman" panose="02020603050405020304" pitchFamily="18" charset="0"/>
                  </a:rPr>
                  <a:t>Transporter</a:t>
                </a:r>
              </a:p>
            </p:txBody>
          </p:sp>
          <p:sp>
            <p:nvSpPr>
              <p:cNvPr id="15374" name="TextBox 9">
                <a:extLst>
                  <a:ext uri="{FF2B5EF4-FFF2-40B4-BE49-F238E27FC236}">
                    <a16:creationId xmlns:a16="http://schemas.microsoft.com/office/drawing/2014/main" id="{D2F45EBB-4908-4EA7-900A-A75EB286D10F}"/>
                  </a:ext>
                </a:extLst>
              </p:cNvPr>
              <p:cNvSpPr txBox="1">
                <a:spLocks noChangeArrowheads="1"/>
              </p:cNvSpPr>
              <p:nvPr/>
            </p:nvSpPr>
            <p:spPr bwMode="auto">
              <a:xfrm>
                <a:off x="9852594" y="3568097"/>
                <a:ext cx="1200255" cy="553998"/>
              </a:xfrm>
              <a:prstGeom prst="rect">
                <a:avLst/>
              </a:prstGeom>
              <a:solidFill>
                <a:schemeClr val="accent6">
                  <a:lumMod val="60000"/>
                  <a:lumOff val="40000"/>
                </a:schemeClr>
              </a:solidFill>
              <a:ln w="9525">
                <a:solidFill>
                  <a:schemeClr val="tx1"/>
                </a:solidFill>
                <a:miter lim="800000"/>
                <a:headEnd/>
                <a:tailEnd/>
              </a:ln>
            </p:spPr>
            <p:txBody>
              <a:bodyPr>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a:defRPr/>
                </a:pPr>
                <a:r>
                  <a:rPr lang="en-US" altLang="en-US" sz="1500" dirty="0"/>
                  <a:t>Buyer/User Generator</a:t>
                </a:r>
              </a:p>
            </p:txBody>
          </p:sp>
          <p:sp>
            <p:nvSpPr>
              <p:cNvPr id="15375" name="TextBox 10">
                <a:extLst>
                  <a:ext uri="{FF2B5EF4-FFF2-40B4-BE49-F238E27FC236}">
                    <a16:creationId xmlns:a16="http://schemas.microsoft.com/office/drawing/2014/main" id="{5DA56CFE-3EC4-438E-A556-6E15B9A313CF}"/>
                  </a:ext>
                </a:extLst>
              </p:cNvPr>
              <p:cNvSpPr txBox="1">
                <a:spLocks noChangeArrowheads="1"/>
              </p:cNvSpPr>
              <p:nvPr/>
            </p:nvSpPr>
            <p:spPr bwMode="auto">
              <a:xfrm>
                <a:off x="2285511" y="3635088"/>
                <a:ext cx="1167143" cy="553998"/>
              </a:xfrm>
              <a:prstGeom prst="rect">
                <a:avLst/>
              </a:prstGeom>
              <a:solidFill>
                <a:schemeClr val="accent1">
                  <a:lumMod val="40000"/>
                  <a:lumOff val="60000"/>
                </a:schemeClr>
              </a:solidFill>
              <a:ln w="9525">
                <a:solidFill>
                  <a:schemeClr val="tx1"/>
                </a:solidFill>
                <a:miter lim="800000"/>
                <a:headEnd/>
                <a:tailEnd/>
              </a:ln>
            </p:spPr>
            <p:txBody>
              <a:bodyPr>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a:defRPr/>
                </a:pPr>
                <a:r>
                  <a:rPr lang="en-US" altLang="en-US" sz="1500" dirty="0"/>
                  <a:t>Organics Generator</a:t>
                </a:r>
              </a:p>
            </p:txBody>
          </p:sp>
          <p:cxnSp>
            <p:nvCxnSpPr>
              <p:cNvPr id="16396" name="Straight Arrow Connector 17">
                <a:extLst>
                  <a:ext uri="{FF2B5EF4-FFF2-40B4-BE49-F238E27FC236}">
                    <a16:creationId xmlns:a16="http://schemas.microsoft.com/office/drawing/2014/main" id="{98222A9C-19CF-4573-AEFA-81320F720C63}"/>
                  </a:ext>
                </a:extLst>
              </p:cNvPr>
              <p:cNvCxnSpPr>
                <a:cxnSpLocks noChangeShapeType="1"/>
                <a:stCxn id="16392" idx="3"/>
                <a:endCxn id="15371" idx="1"/>
              </p:cNvCxnSpPr>
              <p:nvPr/>
            </p:nvCxnSpPr>
            <p:spPr bwMode="auto">
              <a:xfrm flipV="1">
                <a:off x="5202140" y="1990605"/>
                <a:ext cx="570993" cy="7054"/>
              </a:xfrm>
              <a:prstGeom prst="straightConnector1">
                <a:avLst/>
              </a:prstGeom>
              <a:noFill/>
              <a:ln w="9525"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97" name="Straight Arrow Connector 28">
                <a:extLst>
                  <a:ext uri="{FF2B5EF4-FFF2-40B4-BE49-F238E27FC236}">
                    <a16:creationId xmlns:a16="http://schemas.microsoft.com/office/drawing/2014/main" id="{67D096E3-7124-4D51-B0B7-003C59AD7FD1}"/>
                  </a:ext>
                </a:extLst>
              </p:cNvPr>
              <p:cNvCxnSpPr>
                <a:cxnSpLocks noChangeShapeType="1"/>
                <a:endCxn id="15374" idx="0"/>
              </p:cNvCxnSpPr>
              <p:nvPr/>
            </p:nvCxnSpPr>
            <p:spPr bwMode="auto">
              <a:xfrm>
                <a:off x="10452722" y="2160790"/>
                <a:ext cx="0" cy="1407307"/>
              </a:xfrm>
              <a:prstGeom prst="straightConnector1">
                <a:avLst/>
              </a:prstGeom>
              <a:noFill/>
              <a:ln w="9525"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a:extLst>
                  <a:ext uri="{FF2B5EF4-FFF2-40B4-BE49-F238E27FC236}">
                    <a16:creationId xmlns:a16="http://schemas.microsoft.com/office/drawing/2014/main" id="{5E06BDF8-27FC-4967-91D2-B48DADFAD5E2}"/>
                  </a:ext>
                </a:extLst>
              </p:cNvPr>
              <p:cNvCxnSpPr>
                <a:cxnSpLocks/>
                <a:stCxn id="15374" idx="2"/>
              </p:cNvCxnSpPr>
              <p:nvPr/>
            </p:nvCxnSpPr>
            <p:spPr>
              <a:xfrm flipH="1">
                <a:off x="10452721" y="4122095"/>
                <a:ext cx="1" cy="713726"/>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094DFE32-1E59-42CC-AAE1-2FDD1B233251}"/>
                  </a:ext>
                </a:extLst>
              </p:cNvPr>
              <p:cNvCxnSpPr>
                <a:cxnSpLocks/>
              </p:cNvCxnSpPr>
              <p:nvPr/>
            </p:nvCxnSpPr>
            <p:spPr>
              <a:xfrm flipV="1">
                <a:off x="2798875" y="4843802"/>
                <a:ext cx="7746745" cy="8015"/>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9A651EB8-8CE1-40A1-A4F7-CB96C9ED37C5}"/>
                  </a:ext>
                </a:extLst>
              </p:cNvPr>
              <p:cNvCxnSpPr>
                <a:cxnSpLocks/>
                <a:endCxn id="15375" idx="2"/>
              </p:cNvCxnSpPr>
              <p:nvPr/>
            </p:nvCxnSpPr>
            <p:spPr>
              <a:xfrm flipV="1">
                <a:off x="2869082" y="4189086"/>
                <a:ext cx="1" cy="6387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402" name="TextBox 8">
                <a:extLst>
                  <a:ext uri="{FF2B5EF4-FFF2-40B4-BE49-F238E27FC236}">
                    <a16:creationId xmlns:a16="http://schemas.microsoft.com/office/drawing/2014/main" id="{6FF6B702-1370-467A-9323-4226A3180F9E}"/>
                  </a:ext>
                </a:extLst>
              </p:cNvPr>
              <p:cNvSpPr txBox="1">
                <a:spLocks noChangeArrowheads="1"/>
              </p:cNvSpPr>
              <p:nvPr/>
            </p:nvSpPr>
            <p:spPr bwMode="auto">
              <a:xfrm>
                <a:off x="9886036" y="1837625"/>
                <a:ext cx="1166813" cy="3231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SzPct val="60000"/>
                  <a:buFont typeface="Wingdings" panose="05000000000000000000" pitchFamily="2" charset="2"/>
                  <a:buChar char="n"/>
                  <a:defRPr sz="800" b="1" i="1">
                    <a:solidFill>
                      <a:schemeClr val="tx1"/>
                    </a:solidFill>
                    <a:latin typeface="Tahoma" panose="020B0604030504040204" pitchFamily="34" charset="0"/>
                    <a:ea typeface="Times New Roman" panose="02020603050405020304" pitchFamily="18" charset="0"/>
                    <a:cs typeface="Tahoma" panose="020B0604030504040204" pitchFamily="34" charset="0"/>
                  </a:defRPr>
                </a:lvl1pPr>
                <a:lvl2pPr marL="742950" indent="-285750">
                  <a:spcBef>
                    <a:spcPct val="20000"/>
                  </a:spcBef>
                  <a:buClr>
                    <a:srgbClr val="008000"/>
                  </a:buClr>
                  <a:buSzPct val="55000"/>
                  <a:buFont typeface="Wingdings" panose="05000000000000000000" pitchFamily="2" charset="2"/>
                  <a:buChar char="n"/>
                  <a:defRPr sz="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tx1"/>
                  </a:buClr>
                  <a:buSzPct val="50000"/>
                  <a:buFont typeface="Wingdings" panose="05000000000000000000" pitchFamily="2" charset="2"/>
                  <a:buChar char="n"/>
                  <a:defRPr sz="8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rgbClr val="0033CC"/>
                  </a:buClr>
                  <a:buSzPct val="55000"/>
                  <a:buChar char="–"/>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9pPr>
              </a:lstStyle>
              <a:p>
                <a:pPr algn="ctr">
                  <a:spcBef>
                    <a:spcPct val="0"/>
                  </a:spcBef>
                  <a:buClrTx/>
                  <a:buSzTx/>
                  <a:buFontTx/>
                  <a:buNone/>
                </a:pPr>
                <a:r>
                  <a:rPr lang="en-US" altLang="en-US" sz="1500" b="0" i="0" dirty="0">
                    <a:cs typeface="Times New Roman" panose="02020603050405020304" pitchFamily="18" charset="0"/>
                  </a:rPr>
                  <a:t>Transporter</a:t>
                </a:r>
              </a:p>
            </p:txBody>
          </p:sp>
          <p:cxnSp>
            <p:nvCxnSpPr>
              <p:cNvPr id="16403" name="Straight Arrow Connector 18">
                <a:extLst>
                  <a:ext uri="{FF2B5EF4-FFF2-40B4-BE49-F238E27FC236}">
                    <a16:creationId xmlns:a16="http://schemas.microsoft.com/office/drawing/2014/main" id="{E3D1DD94-1A27-4FC1-BB64-31995257AC33}"/>
                  </a:ext>
                </a:extLst>
              </p:cNvPr>
              <p:cNvCxnSpPr>
                <a:cxnSpLocks noChangeShapeType="1"/>
                <a:stCxn id="16391" idx="3"/>
                <a:endCxn id="16402" idx="1"/>
              </p:cNvCxnSpPr>
              <p:nvPr/>
            </p:nvCxnSpPr>
            <p:spPr bwMode="auto">
              <a:xfrm>
                <a:off x="9147365" y="1981537"/>
                <a:ext cx="738671" cy="17671"/>
              </a:xfrm>
              <a:prstGeom prst="straightConnector1">
                <a:avLst/>
              </a:prstGeom>
              <a:noFill/>
              <a:ln w="9525"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8">
                <a:extLst>
                  <a:ext uri="{FF2B5EF4-FFF2-40B4-BE49-F238E27FC236}">
                    <a16:creationId xmlns:a16="http://schemas.microsoft.com/office/drawing/2014/main" id="{D2955C46-ACD4-4B6C-BFCD-BF6531D31623}"/>
                  </a:ext>
                </a:extLst>
              </p:cNvPr>
              <p:cNvSpPr txBox="1">
                <a:spLocks noChangeArrowheads="1"/>
              </p:cNvSpPr>
              <p:nvPr/>
            </p:nvSpPr>
            <p:spPr bwMode="auto">
              <a:xfrm>
                <a:off x="6103204" y="3783541"/>
                <a:ext cx="844739" cy="338554"/>
              </a:xfrm>
              <a:prstGeom prst="rect">
                <a:avLst/>
              </a:prstGeom>
              <a:solidFill>
                <a:schemeClr val="accent2">
                  <a:lumMod val="60000"/>
                  <a:lumOff val="40000"/>
                </a:schemeClr>
              </a:solidFill>
              <a:ln w="9525">
                <a:solidFill>
                  <a:schemeClr val="tx1"/>
                </a:solidFill>
                <a:miter lim="800000"/>
                <a:headEnd/>
                <a:tailEnd/>
              </a:ln>
            </p:spPr>
            <p:txBody>
              <a:bodyPr wrap="squar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a:defRPr/>
                </a:pPr>
                <a:r>
                  <a:rPr lang="en-US" altLang="en-US" sz="1600" dirty="0"/>
                  <a:t>Landfill</a:t>
                </a:r>
              </a:p>
            </p:txBody>
          </p:sp>
          <p:cxnSp>
            <p:nvCxnSpPr>
              <p:cNvPr id="16405" name="Straight Arrow Connector 18">
                <a:extLst>
                  <a:ext uri="{FF2B5EF4-FFF2-40B4-BE49-F238E27FC236}">
                    <a16:creationId xmlns:a16="http://schemas.microsoft.com/office/drawing/2014/main" id="{42921030-45F8-4A3F-825B-800278DF8194}"/>
                  </a:ext>
                </a:extLst>
              </p:cNvPr>
              <p:cNvCxnSpPr>
                <a:cxnSpLocks noChangeShapeType="1"/>
                <a:stCxn id="41" idx="2"/>
                <a:endCxn id="32" idx="0"/>
              </p:cNvCxnSpPr>
              <p:nvPr/>
            </p:nvCxnSpPr>
            <p:spPr bwMode="auto">
              <a:xfrm>
                <a:off x="6499076" y="3458810"/>
                <a:ext cx="26498" cy="324731"/>
              </a:xfrm>
              <a:prstGeom prst="straightConnector1">
                <a:avLst/>
              </a:prstGeom>
              <a:noFill/>
              <a:ln w="9525"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06" name="Straight Arrow Connector 16">
                <a:extLst>
                  <a:ext uri="{FF2B5EF4-FFF2-40B4-BE49-F238E27FC236}">
                    <a16:creationId xmlns:a16="http://schemas.microsoft.com/office/drawing/2014/main" id="{826DD00B-7EE2-4959-B576-15F81218CD72}"/>
                  </a:ext>
                </a:extLst>
              </p:cNvPr>
              <p:cNvCxnSpPr>
                <a:cxnSpLocks noChangeShapeType="1"/>
                <a:stCxn id="40" idx="3"/>
                <a:endCxn id="32" idx="1"/>
              </p:cNvCxnSpPr>
              <p:nvPr/>
            </p:nvCxnSpPr>
            <p:spPr bwMode="auto">
              <a:xfrm>
                <a:off x="5849311" y="3940025"/>
                <a:ext cx="253893" cy="12793"/>
              </a:xfrm>
              <a:prstGeom prst="straightConnector1">
                <a:avLst/>
              </a:prstGeom>
              <a:noFill/>
              <a:ln w="9525"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8">
                <a:extLst>
                  <a:ext uri="{FF2B5EF4-FFF2-40B4-BE49-F238E27FC236}">
                    <a16:creationId xmlns:a16="http://schemas.microsoft.com/office/drawing/2014/main" id="{54BC254D-EEDE-4EA2-96C5-36383D67CCCF}"/>
                  </a:ext>
                </a:extLst>
              </p:cNvPr>
              <p:cNvSpPr txBox="1">
                <a:spLocks noChangeArrowheads="1"/>
              </p:cNvSpPr>
              <p:nvPr/>
            </p:nvSpPr>
            <p:spPr bwMode="auto">
              <a:xfrm>
                <a:off x="4907001" y="3813067"/>
                <a:ext cx="942310" cy="253916"/>
              </a:xfrm>
              <a:prstGeom prst="rect">
                <a:avLst/>
              </a:prstGeom>
              <a:solidFill>
                <a:schemeClr val="bg1"/>
              </a:solidFill>
              <a:ln w="9525">
                <a:solidFill>
                  <a:schemeClr val="tx1"/>
                </a:solidFill>
                <a:miter lim="800000"/>
                <a:headEnd/>
                <a:tailEnd/>
              </a:ln>
            </p:spPr>
            <p:txBody>
              <a:bodyPr wrap="squar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a:defRPr/>
                </a:pPr>
                <a:r>
                  <a:rPr lang="en-US" altLang="en-US" sz="1050" dirty="0"/>
                  <a:t>Transporter</a:t>
                </a:r>
              </a:p>
            </p:txBody>
          </p:sp>
          <p:sp>
            <p:nvSpPr>
              <p:cNvPr id="41" name="TextBox 8">
                <a:extLst>
                  <a:ext uri="{FF2B5EF4-FFF2-40B4-BE49-F238E27FC236}">
                    <a16:creationId xmlns:a16="http://schemas.microsoft.com/office/drawing/2014/main" id="{C9602CB7-C549-4201-A760-5C3EE8E46B74}"/>
                  </a:ext>
                </a:extLst>
              </p:cNvPr>
              <p:cNvSpPr txBox="1">
                <a:spLocks noChangeArrowheads="1"/>
              </p:cNvSpPr>
              <p:nvPr/>
            </p:nvSpPr>
            <p:spPr bwMode="auto">
              <a:xfrm>
                <a:off x="6065179" y="3204894"/>
                <a:ext cx="867794" cy="253916"/>
              </a:xfrm>
              <a:prstGeom prst="rect">
                <a:avLst/>
              </a:prstGeom>
              <a:solidFill>
                <a:schemeClr val="bg1"/>
              </a:solidFill>
              <a:ln w="9525">
                <a:solidFill>
                  <a:schemeClr val="tx1"/>
                </a:solidFill>
                <a:miter lim="800000"/>
                <a:headEnd/>
                <a:tailEnd/>
              </a:ln>
            </p:spPr>
            <p:txBody>
              <a:bodyPr wrap="squar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a:defRPr/>
                </a:pPr>
                <a:r>
                  <a:rPr lang="en-US" altLang="en-US" sz="1050" dirty="0"/>
                  <a:t>Transporter</a:t>
                </a:r>
              </a:p>
            </p:txBody>
          </p:sp>
          <p:sp>
            <p:nvSpPr>
              <p:cNvPr id="45" name="TextBox 8">
                <a:extLst>
                  <a:ext uri="{FF2B5EF4-FFF2-40B4-BE49-F238E27FC236}">
                    <a16:creationId xmlns:a16="http://schemas.microsoft.com/office/drawing/2014/main" id="{EC65181C-9D93-41E0-B9BB-70A58B06F6B0}"/>
                  </a:ext>
                </a:extLst>
              </p:cNvPr>
              <p:cNvSpPr txBox="1">
                <a:spLocks noChangeArrowheads="1"/>
              </p:cNvSpPr>
              <p:nvPr/>
            </p:nvSpPr>
            <p:spPr bwMode="auto">
              <a:xfrm>
                <a:off x="6108525" y="2617217"/>
                <a:ext cx="781102" cy="253916"/>
              </a:xfrm>
              <a:prstGeom prst="rect">
                <a:avLst/>
              </a:prstGeom>
              <a:solidFill>
                <a:schemeClr val="bg1"/>
              </a:solidFill>
              <a:ln w="9525">
                <a:solidFill>
                  <a:schemeClr val="tx1"/>
                </a:solidFill>
                <a:miter lim="800000"/>
                <a:headEnd/>
                <a:tailEnd/>
              </a:ln>
            </p:spPr>
            <p:txBody>
              <a:bodyPr wrap="squar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a:defRPr/>
                </a:pPr>
                <a:r>
                  <a:rPr lang="en-US" altLang="en-US" sz="1050" dirty="0"/>
                  <a:t>Byproduct</a:t>
                </a:r>
              </a:p>
            </p:txBody>
          </p:sp>
          <p:cxnSp>
            <p:nvCxnSpPr>
              <p:cNvPr id="16413" name="Straight Arrow Connector 18">
                <a:extLst>
                  <a:ext uri="{FF2B5EF4-FFF2-40B4-BE49-F238E27FC236}">
                    <a16:creationId xmlns:a16="http://schemas.microsoft.com/office/drawing/2014/main" id="{C169D31D-0F08-4038-8987-1A9BFD44CA33}"/>
                  </a:ext>
                </a:extLst>
              </p:cNvPr>
              <p:cNvCxnSpPr>
                <a:cxnSpLocks noChangeShapeType="1"/>
              </p:cNvCxnSpPr>
              <p:nvPr/>
            </p:nvCxnSpPr>
            <p:spPr bwMode="auto">
              <a:xfrm flipH="1">
                <a:off x="6589359" y="2232323"/>
                <a:ext cx="6710" cy="349613"/>
              </a:xfrm>
              <a:prstGeom prst="straightConnector1">
                <a:avLst/>
              </a:prstGeom>
              <a:noFill/>
              <a:ln w="9525"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4" name="Straight Arrow Connector 18">
                <a:extLst>
                  <a:ext uri="{FF2B5EF4-FFF2-40B4-BE49-F238E27FC236}">
                    <a16:creationId xmlns:a16="http://schemas.microsoft.com/office/drawing/2014/main" id="{DCBF7A5A-66BF-43A3-8E3E-4697D3679D43}"/>
                  </a:ext>
                </a:extLst>
              </p:cNvPr>
              <p:cNvCxnSpPr>
                <a:cxnSpLocks noChangeShapeType="1"/>
                <a:endCxn id="36" idx="1"/>
              </p:cNvCxnSpPr>
              <p:nvPr/>
            </p:nvCxnSpPr>
            <p:spPr bwMode="auto">
              <a:xfrm flipV="1">
                <a:off x="3390223" y="3947498"/>
                <a:ext cx="348920" cy="4682"/>
              </a:xfrm>
              <a:prstGeom prst="straightConnector1">
                <a:avLst/>
              </a:prstGeom>
              <a:noFill/>
              <a:ln w="9525"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5" name="Straight Arrow Connector 18">
                <a:extLst>
                  <a:ext uri="{FF2B5EF4-FFF2-40B4-BE49-F238E27FC236}">
                    <a16:creationId xmlns:a16="http://schemas.microsoft.com/office/drawing/2014/main" id="{06E8C5C5-5A48-4836-BB5A-B21F9899DF5A}"/>
                  </a:ext>
                </a:extLst>
              </p:cNvPr>
              <p:cNvCxnSpPr>
                <a:cxnSpLocks noChangeShapeType="1"/>
                <a:stCxn id="36" idx="3"/>
                <a:endCxn id="40" idx="1"/>
              </p:cNvCxnSpPr>
              <p:nvPr/>
            </p:nvCxnSpPr>
            <p:spPr bwMode="auto">
              <a:xfrm flipV="1">
                <a:off x="4520245" y="3940025"/>
                <a:ext cx="386756" cy="7473"/>
              </a:xfrm>
              <a:prstGeom prst="straightConnector1">
                <a:avLst/>
              </a:prstGeom>
              <a:noFill/>
              <a:ln w="9525"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6" name="Straight Arrow Connector 18">
                <a:extLst>
                  <a:ext uri="{FF2B5EF4-FFF2-40B4-BE49-F238E27FC236}">
                    <a16:creationId xmlns:a16="http://schemas.microsoft.com/office/drawing/2014/main" id="{7ABABCD7-505B-45A6-8D51-F72C3EA9780B}"/>
                  </a:ext>
                </a:extLst>
              </p:cNvPr>
              <p:cNvCxnSpPr>
                <a:cxnSpLocks noChangeShapeType="1"/>
                <a:stCxn id="45" idx="2"/>
                <a:endCxn id="41" idx="0"/>
              </p:cNvCxnSpPr>
              <p:nvPr/>
            </p:nvCxnSpPr>
            <p:spPr bwMode="auto">
              <a:xfrm>
                <a:off x="6499076" y="2871133"/>
                <a:ext cx="0" cy="333761"/>
              </a:xfrm>
              <a:prstGeom prst="straightConnector1">
                <a:avLst/>
              </a:prstGeom>
              <a:noFill/>
              <a:ln w="9525"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7" name="Straight Arrow Connector 18">
                <a:extLst>
                  <a:ext uri="{FF2B5EF4-FFF2-40B4-BE49-F238E27FC236}">
                    <a16:creationId xmlns:a16="http://schemas.microsoft.com/office/drawing/2014/main" id="{37858DBD-FF19-4843-948E-A68DF6E4371C}"/>
                  </a:ext>
                </a:extLst>
              </p:cNvPr>
              <p:cNvCxnSpPr>
                <a:cxnSpLocks noChangeShapeType="1"/>
                <a:stCxn id="39" idx="1"/>
                <a:endCxn id="81" idx="3"/>
              </p:cNvCxnSpPr>
              <p:nvPr/>
            </p:nvCxnSpPr>
            <p:spPr bwMode="auto">
              <a:xfrm flipH="1">
                <a:off x="8217342" y="3962554"/>
                <a:ext cx="431780" cy="1447"/>
              </a:xfrm>
              <a:prstGeom prst="straightConnector1">
                <a:avLst/>
              </a:prstGeom>
              <a:noFill/>
              <a:ln w="9525"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8" name="Straight Arrow Connector 18">
                <a:extLst>
                  <a:ext uri="{FF2B5EF4-FFF2-40B4-BE49-F238E27FC236}">
                    <a16:creationId xmlns:a16="http://schemas.microsoft.com/office/drawing/2014/main" id="{908AB802-F16B-41F2-8457-B9CEEA77EDC5}"/>
                  </a:ext>
                </a:extLst>
              </p:cNvPr>
              <p:cNvCxnSpPr>
                <a:cxnSpLocks noChangeShapeType="1"/>
                <a:endCxn id="39" idx="3"/>
              </p:cNvCxnSpPr>
              <p:nvPr/>
            </p:nvCxnSpPr>
            <p:spPr bwMode="auto">
              <a:xfrm flipH="1" flipV="1">
                <a:off x="9430224" y="3962554"/>
                <a:ext cx="422370" cy="3802"/>
              </a:xfrm>
              <a:prstGeom prst="straightConnector1">
                <a:avLst/>
              </a:prstGeom>
              <a:noFill/>
              <a:ln w="9525"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8">
                <a:extLst>
                  <a:ext uri="{FF2B5EF4-FFF2-40B4-BE49-F238E27FC236}">
                    <a16:creationId xmlns:a16="http://schemas.microsoft.com/office/drawing/2014/main" id="{2D49A314-BC2E-447E-9032-27319D7FE9A7}"/>
                  </a:ext>
                </a:extLst>
              </p:cNvPr>
              <p:cNvSpPr txBox="1">
                <a:spLocks noChangeArrowheads="1"/>
              </p:cNvSpPr>
              <p:nvPr/>
            </p:nvSpPr>
            <p:spPr bwMode="auto">
              <a:xfrm>
                <a:off x="3739143" y="3820540"/>
                <a:ext cx="781102" cy="253916"/>
              </a:xfrm>
              <a:prstGeom prst="rect">
                <a:avLst/>
              </a:prstGeom>
              <a:solidFill>
                <a:schemeClr val="bg1"/>
              </a:solidFill>
              <a:ln w="9525">
                <a:solidFill>
                  <a:schemeClr val="tx1"/>
                </a:solidFill>
                <a:miter lim="800000"/>
                <a:headEnd/>
                <a:tailEnd/>
              </a:ln>
            </p:spPr>
            <p:txBody>
              <a:bodyPr wrap="squar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a:defRPr/>
                </a:pPr>
                <a:r>
                  <a:rPr lang="en-US" altLang="en-US" sz="1050" dirty="0"/>
                  <a:t>Byproduct</a:t>
                </a:r>
              </a:p>
            </p:txBody>
          </p:sp>
          <p:sp>
            <p:nvSpPr>
              <p:cNvPr id="39" name="TextBox 8">
                <a:extLst>
                  <a:ext uri="{FF2B5EF4-FFF2-40B4-BE49-F238E27FC236}">
                    <a16:creationId xmlns:a16="http://schemas.microsoft.com/office/drawing/2014/main" id="{DCD87024-3C19-494D-8266-173EF09458EE}"/>
                  </a:ext>
                </a:extLst>
              </p:cNvPr>
              <p:cNvSpPr txBox="1">
                <a:spLocks noChangeArrowheads="1"/>
              </p:cNvSpPr>
              <p:nvPr/>
            </p:nvSpPr>
            <p:spPr bwMode="auto">
              <a:xfrm>
                <a:off x="8649122" y="3835596"/>
                <a:ext cx="781102" cy="253916"/>
              </a:xfrm>
              <a:prstGeom prst="rect">
                <a:avLst/>
              </a:prstGeom>
              <a:solidFill>
                <a:schemeClr val="bg1"/>
              </a:solidFill>
              <a:ln w="9525">
                <a:solidFill>
                  <a:schemeClr val="tx1"/>
                </a:solidFill>
                <a:miter lim="800000"/>
                <a:headEnd/>
                <a:tailEnd/>
              </a:ln>
            </p:spPr>
            <p:txBody>
              <a:bodyPr wrap="squar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a:defRPr/>
                </a:pPr>
                <a:r>
                  <a:rPr lang="en-US" altLang="en-US" sz="1050" dirty="0"/>
                  <a:t>Byproduct</a:t>
                </a:r>
              </a:p>
            </p:txBody>
          </p:sp>
          <p:sp>
            <p:nvSpPr>
              <p:cNvPr id="16393" name="Arrow: Right 16392">
                <a:extLst>
                  <a:ext uri="{FF2B5EF4-FFF2-40B4-BE49-F238E27FC236}">
                    <a16:creationId xmlns:a16="http://schemas.microsoft.com/office/drawing/2014/main" id="{A83F183B-3F57-464B-9A34-26886E6F34E7}"/>
                  </a:ext>
                </a:extLst>
              </p:cNvPr>
              <p:cNvSpPr/>
              <p:nvPr/>
            </p:nvSpPr>
            <p:spPr>
              <a:xfrm>
                <a:off x="639350" y="3583110"/>
                <a:ext cx="1430271" cy="6136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Begin Here</a:t>
                </a:r>
              </a:p>
            </p:txBody>
          </p:sp>
          <p:sp>
            <p:nvSpPr>
              <p:cNvPr id="81" name="TextBox 8">
                <a:extLst>
                  <a:ext uri="{FF2B5EF4-FFF2-40B4-BE49-F238E27FC236}">
                    <a16:creationId xmlns:a16="http://schemas.microsoft.com/office/drawing/2014/main" id="{FC1DAF42-9642-484D-AEAA-624F29A4E0BB}"/>
                  </a:ext>
                </a:extLst>
              </p:cNvPr>
              <p:cNvSpPr txBox="1">
                <a:spLocks noChangeArrowheads="1"/>
              </p:cNvSpPr>
              <p:nvPr/>
            </p:nvSpPr>
            <p:spPr bwMode="auto">
              <a:xfrm>
                <a:off x="7331997" y="3837043"/>
                <a:ext cx="885345" cy="253916"/>
              </a:xfrm>
              <a:prstGeom prst="rect">
                <a:avLst/>
              </a:prstGeom>
              <a:solidFill>
                <a:schemeClr val="bg1"/>
              </a:solidFill>
              <a:ln w="9525">
                <a:solidFill>
                  <a:schemeClr val="tx1"/>
                </a:solidFill>
                <a:miter lim="800000"/>
                <a:headEnd/>
                <a:tailEnd/>
              </a:ln>
            </p:spPr>
            <p:txBody>
              <a:bodyPr wrap="squar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a:defRPr/>
                </a:pPr>
                <a:r>
                  <a:rPr lang="en-US" altLang="en-US" sz="1050" dirty="0"/>
                  <a:t>Transporter</a:t>
                </a:r>
              </a:p>
            </p:txBody>
          </p:sp>
          <p:sp>
            <p:nvSpPr>
              <p:cNvPr id="62" name="TextBox 61">
                <a:extLst>
                  <a:ext uri="{FF2B5EF4-FFF2-40B4-BE49-F238E27FC236}">
                    <a16:creationId xmlns:a16="http://schemas.microsoft.com/office/drawing/2014/main" id="{B1A4DA0C-5259-4468-B27E-412DFE30E574}"/>
                  </a:ext>
                </a:extLst>
              </p:cNvPr>
              <p:cNvSpPr txBox="1"/>
              <p:nvPr/>
            </p:nvSpPr>
            <p:spPr>
              <a:xfrm>
                <a:off x="577672" y="3177761"/>
                <a:ext cx="1372171" cy="369332"/>
              </a:xfrm>
              <a:prstGeom prst="rect">
                <a:avLst/>
              </a:prstGeom>
              <a:noFill/>
              <a:ln>
                <a:noFill/>
              </a:ln>
            </p:spPr>
            <p:txBody>
              <a:bodyPr wrap="none" rtlCol="0">
                <a:spAutoFit/>
              </a:bodyPr>
              <a:lstStyle/>
              <a:p>
                <a:r>
                  <a:rPr lang="en-US" dirty="0"/>
                  <a:t>Food System</a:t>
                </a:r>
              </a:p>
            </p:txBody>
          </p:sp>
          <p:sp>
            <p:nvSpPr>
              <p:cNvPr id="102" name="TextBox 101">
                <a:extLst>
                  <a:ext uri="{FF2B5EF4-FFF2-40B4-BE49-F238E27FC236}">
                    <a16:creationId xmlns:a16="http://schemas.microsoft.com/office/drawing/2014/main" id="{9E967B2B-3C60-4ABF-992E-825A2C7D288A}"/>
                  </a:ext>
                </a:extLst>
              </p:cNvPr>
              <p:cNvSpPr txBox="1"/>
              <p:nvPr/>
            </p:nvSpPr>
            <p:spPr>
              <a:xfrm>
                <a:off x="416453" y="4276205"/>
                <a:ext cx="1889556" cy="369332"/>
              </a:xfrm>
              <a:prstGeom prst="rect">
                <a:avLst/>
              </a:prstGeom>
              <a:noFill/>
              <a:ln>
                <a:noFill/>
              </a:ln>
            </p:spPr>
            <p:txBody>
              <a:bodyPr wrap="none" rtlCol="0">
                <a:spAutoFit/>
              </a:bodyPr>
              <a:lstStyle/>
              <a:p>
                <a:r>
                  <a:rPr lang="en-US" dirty="0"/>
                  <a:t>Landscape System</a:t>
                </a:r>
              </a:p>
            </p:txBody>
          </p:sp>
          <p:sp>
            <p:nvSpPr>
              <p:cNvPr id="16420" name="Oval 16419">
                <a:extLst>
                  <a:ext uri="{FF2B5EF4-FFF2-40B4-BE49-F238E27FC236}">
                    <a16:creationId xmlns:a16="http://schemas.microsoft.com/office/drawing/2014/main" id="{DF72A930-85A7-4397-8D54-72BD2ACF5375}"/>
                  </a:ext>
                </a:extLst>
              </p:cNvPr>
              <p:cNvSpPr/>
              <p:nvPr/>
            </p:nvSpPr>
            <p:spPr>
              <a:xfrm>
                <a:off x="9547097" y="2805586"/>
                <a:ext cx="1844690" cy="578520"/>
              </a:xfrm>
              <a:prstGeom prst="ellipse">
                <a:avLst/>
              </a:prstGeom>
              <a:solidFill>
                <a:srgbClr val="6DA9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Marketers</a:t>
                </a:r>
              </a:p>
            </p:txBody>
          </p:sp>
          <p:sp>
            <p:nvSpPr>
              <p:cNvPr id="107" name="Oval 106">
                <a:extLst>
                  <a:ext uri="{FF2B5EF4-FFF2-40B4-BE49-F238E27FC236}">
                    <a16:creationId xmlns:a16="http://schemas.microsoft.com/office/drawing/2014/main" id="{BD79872B-BBCE-4ADB-89DA-2448DF0BFA5D}"/>
                  </a:ext>
                </a:extLst>
              </p:cNvPr>
              <p:cNvSpPr/>
              <p:nvPr/>
            </p:nvSpPr>
            <p:spPr>
              <a:xfrm>
                <a:off x="1887666" y="2843517"/>
                <a:ext cx="2149028" cy="6514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Municipalities</a:t>
                </a:r>
              </a:p>
            </p:txBody>
          </p:sp>
        </p:grpSp>
      </p:grpSp>
      <p:sp>
        <p:nvSpPr>
          <p:cNvPr id="2" name="Footer Placeholder 1">
            <a:extLst>
              <a:ext uri="{FF2B5EF4-FFF2-40B4-BE49-F238E27FC236}">
                <a16:creationId xmlns:a16="http://schemas.microsoft.com/office/drawing/2014/main" id="{9D91EBB3-AD2A-4437-8006-4F594CFC1B6F}"/>
              </a:ext>
            </a:extLst>
          </p:cNvPr>
          <p:cNvSpPr>
            <a:spLocks noGrp="1"/>
          </p:cNvSpPr>
          <p:nvPr>
            <p:ph type="ftr" sz="quarter" idx="11"/>
          </p:nvPr>
        </p:nvSpPr>
        <p:spPr/>
        <p:txBody>
          <a:bodyPr/>
          <a:lstStyle/>
          <a:p>
            <a:r>
              <a:rPr lang="en-US"/>
              <a:t>Nobel Resources Group</a:t>
            </a:r>
          </a:p>
        </p:txBody>
      </p:sp>
    </p:spTree>
    <p:extLst>
      <p:ext uri="{BB962C8B-B14F-4D97-AF65-F5344CB8AC3E}">
        <p14:creationId xmlns:p14="http://schemas.microsoft.com/office/powerpoint/2010/main" val="1130661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36FF3-D69F-4D2A-86C5-D371F98A2586}"/>
              </a:ext>
            </a:extLst>
          </p:cNvPr>
          <p:cNvSpPr>
            <a:spLocks noGrp="1"/>
          </p:cNvSpPr>
          <p:nvPr>
            <p:ph type="title"/>
          </p:nvPr>
        </p:nvSpPr>
        <p:spPr>
          <a:xfrm>
            <a:off x="0" y="39534"/>
            <a:ext cx="12192000" cy="833006"/>
          </a:xfrm>
          <a:ln w="28575">
            <a:solidFill>
              <a:schemeClr val="tx1"/>
            </a:solidFill>
          </a:ln>
        </p:spPr>
        <p:txBody>
          <a:bodyPr/>
          <a:lstStyle/>
          <a:p>
            <a:pPr algn="ctr"/>
            <a:r>
              <a:rPr lang="en-US" b="1" dirty="0">
                <a:solidFill>
                  <a:srgbClr val="C40000"/>
                </a:solidFill>
              </a:rPr>
              <a:t>Key Facility Types in the Local Bioeconomy</a:t>
            </a:r>
          </a:p>
        </p:txBody>
      </p:sp>
      <p:graphicFrame>
        <p:nvGraphicFramePr>
          <p:cNvPr id="3" name="Diagram 2">
            <a:extLst>
              <a:ext uri="{FF2B5EF4-FFF2-40B4-BE49-F238E27FC236}">
                <a16:creationId xmlns:a16="http://schemas.microsoft.com/office/drawing/2014/main" id="{E542B7EC-86A4-43D5-B9A5-B998353D9254}"/>
              </a:ext>
            </a:extLst>
          </p:cNvPr>
          <p:cNvGraphicFramePr/>
          <p:nvPr>
            <p:extLst>
              <p:ext uri="{D42A27DB-BD31-4B8C-83A1-F6EECF244321}">
                <p14:modId xmlns:p14="http://schemas.microsoft.com/office/powerpoint/2010/main" val="3076232586"/>
              </p:ext>
            </p:extLst>
          </p:nvPr>
        </p:nvGraphicFramePr>
        <p:xfrm>
          <a:off x="574158" y="1005075"/>
          <a:ext cx="10653823" cy="5759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B6BF518-C76C-4738-A27E-A96F6A5623B6}"/>
              </a:ext>
            </a:extLst>
          </p:cNvPr>
          <p:cNvSpPr txBox="1"/>
          <p:nvPr/>
        </p:nvSpPr>
        <p:spPr>
          <a:xfrm>
            <a:off x="5186574" y="3038668"/>
            <a:ext cx="1634294" cy="830997"/>
          </a:xfrm>
          <a:prstGeom prst="rect">
            <a:avLst/>
          </a:prstGeom>
          <a:noFill/>
        </p:spPr>
        <p:txBody>
          <a:bodyPr wrap="none" rtlCol="0">
            <a:spAutoFit/>
          </a:bodyPr>
          <a:lstStyle/>
          <a:p>
            <a:pPr algn="ctr"/>
            <a:r>
              <a:rPr lang="en-US" sz="2400" b="1" dirty="0" err="1"/>
              <a:t>BioDB</a:t>
            </a:r>
            <a:r>
              <a:rPr lang="en-US" sz="2400" b="1" dirty="0"/>
              <a:t> Data</a:t>
            </a:r>
          </a:p>
          <a:p>
            <a:pPr algn="ctr"/>
            <a:r>
              <a:rPr lang="en-US" sz="2400" b="1" dirty="0"/>
              <a:t>Engine</a:t>
            </a:r>
          </a:p>
        </p:txBody>
      </p:sp>
      <p:sp>
        <p:nvSpPr>
          <p:cNvPr id="5" name="TextBox 4">
            <a:extLst>
              <a:ext uri="{FF2B5EF4-FFF2-40B4-BE49-F238E27FC236}">
                <a16:creationId xmlns:a16="http://schemas.microsoft.com/office/drawing/2014/main" id="{483D6CC4-3A5A-4255-ACBE-080D4BFF2F85}"/>
              </a:ext>
            </a:extLst>
          </p:cNvPr>
          <p:cNvSpPr txBox="1"/>
          <p:nvPr/>
        </p:nvSpPr>
        <p:spPr>
          <a:xfrm>
            <a:off x="3349806" y="939377"/>
            <a:ext cx="1811458" cy="954107"/>
          </a:xfrm>
          <a:prstGeom prst="rect">
            <a:avLst/>
          </a:prstGeom>
          <a:noFill/>
        </p:spPr>
        <p:txBody>
          <a:bodyPr wrap="none" rtlCol="0">
            <a:spAutoFit/>
          </a:bodyPr>
          <a:lstStyle/>
          <a:p>
            <a:pPr algn="ctr"/>
            <a:r>
              <a:rPr lang="en-US" sz="2000" dirty="0"/>
              <a:t>Collect Organic </a:t>
            </a:r>
          </a:p>
          <a:p>
            <a:pPr algn="ctr"/>
            <a:r>
              <a:rPr lang="en-US" sz="2000" dirty="0"/>
              <a:t>Feedstock</a:t>
            </a:r>
          </a:p>
          <a:p>
            <a:pPr algn="ctr"/>
            <a:r>
              <a:rPr lang="en-US" sz="1600" i="1" dirty="0"/>
              <a:t>(Collection Fee)</a:t>
            </a:r>
          </a:p>
        </p:txBody>
      </p:sp>
      <p:sp>
        <p:nvSpPr>
          <p:cNvPr id="6" name="TextBox 5">
            <a:extLst>
              <a:ext uri="{FF2B5EF4-FFF2-40B4-BE49-F238E27FC236}">
                <a16:creationId xmlns:a16="http://schemas.microsoft.com/office/drawing/2014/main" id="{9DEC5B38-E8F0-4925-97CC-20F4A23CE674}"/>
              </a:ext>
            </a:extLst>
          </p:cNvPr>
          <p:cNvSpPr txBox="1"/>
          <p:nvPr/>
        </p:nvSpPr>
        <p:spPr>
          <a:xfrm>
            <a:off x="6754420" y="939377"/>
            <a:ext cx="1899623" cy="954107"/>
          </a:xfrm>
          <a:prstGeom prst="rect">
            <a:avLst/>
          </a:prstGeom>
          <a:noFill/>
        </p:spPr>
        <p:txBody>
          <a:bodyPr wrap="none" rtlCol="0">
            <a:spAutoFit/>
          </a:bodyPr>
          <a:lstStyle/>
          <a:p>
            <a:pPr algn="ctr"/>
            <a:r>
              <a:rPr lang="en-US" sz="2000" dirty="0"/>
              <a:t>Deposit Organic </a:t>
            </a:r>
          </a:p>
          <a:p>
            <a:pPr algn="ctr"/>
            <a:r>
              <a:rPr lang="en-US" sz="2000" dirty="0"/>
              <a:t>Feedstocks</a:t>
            </a:r>
          </a:p>
          <a:p>
            <a:pPr algn="ctr"/>
            <a:r>
              <a:rPr lang="en-US" sz="1600" i="1" dirty="0"/>
              <a:t>(Tipping fee)</a:t>
            </a:r>
          </a:p>
        </p:txBody>
      </p:sp>
      <p:sp>
        <p:nvSpPr>
          <p:cNvPr id="8" name="TextBox 7">
            <a:extLst>
              <a:ext uri="{FF2B5EF4-FFF2-40B4-BE49-F238E27FC236}">
                <a16:creationId xmlns:a16="http://schemas.microsoft.com/office/drawing/2014/main" id="{E31513A3-4B3F-490C-A5AC-5DC3DC03C5C6}"/>
              </a:ext>
            </a:extLst>
          </p:cNvPr>
          <p:cNvSpPr txBox="1"/>
          <p:nvPr/>
        </p:nvSpPr>
        <p:spPr>
          <a:xfrm>
            <a:off x="7794436" y="5587705"/>
            <a:ext cx="1337930" cy="646331"/>
          </a:xfrm>
          <a:prstGeom prst="rect">
            <a:avLst/>
          </a:prstGeom>
          <a:noFill/>
        </p:spPr>
        <p:txBody>
          <a:bodyPr wrap="none" rtlCol="0">
            <a:spAutoFit/>
          </a:bodyPr>
          <a:lstStyle/>
          <a:p>
            <a:pPr algn="ctr"/>
            <a:r>
              <a:rPr lang="en-US" sz="2000" dirty="0"/>
              <a:t>Bioproduct</a:t>
            </a:r>
          </a:p>
          <a:p>
            <a:pPr algn="ctr"/>
            <a:r>
              <a:rPr lang="en-US" sz="1600" i="1" dirty="0"/>
              <a:t>(Price)</a:t>
            </a:r>
          </a:p>
        </p:txBody>
      </p:sp>
      <p:sp>
        <p:nvSpPr>
          <p:cNvPr id="9" name="TextBox 8">
            <a:extLst>
              <a:ext uri="{FF2B5EF4-FFF2-40B4-BE49-F238E27FC236}">
                <a16:creationId xmlns:a16="http://schemas.microsoft.com/office/drawing/2014/main" id="{493DF4B1-8F98-4196-8B56-252DCB9B459A}"/>
              </a:ext>
            </a:extLst>
          </p:cNvPr>
          <p:cNvSpPr txBox="1"/>
          <p:nvPr/>
        </p:nvSpPr>
        <p:spPr>
          <a:xfrm>
            <a:off x="2522778" y="5587704"/>
            <a:ext cx="2006330" cy="646331"/>
          </a:xfrm>
          <a:prstGeom prst="rect">
            <a:avLst/>
          </a:prstGeom>
          <a:noFill/>
        </p:spPr>
        <p:txBody>
          <a:bodyPr wrap="square" rtlCol="0">
            <a:spAutoFit/>
          </a:bodyPr>
          <a:lstStyle/>
          <a:p>
            <a:pPr algn="ctr"/>
            <a:r>
              <a:rPr lang="en-US" sz="2000" dirty="0"/>
              <a:t>Food, Feed, Fiber</a:t>
            </a:r>
          </a:p>
          <a:p>
            <a:pPr algn="ctr"/>
            <a:r>
              <a:rPr lang="en-US" sz="1600" i="1" dirty="0"/>
              <a:t>(Price)</a:t>
            </a:r>
          </a:p>
        </p:txBody>
      </p:sp>
      <p:sp>
        <p:nvSpPr>
          <p:cNvPr id="13" name="TextBox 12">
            <a:extLst>
              <a:ext uri="{FF2B5EF4-FFF2-40B4-BE49-F238E27FC236}">
                <a16:creationId xmlns:a16="http://schemas.microsoft.com/office/drawing/2014/main" id="{CDFD1256-517B-48B6-B8AB-A710E911CB94}"/>
              </a:ext>
            </a:extLst>
          </p:cNvPr>
          <p:cNvSpPr txBox="1"/>
          <p:nvPr/>
        </p:nvSpPr>
        <p:spPr>
          <a:xfrm>
            <a:off x="5186574" y="2294182"/>
            <a:ext cx="1080937" cy="369332"/>
          </a:xfrm>
          <a:prstGeom prst="rect">
            <a:avLst/>
          </a:prstGeom>
          <a:noFill/>
        </p:spPr>
        <p:txBody>
          <a:bodyPr wrap="none" rtlCol="0">
            <a:spAutoFit/>
          </a:bodyPr>
          <a:lstStyle/>
          <a:p>
            <a:r>
              <a:rPr lang="en-US" dirty="0">
                <a:solidFill>
                  <a:schemeClr val="bg1"/>
                </a:solidFill>
              </a:rPr>
              <a:t>Transport</a:t>
            </a:r>
          </a:p>
        </p:txBody>
      </p:sp>
      <p:sp>
        <p:nvSpPr>
          <p:cNvPr id="7" name="Slide Number Placeholder 6">
            <a:extLst>
              <a:ext uri="{FF2B5EF4-FFF2-40B4-BE49-F238E27FC236}">
                <a16:creationId xmlns:a16="http://schemas.microsoft.com/office/drawing/2014/main" id="{AFC0D890-DA7F-4481-B263-0F27DB86F5F8}"/>
              </a:ext>
            </a:extLst>
          </p:cNvPr>
          <p:cNvSpPr>
            <a:spLocks noGrp="1"/>
          </p:cNvSpPr>
          <p:nvPr>
            <p:ph type="sldNum" sz="quarter" idx="10"/>
          </p:nvPr>
        </p:nvSpPr>
        <p:spPr/>
        <p:txBody>
          <a:bodyPr/>
          <a:lstStyle/>
          <a:p>
            <a:fld id="{FEE863C2-6076-49EE-9A17-8139F8A8D165}" type="slidenum">
              <a:rPr lang="en-US" altLang="en-US" smtClean="0"/>
              <a:pPr/>
              <a:t>11</a:t>
            </a:fld>
            <a:endParaRPr lang="en-US" altLang="en-US"/>
          </a:p>
        </p:txBody>
      </p:sp>
    </p:spTree>
    <p:extLst>
      <p:ext uri="{BB962C8B-B14F-4D97-AF65-F5344CB8AC3E}">
        <p14:creationId xmlns:p14="http://schemas.microsoft.com/office/powerpoint/2010/main" val="209361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F3E5-1579-4C59-BF62-22BB7FA2DFF5}"/>
              </a:ext>
            </a:extLst>
          </p:cNvPr>
          <p:cNvSpPr>
            <a:spLocks noGrp="1"/>
          </p:cNvSpPr>
          <p:nvPr>
            <p:ph type="title"/>
          </p:nvPr>
        </p:nvSpPr>
        <p:spPr>
          <a:xfrm>
            <a:off x="838200" y="365125"/>
            <a:ext cx="3967797" cy="1325563"/>
          </a:xfrm>
        </p:spPr>
        <p:txBody>
          <a:bodyPr/>
          <a:lstStyle/>
          <a:p>
            <a:r>
              <a:rPr lang="en-US" dirty="0">
                <a:solidFill>
                  <a:srgbClr val="C40000"/>
                </a:solidFill>
              </a:rPr>
              <a:t>Doughnut Economics</a:t>
            </a:r>
          </a:p>
        </p:txBody>
      </p:sp>
      <p:sp>
        <p:nvSpPr>
          <p:cNvPr id="3" name="Slide Number Placeholder 2">
            <a:extLst>
              <a:ext uri="{FF2B5EF4-FFF2-40B4-BE49-F238E27FC236}">
                <a16:creationId xmlns:a16="http://schemas.microsoft.com/office/drawing/2014/main" id="{F7D6AC48-B9B8-4EBB-B436-C48D7E23D3D9}"/>
              </a:ext>
            </a:extLst>
          </p:cNvPr>
          <p:cNvSpPr>
            <a:spLocks noGrp="1"/>
          </p:cNvSpPr>
          <p:nvPr>
            <p:ph type="sldNum" sz="quarter" idx="12"/>
          </p:nvPr>
        </p:nvSpPr>
        <p:spPr/>
        <p:txBody>
          <a:bodyPr/>
          <a:lstStyle/>
          <a:p>
            <a:endParaRPr lang="en-US"/>
          </a:p>
          <a:p>
            <a:r>
              <a:rPr lang="en-US"/>
              <a:t>Noble Bioresources, Inc.     </a:t>
            </a:r>
            <a:fld id="{207B8064-09FA-43F4-8DB2-9E3BE4BBB512}" type="slidenum">
              <a:rPr lang="en-US" smtClean="0"/>
              <a:pPr/>
              <a:t>12</a:t>
            </a:fld>
            <a:endParaRPr lang="en-US"/>
          </a:p>
          <a:p>
            <a:endParaRPr lang="en-US" dirty="0"/>
          </a:p>
        </p:txBody>
      </p:sp>
      <p:pic>
        <p:nvPicPr>
          <p:cNvPr id="4" name="Picture 3">
            <a:extLst>
              <a:ext uri="{FF2B5EF4-FFF2-40B4-BE49-F238E27FC236}">
                <a16:creationId xmlns:a16="http://schemas.microsoft.com/office/drawing/2014/main" id="{97798B25-6CBA-46DC-909D-520FB5CFB5C1}"/>
              </a:ext>
            </a:extLst>
          </p:cNvPr>
          <p:cNvPicPr>
            <a:picLocks noChangeAspect="1"/>
          </p:cNvPicPr>
          <p:nvPr/>
        </p:nvPicPr>
        <p:blipFill>
          <a:blip r:embed="rId2"/>
          <a:stretch>
            <a:fillRect/>
          </a:stretch>
        </p:blipFill>
        <p:spPr>
          <a:xfrm>
            <a:off x="3972561" y="-50434"/>
            <a:ext cx="8219440" cy="6908434"/>
          </a:xfrm>
          <a:prstGeom prst="rect">
            <a:avLst/>
          </a:prstGeom>
        </p:spPr>
      </p:pic>
      <p:sp>
        <p:nvSpPr>
          <p:cNvPr id="5" name="TextBox 4">
            <a:extLst>
              <a:ext uri="{FF2B5EF4-FFF2-40B4-BE49-F238E27FC236}">
                <a16:creationId xmlns:a16="http://schemas.microsoft.com/office/drawing/2014/main" id="{4FE8C779-9647-4A1D-A51C-83570F41BB2B}"/>
              </a:ext>
            </a:extLst>
          </p:cNvPr>
          <p:cNvSpPr txBox="1"/>
          <p:nvPr/>
        </p:nvSpPr>
        <p:spPr>
          <a:xfrm>
            <a:off x="838200" y="5569545"/>
            <a:ext cx="1971052" cy="923330"/>
          </a:xfrm>
          <a:prstGeom prst="rect">
            <a:avLst/>
          </a:prstGeom>
          <a:noFill/>
        </p:spPr>
        <p:txBody>
          <a:bodyPr wrap="none" rtlCol="0">
            <a:spAutoFit/>
          </a:bodyPr>
          <a:lstStyle/>
          <a:p>
            <a:r>
              <a:rPr lang="en-US" dirty="0" err="1"/>
              <a:t>Raworth</a:t>
            </a:r>
            <a:r>
              <a:rPr lang="en-US" dirty="0"/>
              <a:t> (2017)</a:t>
            </a:r>
          </a:p>
          <a:p>
            <a:r>
              <a:rPr lang="en-US" dirty="0"/>
              <a:t>Steffen et al (2015)</a:t>
            </a:r>
          </a:p>
          <a:p>
            <a:endParaRPr lang="en-US" dirty="0"/>
          </a:p>
        </p:txBody>
      </p:sp>
    </p:spTree>
    <p:extLst>
      <p:ext uri="{BB962C8B-B14F-4D97-AF65-F5344CB8AC3E}">
        <p14:creationId xmlns:p14="http://schemas.microsoft.com/office/powerpoint/2010/main" val="1113931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9D28-7872-4650-A0BE-3F33825B7874}"/>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1E2103AE-4B13-4CF3-82D7-D1A037C827C2}"/>
              </a:ext>
            </a:extLst>
          </p:cNvPr>
          <p:cNvSpPr>
            <a:spLocks noGrp="1"/>
          </p:cNvSpPr>
          <p:nvPr>
            <p:ph type="sldNum" sz="quarter" idx="12"/>
          </p:nvPr>
        </p:nvSpPr>
        <p:spPr/>
        <p:txBody>
          <a:bodyPr/>
          <a:lstStyle/>
          <a:p>
            <a:endParaRPr lang="en-US"/>
          </a:p>
          <a:p>
            <a:r>
              <a:rPr lang="en-US"/>
              <a:t>Noble Bioresources, Inc.     </a:t>
            </a:r>
            <a:fld id="{207B8064-09FA-43F4-8DB2-9E3BE4BBB512}" type="slidenum">
              <a:rPr lang="en-US" smtClean="0"/>
              <a:pPr/>
              <a:t>13</a:t>
            </a:fld>
            <a:endParaRPr lang="en-US"/>
          </a:p>
          <a:p>
            <a:endParaRPr lang="en-US" dirty="0"/>
          </a:p>
        </p:txBody>
      </p:sp>
      <p:pic>
        <p:nvPicPr>
          <p:cNvPr id="4" name="Picture 3">
            <a:extLst>
              <a:ext uri="{FF2B5EF4-FFF2-40B4-BE49-F238E27FC236}">
                <a16:creationId xmlns:a16="http://schemas.microsoft.com/office/drawing/2014/main" id="{9DA899B7-EC6F-49AE-97E8-B667DCE81B74}"/>
              </a:ext>
            </a:extLst>
          </p:cNvPr>
          <p:cNvPicPr>
            <a:picLocks noChangeAspect="1"/>
          </p:cNvPicPr>
          <p:nvPr/>
        </p:nvPicPr>
        <p:blipFill>
          <a:blip r:embed="rId2"/>
          <a:stretch>
            <a:fillRect/>
          </a:stretch>
        </p:blipFill>
        <p:spPr>
          <a:xfrm>
            <a:off x="1887166" y="-62892"/>
            <a:ext cx="12192000" cy="6858000"/>
          </a:xfrm>
          <a:prstGeom prst="rect">
            <a:avLst/>
          </a:prstGeom>
        </p:spPr>
      </p:pic>
      <p:sp>
        <p:nvSpPr>
          <p:cNvPr id="5" name="Rectangle 4">
            <a:extLst>
              <a:ext uri="{FF2B5EF4-FFF2-40B4-BE49-F238E27FC236}">
                <a16:creationId xmlns:a16="http://schemas.microsoft.com/office/drawing/2014/main" id="{EAB2408B-EB99-4306-86C0-6828CC86B7C7}"/>
              </a:ext>
            </a:extLst>
          </p:cNvPr>
          <p:cNvSpPr/>
          <p:nvPr/>
        </p:nvSpPr>
        <p:spPr>
          <a:xfrm>
            <a:off x="0" y="0"/>
            <a:ext cx="37743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B922AA7-0A7E-4451-B26E-F051277C6B41}"/>
              </a:ext>
            </a:extLst>
          </p:cNvPr>
          <p:cNvSpPr txBox="1">
            <a:spLocks/>
          </p:cNvSpPr>
          <p:nvPr/>
        </p:nvSpPr>
        <p:spPr>
          <a:xfrm>
            <a:off x="108625" y="365125"/>
            <a:ext cx="3774332" cy="32438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40000"/>
                </a:solidFill>
              </a:rPr>
              <a:t>Doughnut Economics</a:t>
            </a:r>
          </a:p>
          <a:p>
            <a:endParaRPr lang="en-US" dirty="0">
              <a:solidFill>
                <a:srgbClr val="C40000"/>
              </a:solidFill>
            </a:endParaRPr>
          </a:p>
          <a:p>
            <a:r>
              <a:rPr lang="en-US" sz="3600" i="1" dirty="0">
                <a:solidFill>
                  <a:srgbClr val="C40000"/>
                </a:solidFill>
              </a:rPr>
              <a:t>Undershoot &amp; Overshoot</a:t>
            </a:r>
          </a:p>
          <a:p>
            <a:endParaRPr lang="en-US" sz="3600" i="1" dirty="0">
              <a:solidFill>
                <a:srgbClr val="C40000"/>
              </a:solidFill>
            </a:endParaRPr>
          </a:p>
        </p:txBody>
      </p:sp>
    </p:spTree>
    <p:extLst>
      <p:ext uri="{BB962C8B-B14F-4D97-AF65-F5344CB8AC3E}">
        <p14:creationId xmlns:p14="http://schemas.microsoft.com/office/powerpoint/2010/main" val="490538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582CD-7BD2-46F5-ACEE-626AB5207D41}"/>
              </a:ext>
            </a:extLst>
          </p:cNvPr>
          <p:cNvSpPr>
            <a:spLocks noGrp="1"/>
          </p:cNvSpPr>
          <p:nvPr>
            <p:ph type="title"/>
          </p:nvPr>
        </p:nvSpPr>
        <p:spPr>
          <a:xfrm>
            <a:off x="0" y="39727"/>
            <a:ext cx="12192000" cy="1219124"/>
          </a:xfrm>
          <a:ln w="38100">
            <a:solidFill>
              <a:schemeClr val="tx1"/>
            </a:solidFill>
          </a:ln>
        </p:spPr>
        <p:txBody>
          <a:bodyPr>
            <a:normAutofit/>
          </a:bodyPr>
          <a:lstStyle/>
          <a:p>
            <a:pPr algn="ctr"/>
            <a:r>
              <a:rPr lang="en-US" sz="2800" b="1" u="sng" dirty="0">
                <a:latin typeface="Arial" panose="020B0604020202020204" pitchFamily="34" charset="0"/>
                <a:cs typeface="Arial" panose="020B0604020202020204" pitchFamily="34" charset="0"/>
              </a:rPr>
              <a:t>Key principles </a:t>
            </a:r>
            <a:r>
              <a:rPr lang="en-US" sz="2800" b="1" dirty="0">
                <a:latin typeface="Arial" panose="020B0604020202020204" pitchFamily="34" charset="0"/>
                <a:cs typeface="Arial" panose="020B0604020202020204" pitchFamily="34" charset="0"/>
              </a:rPr>
              <a:t>imbedded in the bioeconomy that </a:t>
            </a:r>
            <a:r>
              <a:rPr lang="en-US" sz="2800" b="1" u="sng" dirty="0">
                <a:latin typeface="Arial" panose="020B0604020202020204" pitchFamily="34" charset="0"/>
                <a:cs typeface="Arial" panose="020B0604020202020204" pitchFamily="34" charset="0"/>
              </a:rPr>
              <a:t>require</a:t>
            </a:r>
            <a:r>
              <a:rPr lang="en-US" sz="2800" b="1" dirty="0">
                <a:latin typeface="Arial" panose="020B0604020202020204" pitchFamily="34" charset="0"/>
                <a:cs typeface="Arial" panose="020B0604020202020204" pitchFamily="34" charset="0"/>
              </a:rPr>
              <a:t> an</a:t>
            </a:r>
            <a:br>
              <a:rPr lang="en-US" sz="2800" b="1" dirty="0">
                <a:latin typeface="Arial" panose="020B0604020202020204" pitchFamily="34" charset="0"/>
                <a:cs typeface="Arial" panose="020B0604020202020204" pitchFamily="34" charset="0"/>
              </a:rPr>
            </a:br>
            <a:r>
              <a:rPr lang="en-US" sz="4000" b="1" i="1" dirty="0"/>
              <a:t>Integrated Resource Management &amp; Economic Approach</a:t>
            </a:r>
          </a:p>
        </p:txBody>
      </p:sp>
      <p:graphicFrame>
        <p:nvGraphicFramePr>
          <p:cNvPr id="10" name="Diagram 9">
            <a:extLst>
              <a:ext uri="{FF2B5EF4-FFF2-40B4-BE49-F238E27FC236}">
                <a16:creationId xmlns:a16="http://schemas.microsoft.com/office/drawing/2014/main" id="{B9F0259F-3AF1-4A4A-B854-4DA0F42780BB}"/>
              </a:ext>
            </a:extLst>
          </p:cNvPr>
          <p:cNvGraphicFramePr/>
          <p:nvPr>
            <p:extLst>
              <p:ext uri="{D42A27DB-BD31-4B8C-83A1-F6EECF244321}">
                <p14:modId xmlns:p14="http://schemas.microsoft.com/office/powerpoint/2010/main" val="440440371"/>
              </p:ext>
            </p:extLst>
          </p:nvPr>
        </p:nvGraphicFramePr>
        <p:xfrm>
          <a:off x="-261250" y="2742537"/>
          <a:ext cx="4309174" cy="3513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E3231285-BDA1-4AA4-B35E-1BE35691A7C3}"/>
              </a:ext>
            </a:extLst>
          </p:cNvPr>
          <p:cNvSpPr txBox="1"/>
          <p:nvPr/>
        </p:nvSpPr>
        <p:spPr>
          <a:xfrm>
            <a:off x="652582" y="1763494"/>
            <a:ext cx="2652107" cy="830997"/>
          </a:xfrm>
          <a:prstGeom prst="rect">
            <a:avLst/>
          </a:prstGeom>
          <a:noFill/>
          <a:ln w="12700">
            <a:solidFill>
              <a:schemeClr val="tx1"/>
            </a:solidFill>
          </a:ln>
        </p:spPr>
        <p:txBody>
          <a:bodyPr wrap="square" rtlCol="0">
            <a:spAutoFit/>
          </a:bodyPr>
          <a:lstStyle/>
          <a:p>
            <a:pPr algn="ctr"/>
            <a:r>
              <a:rPr lang="en-US" sz="2400" b="1" dirty="0"/>
              <a:t>Material &amp; Energy Organization</a:t>
            </a:r>
            <a:endParaRPr lang="en-US" sz="2400" dirty="0"/>
          </a:p>
        </p:txBody>
      </p:sp>
      <p:graphicFrame>
        <p:nvGraphicFramePr>
          <p:cNvPr id="12" name="Diagram 11">
            <a:extLst>
              <a:ext uri="{FF2B5EF4-FFF2-40B4-BE49-F238E27FC236}">
                <a16:creationId xmlns:a16="http://schemas.microsoft.com/office/drawing/2014/main" id="{1CFFF04B-A329-435B-AA31-0EE7501C9D6E}"/>
              </a:ext>
            </a:extLst>
          </p:cNvPr>
          <p:cNvGraphicFramePr/>
          <p:nvPr/>
        </p:nvGraphicFramePr>
        <p:xfrm>
          <a:off x="8795740" y="2884290"/>
          <a:ext cx="3717779" cy="30154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TextBox 12">
            <a:extLst>
              <a:ext uri="{FF2B5EF4-FFF2-40B4-BE49-F238E27FC236}">
                <a16:creationId xmlns:a16="http://schemas.microsoft.com/office/drawing/2014/main" id="{539D2B16-E0BC-4DE8-AD75-6842AF16F805}"/>
              </a:ext>
            </a:extLst>
          </p:cNvPr>
          <p:cNvSpPr txBox="1"/>
          <p:nvPr/>
        </p:nvSpPr>
        <p:spPr>
          <a:xfrm>
            <a:off x="9379988" y="1418838"/>
            <a:ext cx="2546224" cy="1569660"/>
          </a:xfrm>
          <a:prstGeom prst="rect">
            <a:avLst/>
          </a:prstGeom>
          <a:noFill/>
          <a:ln w="12700">
            <a:solidFill>
              <a:schemeClr val="tx1"/>
            </a:solidFill>
          </a:ln>
        </p:spPr>
        <p:txBody>
          <a:bodyPr wrap="square" rtlCol="0">
            <a:spAutoFit/>
          </a:bodyPr>
          <a:lstStyle/>
          <a:p>
            <a:pPr algn="ctr"/>
            <a:r>
              <a:rPr lang="en-US" sz="2400" b="1" u="sng" dirty="0"/>
              <a:t>Capital Formation</a:t>
            </a:r>
            <a:r>
              <a:rPr lang="en-US" sz="2400" b="1" dirty="0"/>
              <a:t>:</a:t>
            </a:r>
          </a:p>
          <a:p>
            <a:pPr algn="ctr"/>
            <a:r>
              <a:rPr lang="en-US" sz="2400" i="1" dirty="0"/>
              <a:t>Financial, Social</a:t>
            </a:r>
          </a:p>
          <a:p>
            <a:pPr algn="ctr"/>
            <a:r>
              <a:rPr lang="en-US" sz="2400" i="1" dirty="0"/>
              <a:t>Bioresource (Environmental)</a:t>
            </a:r>
          </a:p>
        </p:txBody>
      </p:sp>
      <p:grpSp>
        <p:nvGrpSpPr>
          <p:cNvPr id="17" name="Group 16">
            <a:extLst>
              <a:ext uri="{FF2B5EF4-FFF2-40B4-BE49-F238E27FC236}">
                <a16:creationId xmlns:a16="http://schemas.microsoft.com/office/drawing/2014/main" id="{C32FEFE0-5A89-4C9B-A157-DDD4B77F4EB1}"/>
              </a:ext>
            </a:extLst>
          </p:cNvPr>
          <p:cNvGrpSpPr/>
          <p:nvPr/>
        </p:nvGrpSpPr>
        <p:grpSpPr>
          <a:xfrm>
            <a:off x="3426143" y="2256237"/>
            <a:ext cx="6162643" cy="4354199"/>
            <a:chOff x="-406815" y="1857505"/>
            <a:chExt cx="6162643" cy="4354199"/>
          </a:xfrm>
        </p:grpSpPr>
        <p:sp>
          <p:nvSpPr>
            <p:cNvPr id="3" name="Flowchart: Or 2">
              <a:extLst>
                <a:ext uri="{FF2B5EF4-FFF2-40B4-BE49-F238E27FC236}">
                  <a16:creationId xmlns:a16="http://schemas.microsoft.com/office/drawing/2014/main" id="{55D93F20-EC94-4645-B24C-58D8D2EEC3A0}"/>
                </a:ext>
              </a:extLst>
            </p:cNvPr>
            <p:cNvSpPr/>
            <p:nvPr/>
          </p:nvSpPr>
          <p:spPr>
            <a:xfrm>
              <a:off x="1002631" y="2333794"/>
              <a:ext cx="3359118" cy="3200529"/>
            </a:xfrm>
            <a:prstGeom prst="flowChartOr">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8277ADB-784A-49B3-A835-56975F9167E4}"/>
                </a:ext>
              </a:extLst>
            </p:cNvPr>
            <p:cNvSpPr txBox="1"/>
            <p:nvPr/>
          </p:nvSpPr>
          <p:spPr>
            <a:xfrm>
              <a:off x="4361749" y="3611047"/>
              <a:ext cx="1394079" cy="954107"/>
            </a:xfrm>
            <a:prstGeom prst="rect">
              <a:avLst/>
            </a:prstGeom>
            <a:noFill/>
          </p:spPr>
          <p:txBody>
            <a:bodyPr wrap="square" rtlCol="0">
              <a:spAutoFit/>
            </a:bodyPr>
            <a:lstStyle/>
            <a:p>
              <a:r>
                <a:rPr lang="en-US" sz="2400" b="1" dirty="0"/>
                <a:t>Air </a:t>
              </a:r>
            </a:p>
            <a:p>
              <a:r>
                <a:rPr lang="en-US" sz="1600" dirty="0"/>
                <a:t>(CARB, </a:t>
              </a:r>
            </a:p>
            <a:p>
              <a:r>
                <a:rPr lang="en-US" sz="1600" dirty="0"/>
                <a:t>CAPCOA)</a:t>
              </a:r>
              <a:r>
                <a:rPr lang="en-US" sz="1400" b="1" dirty="0"/>
                <a:t> </a:t>
              </a:r>
            </a:p>
          </p:txBody>
        </p:sp>
        <p:sp>
          <p:nvSpPr>
            <p:cNvPr id="5" name="TextBox 4">
              <a:extLst>
                <a:ext uri="{FF2B5EF4-FFF2-40B4-BE49-F238E27FC236}">
                  <a16:creationId xmlns:a16="http://schemas.microsoft.com/office/drawing/2014/main" id="{3E468FE0-3C91-402C-AADB-C2CFEB074ACB}"/>
                </a:ext>
              </a:extLst>
            </p:cNvPr>
            <p:cNvSpPr txBox="1"/>
            <p:nvPr/>
          </p:nvSpPr>
          <p:spPr>
            <a:xfrm>
              <a:off x="1250500" y="5503818"/>
              <a:ext cx="2893917" cy="707886"/>
            </a:xfrm>
            <a:prstGeom prst="rect">
              <a:avLst/>
            </a:prstGeom>
            <a:noFill/>
          </p:spPr>
          <p:txBody>
            <a:bodyPr wrap="square" rtlCol="0">
              <a:spAutoFit/>
            </a:bodyPr>
            <a:lstStyle/>
            <a:p>
              <a:pPr algn="ctr"/>
              <a:r>
                <a:rPr lang="en-US" sz="2400" b="1" dirty="0"/>
                <a:t>Water </a:t>
              </a:r>
            </a:p>
            <a:p>
              <a:pPr algn="ctr"/>
              <a:r>
                <a:rPr lang="en-US" sz="1600" dirty="0"/>
                <a:t>(DWR, Water Board)</a:t>
              </a:r>
            </a:p>
          </p:txBody>
        </p:sp>
        <p:sp>
          <p:nvSpPr>
            <p:cNvPr id="6" name="TextBox 5">
              <a:extLst>
                <a:ext uri="{FF2B5EF4-FFF2-40B4-BE49-F238E27FC236}">
                  <a16:creationId xmlns:a16="http://schemas.microsoft.com/office/drawing/2014/main" id="{FAAA68DA-6FC9-44C8-BEF1-B745830F8D95}"/>
                </a:ext>
              </a:extLst>
            </p:cNvPr>
            <p:cNvSpPr txBox="1"/>
            <p:nvPr/>
          </p:nvSpPr>
          <p:spPr>
            <a:xfrm>
              <a:off x="-406815" y="3490375"/>
              <a:ext cx="1874520" cy="1323439"/>
            </a:xfrm>
            <a:prstGeom prst="rect">
              <a:avLst/>
            </a:prstGeom>
            <a:noFill/>
          </p:spPr>
          <p:txBody>
            <a:bodyPr wrap="square" rtlCol="0">
              <a:spAutoFit/>
            </a:bodyPr>
            <a:lstStyle/>
            <a:p>
              <a:pPr algn="ctr"/>
              <a:r>
                <a:rPr lang="en-US" sz="2400" b="1" dirty="0"/>
                <a:t>Solids/</a:t>
              </a:r>
            </a:p>
            <a:p>
              <a:pPr algn="ctr"/>
              <a:r>
                <a:rPr lang="en-US" sz="2400" b="1" dirty="0"/>
                <a:t>Soil</a:t>
              </a:r>
            </a:p>
            <a:p>
              <a:pPr algn="ctr"/>
              <a:r>
                <a:rPr lang="en-US" sz="1600" dirty="0"/>
                <a:t>(CalRecycle, </a:t>
              </a:r>
            </a:p>
            <a:p>
              <a:pPr algn="ctr"/>
              <a:r>
                <a:rPr lang="en-US" sz="1600" dirty="0"/>
                <a:t>CDFA)</a:t>
              </a:r>
            </a:p>
          </p:txBody>
        </p:sp>
        <p:sp>
          <p:nvSpPr>
            <p:cNvPr id="8" name="TextBox 7">
              <a:extLst>
                <a:ext uri="{FF2B5EF4-FFF2-40B4-BE49-F238E27FC236}">
                  <a16:creationId xmlns:a16="http://schemas.microsoft.com/office/drawing/2014/main" id="{D3C3962E-2033-4E53-816A-4940D556EC03}"/>
                </a:ext>
              </a:extLst>
            </p:cNvPr>
            <p:cNvSpPr txBox="1"/>
            <p:nvPr/>
          </p:nvSpPr>
          <p:spPr>
            <a:xfrm>
              <a:off x="1930124" y="1857505"/>
              <a:ext cx="2546223" cy="461665"/>
            </a:xfrm>
            <a:prstGeom prst="rect">
              <a:avLst/>
            </a:prstGeom>
            <a:noFill/>
          </p:spPr>
          <p:txBody>
            <a:bodyPr wrap="square" rtlCol="0">
              <a:spAutoFit/>
            </a:bodyPr>
            <a:lstStyle/>
            <a:p>
              <a:pPr algn="ctr"/>
              <a:r>
                <a:rPr lang="en-US" sz="2400" b="1" dirty="0"/>
                <a:t>Energy </a:t>
              </a:r>
              <a:r>
                <a:rPr lang="en-US" dirty="0"/>
                <a:t>(CalFire, CEC)</a:t>
              </a:r>
              <a:endParaRPr lang="en-US" b="1" dirty="0"/>
            </a:p>
          </p:txBody>
        </p:sp>
        <p:sp>
          <p:nvSpPr>
            <p:cNvPr id="9" name="TextBox 8">
              <a:extLst>
                <a:ext uri="{FF2B5EF4-FFF2-40B4-BE49-F238E27FC236}">
                  <a16:creationId xmlns:a16="http://schemas.microsoft.com/office/drawing/2014/main" id="{0E643270-A497-429B-9DBF-4A6D989385C8}"/>
                </a:ext>
              </a:extLst>
            </p:cNvPr>
            <p:cNvSpPr txBox="1"/>
            <p:nvPr/>
          </p:nvSpPr>
          <p:spPr>
            <a:xfrm>
              <a:off x="1160031" y="3544060"/>
              <a:ext cx="2738345" cy="892552"/>
            </a:xfrm>
            <a:prstGeom prst="rect">
              <a:avLst/>
            </a:prstGeom>
            <a:noFill/>
          </p:spPr>
          <p:txBody>
            <a:bodyPr wrap="square" rtlCol="0">
              <a:spAutoFit/>
            </a:bodyPr>
            <a:lstStyle/>
            <a:p>
              <a:pPr lvl="1" algn="ctr"/>
              <a:r>
                <a:rPr lang="en-US" sz="2400" b="1" dirty="0"/>
                <a:t>INFORMATION</a:t>
              </a:r>
            </a:p>
            <a:p>
              <a:pPr lvl="1" algn="ctr"/>
              <a:r>
                <a:rPr lang="en-US" sz="1400" dirty="0"/>
                <a:t>Policy/Laws/Strategy Social/Culture/Economy</a:t>
              </a:r>
            </a:p>
          </p:txBody>
        </p:sp>
        <p:sp>
          <p:nvSpPr>
            <p:cNvPr id="15" name="Oval 14">
              <a:extLst>
                <a:ext uri="{FF2B5EF4-FFF2-40B4-BE49-F238E27FC236}">
                  <a16:creationId xmlns:a16="http://schemas.microsoft.com/office/drawing/2014/main" id="{1FC48FB0-B4FD-4843-8D61-DF44883A835B}"/>
                </a:ext>
              </a:extLst>
            </p:cNvPr>
            <p:cNvSpPr/>
            <p:nvPr/>
          </p:nvSpPr>
          <p:spPr>
            <a:xfrm>
              <a:off x="1688194" y="2974815"/>
              <a:ext cx="2018531" cy="19184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16C2320-9D4B-4220-96EA-2AC2ECDD9D60}"/>
              </a:ext>
            </a:extLst>
          </p:cNvPr>
          <p:cNvSpPr txBox="1"/>
          <p:nvPr/>
        </p:nvSpPr>
        <p:spPr>
          <a:xfrm>
            <a:off x="4835589" y="1372671"/>
            <a:ext cx="3359118" cy="830997"/>
          </a:xfrm>
          <a:prstGeom prst="rect">
            <a:avLst/>
          </a:prstGeom>
          <a:noFill/>
          <a:ln w="12700">
            <a:solidFill>
              <a:schemeClr val="tx1"/>
            </a:solidFill>
          </a:ln>
        </p:spPr>
        <p:txBody>
          <a:bodyPr wrap="square" rtlCol="0">
            <a:spAutoFit/>
          </a:bodyPr>
          <a:lstStyle/>
          <a:p>
            <a:pPr algn="ctr"/>
            <a:r>
              <a:rPr lang="en-US" sz="2400" b="1" dirty="0"/>
              <a:t>Environmental “Media”  </a:t>
            </a:r>
          </a:p>
          <a:p>
            <a:pPr algn="ctr"/>
            <a:r>
              <a:rPr lang="en-US" sz="2400" b="1" dirty="0"/>
              <a:t>Bioresources</a:t>
            </a:r>
            <a:endParaRPr lang="en-US" sz="2400" dirty="0"/>
          </a:p>
        </p:txBody>
      </p:sp>
      <p:sp>
        <p:nvSpPr>
          <p:cNvPr id="7" name="Slide Number Placeholder 6">
            <a:extLst>
              <a:ext uri="{FF2B5EF4-FFF2-40B4-BE49-F238E27FC236}">
                <a16:creationId xmlns:a16="http://schemas.microsoft.com/office/drawing/2014/main" id="{657CBE4B-8A33-4D99-8345-CFB59A352CFA}"/>
              </a:ext>
            </a:extLst>
          </p:cNvPr>
          <p:cNvSpPr>
            <a:spLocks noGrp="1"/>
          </p:cNvSpPr>
          <p:nvPr>
            <p:ph type="sldNum" sz="quarter" idx="10"/>
          </p:nvPr>
        </p:nvSpPr>
        <p:spPr/>
        <p:txBody>
          <a:bodyPr/>
          <a:lstStyle/>
          <a:p>
            <a:fld id="{FEE863C2-6076-49EE-9A17-8139F8A8D165}" type="slidenum">
              <a:rPr lang="en-US" altLang="en-US" smtClean="0"/>
              <a:pPr/>
              <a:t>14</a:t>
            </a:fld>
            <a:endParaRPr lang="en-US" altLang="en-US"/>
          </a:p>
        </p:txBody>
      </p:sp>
    </p:spTree>
    <p:extLst>
      <p:ext uri="{BB962C8B-B14F-4D97-AF65-F5344CB8AC3E}">
        <p14:creationId xmlns:p14="http://schemas.microsoft.com/office/powerpoint/2010/main" val="1887022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90FA-08DC-466F-AC2B-2B481BAF8FE5}"/>
              </a:ext>
            </a:extLst>
          </p:cNvPr>
          <p:cNvSpPr>
            <a:spLocks noGrp="1"/>
          </p:cNvSpPr>
          <p:nvPr>
            <p:ph type="title"/>
          </p:nvPr>
        </p:nvSpPr>
        <p:spPr/>
        <p:txBody>
          <a:bodyPr>
            <a:normAutofit/>
          </a:bodyPr>
          <a:lstStyle/>
          <a:p>
            <a:r>
              <a:rPr lang="en-US" b="1" dirty="0">
                <a:solidFill>
                  <a:srgbClr val="C00000"/>
                </a:solidFill>
              </a:rPr>
              <a:t>Every Market is a Story… </a:t>
            </a:r>
            <a:r>
              <a:rPr lang="en-US" sz="3600" b="1" i="1" dirty="0">
                <a:solidFill>
                  <a:srgbClr val="C00000"/>
                </a:solidFill>
              </a:rPr>
              <a:t>data and algorithms!</a:t>
            </a:r>
            <a:r>
              <a:rPr lang="en-US" sz="3600" i="1" dirty="0">
                <a:solidFill>
                  <a:srgbClr val="C00000"/>
                </a:solidFill>
              </a:rPr>
              <a:t> </a:t>
            </a:r>
            <a:br>
              <a:rPr lang="en-US" sz="3600" dirty="0">
                <a:solidFill>
                  <a:srgbClr val="C00000"/>
                </a:solidFill>
              </a:rPr>
            </a:br>
            <a:r>
              <a:rPr lang="en-US" sz="3600" i="1" dirty="0">
                <a:solidFill>
                  <a:srgbClr val="C00000"/>
                </a:solidFill>
              </a:rPr>
              <a:t>each a chapter in the local </a:t>
            </a:r>
            <a:r>
              <a:rPr lang="en-US" sz="3600" i="1" dirty="0" err="1">
                <a:solidFill>
                  <a:srgbClr val="C00000"/>
                </a:solidFill>
              </a:rPr>
              <a:t>biocycle</a:t>
            </a:r>
            <a:r>
              <a:rPr lang="en-US" sz="3600" i="1" dirty="0">
                <a:solidFill>
                  <a:srgbClr val="C00000"/>
                </a:solidFill>
              </a:rPr>
              <a:t> “book”</a:t>
            </a:r>
          </a:p>
        </p:txBody>
      </p:sp>
      <p:sp>
        <p:nvSpPr>
          <p:cNvPr id="3" name="Content Placeholder 2">
            <a:extLst>
              <a:ext uri="{FF2B5EF4-FFF2-40B4-BE49-F238E27FC236}">
                <a16:creationId xmlns:a16="http://schemas.microsoft.com/office/drawing/2014/main" id="{765FA71D-77D8-4B55-AA92-08CE0EE62BD5}"/>
              </a:ext>
            </a:extLst>
          </p:cNvPr>
          <p:cNvSpPr>
            <a:spLocks noGrp="1"/>
          </p:cNvSpPr>
          <p:nvPr>
            <p:ph sz="half" idx="1"/>
          </p:nvPr>
        </p:nvSpPr>
        <p:spPr>
          <a:xfrm>
            <a:off x="503140" y="2326539"/>
            <a:ext cx="2580982" cy="4351338"/>
          </a:xfrm>
        </p:spPr>
        <p:txBody>
          <a:bodyPr/>
          <a:lstStyle/>
          <a:p>
            <a:pPr marL="0" indent="0">
              <a:buNone/>
            </a:pPr>
            <a:r>
              <a:rPr lang="en-US" b="1" u="sng" dirty="0"/>
              <a:t>Collection</a:t>
            </a:r>
          </a:p>
          <a:p>
            <a:pPr marL="0" indent="0">
              <a:buNone/>
            </a:pPr>
            <a:endParaRPr lang="en-US" b="1" u="sng" dirty="0"/>
          </a:p>
          <a:p>
            <a:pPr lvl="0"/>
            <a:r>
              <a:rPr lang="en-US" dirty="0"/>
              <a:t>Collection fee </a:t>
            </a:r>
          </a:p>
          <a:p>
            <a:pPr lvl="0"/>
            <a:r>
              <a:rPr lang="en-US" dirty="0"/>
              <a:t>Participation </a:t>
            </a:r>
          </a:p>
          <a:p>
            <a:r>
              <a:rPr lang="en-US" dirty="0"/>
              <a:t>Purity of collected material</a:t>
            </a:r>
            <a:endParaRPr lang="en-US" b="1" dirty="0"/>
          </a:p>
        </p:txBody>
      </p:sp>
      <p:sp>
        <p:nvSpPr>
          <p:cNvPr id="4" name="Content Placeholder 3">
            <a:extLst>
              <a:ext uri="{FF2B5EF4-FFF2-40B4-BE49-F238E27FC236}">
                <a16:creationId xmlns:a16="http://schemas.microsoft.com/office/drawing/2014/main" id="{86E53652-F135-4F81-9604-CB2A488FBC92}"/>
              </a:ext>
            </a:extLst>
          </p:cNvPr>
          <p:cNvSpPr>
            <a:spLocks noGrp="1"/>
          </p:cNvSpPr>
          <p:nvPr>
            <p:ph sz="half" idx="2"/>
          </p:nvPr>
        </p:nvSpPr>
        <p:spPr>
          <a:xfrm>
            <a:off x="9495691" y="2326539"/>
            <a:ext cx="2696309" cy="4351338"/>
          </a:xfrm>
        </p:spPr>
        <p:txBody>
          <a:bodyPr/>
          <a:lstStyle/>
          <a:p>
            <a:pPr marL="0" indent="0">
              <a:buNone/>
            </a:pPr>
            <a:r>
              <a:rPr lang="en-US" b="1" u="sng" dirty="0"/>
              <a:t>Bioproduct Sales</a:t>
            </a:r>
          </a:p>
          <a:p>
            <a:pPr marL="0" indent="0">
              <a:buNone/>
            </a:pPr>
            <a:endParaRPr lang="en-US" b="1" u="sng" dirty="0"/>
          </a:p>
          <a:p>
            <a:r>
              <a:rPr lang="en-US" dirty="0"/>
              <a:t>Product Quality</a:t>
            </a:r>
          </a:p>
          <a:p>
            <a:r>
              <a:rPr lang="en-US" dirty="0"/>
              <a:t>Market size</a:t>
            </a:r>
          </a:p>
          <a:p>
            <a:r>
              <a:rPr lang="en-US" dirty="0"/>
              <a:t>Market distance</a:t>
            </a:r>
          </a:p>
          <a:p>
            <a:endParaRPr lang="en-US" dirty="0"/>
          </a:p>
          <a:p>
            <a:endParaRPr lang="en-US" dirty="0"/>
          </a:p>
          <a:p>
            <a:pPr marL="0" indent="0">
              <a:buNone/>
            </a:pPr>
            <a:endParaRPr lang="en-US" b="1" u="sng" dirty="0"/>
          </a:p>
        </p:txBody>
      </p:sp>
      <p:sp>
        <p:nvSpPr>
          <p:cNvPr id="5" name="Content Placeholder 2">
            <a:extLst>
              <a:ext uri="{FF2B5EF4-FFF2-40B4-BE49-F238E27FC236}">
                <a16:creationId xmlns:a16="http://schemas.microsoft.com/office/drawing/2014/main" id="{5F89BAA8-EF36-4684-B1D9-0C12990E05C3}"/>
              </a:ext>
            </a:extLst>
          </p:cNvPr>
          <p:cNvSpPr txBox="1">
            <a:spLocks/>
          </p:cNvSpPr>
          <p:nvPr/>
        </p:nvSpPr>
        <p:spPr>
          <a:xfrm>
            <a:off x="3452447" y="2194777"/>
            <a:ext cx="279595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sng" dirty="0"/>
              <a:t>Hauling/ Preprocessing</a:t>
            </a:r>
          </a:p>
          <a:p>
            <a:pPr marL="0" indent="0">
              <a:buFont typeface="Arial" panose="020B0604020202020204" pitchFamily="34" charset="0"/>
              <a:buNone/>
            </a:pPr>
            <a:endParaRPr lang="en-US" sz="1200" b="1" u="sng" dirty="0"/>
          </a:p>
          <a:p>
            <a:r>
              <a:rPr lang="en-US" dirty="0"/>
              <a:t>Distance</a:t>
            </a:r>
          </a:p>
          <a:p>
            <a:r>
              <a:rPr lang="en-US" dirty="0"/>
              <a:t>Transfer</a:t>
            </a:r>
          </a:p>
          <a:p>
            <a:r>
              <a:rPr lang="en-US" dirty="0"/>
              <a:t>Pretreatment </a:t>
            </a:r>
          </a:p>
          <a:p>
            <a:r>
              <a:rPr lang="en-US" dirty="0"/>
              <a:t>Tonnage</a:t>
            </a:r>
          </a:p>
          <a:p>
            <a:pPr marL="0" indent="0">
              <a:buNone/>
            </a:pPr>
            <a:endParaRPr lang="en-US" dirty="0"/>
          </a:p>
          <a:p>
            <a:pPr marL="0" indent="0">
              <a:buFont typeface="Arial" panose="020B0604020202020204" pitchFamily="34" charset="0"/>
              <a:buNone/>
            </a:pPr>
            <a:endParaRPr lang="en-US" b="1" dirty="0"/>
          </a:p>
        </p:txBody>
      </p:sp>
      <p:cxnSp>
        <p:nvCxnSpPr>
          <p:cNvPr id="7" name="Straight Arrow Connector 6">
            <a:extLst>
              <a:ext uri="{FF2B5EF4-FFF2-40B4-BE49-F238E27FC236}">
                <a16:creationId xmlns:a16="http://schemas.microsoft.com/office/drawing/2014/main" id="{373C91DC-8795-4CAF-A030-7B991FB5A6BC}"/>
              </a:ext>
            </a:extLst>
          </p:cNvPr>
          <p:cNvCxnSpPr/>
          <p:nvPr/>
        </p:nvCxnSpPr>
        <p:spPr>
          <a:xfrm>
            <a:off x="2391508" y="2567351"/>
            <a:ext cx="91439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16A28936-F38C-4D23-8356-39948C78BEF7}"/>
              </a:ext>
            </a:extLst>
          </p:cNvPr>
          <p:cNvSpPr txBox="1">
            <a:spLocks/>
          </p:cNvSpPr>
          <p:nvPr/>
        </p:nvSpPr>
        <p:spPr>
          <a:xfrm>
            <a:off x="6397233" y="2286501"/>
            <a:ext cx="279595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sng" dirty="0"/>
              <a:t>Processing</a:t>
            </a:r>
          </a:p>
          <a:p>
            <a:endParaRPr lang="en-US" dirty="0"/>
          </a:p>
          <a:p>
            <a:r>
              <a:rPr lang="en-US" dirty="0"/>
              <a:t>Tipping Fee</a:t>
            </a:r>
          </a:p>
          <a:p>
            <a:r>
              <a:rPr lang="en-US" dirty="0"/>
              <a:t>Feedstock Quality</a:t>
            </a:r>
          </a:p>
          <a:p>
            <a:r>
              <a:rPr lang="en-US" dirty="0"/>
              <a:t>Technology</a:t>
            </a:r>
          </a:p>
          <a:p>
            <a:pPr marL="0" indent="0">
              <a:buFont typeface="Arial" panose="020B0604020202020204" pitchFamily="34" charset="0"/>
              <a:buNone/>
            </a:pPr>
            <a:endParaRPr lang="en-US" b="1" dirty="0"/>
          </a:p>
        </p:txBody>
      </p:sp>
      <p:cxnSp>
        <p:nvCxnSpPr>
          <p:cNvPr id="9" name="Straight Arrow Connector 8">
            <a:extLst>
              <a:ext uri="{FF2B5EF4-FFF2-40B4-BE49-F238E27FC236}">
                <a16:creationId xmlns:a16="http://schemas.microsoft.com/office/drawing/2014/main" id="{F813F379-E8C8-4904-A71B-40BF51BF222E}"/>
              </a:ext>
            </a:extLst>
          </p:cNvPr>
          <p:cNvCxnSpPr/>
          <p:nvPr/>
        </p:nvCxnSpPr>
        <p:spPr>
          <a:xfrm>
            <a:off x="5334002" y="2520459"/>
            <a:ext cx="91439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6790979-A437-4435-850E-BC84E01FF7ED}"/>
              </a:ext>
            </a:extLst>
          </p:cNvPr>
          <p:cNvCxnSpPr/>
          <p:nvPr/>
        </p:nvCxnSpPr>
        <p:spPr>
          <a:xfrm>
            <a:off x="8405446" y="2542637"/>
            <a:ext cx="91439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DD190BB-ACBD-440A-99BE-1337322A875E}"/>
              </a:ext>
            </a:extLst>
          </p:cNvPr>
          <p:cNvCxnSpPr>
            <a:cxnSpLocks/>
          </p:cNvCxnSpPr>
          <p:nvPr/>
        </p:nvCxnSpPr>
        <p:spPr>
          <a:xfrm flipV="1">
            <a:off x="1477109" y="5579872"/>
            <a:ext cx="0" cy="63304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53902A1-14B3-421D-88C6-C6D7550D5693}"/>
              </a:ext>
            </a:extLst>
          </p:cNvPr>
          <p:cNvCxnSpPr>
            <a:cxnSpLocks/>
          </p:cNvCxnSpPr>
          <p:nvPr/>
        </p:nvCxnSpPr>
        <p:spPr>
          <a:xfrm flipV="1">
            <a:off x="1477109" y="6060518"/>
            <a:ext cx="8921260" cy="11722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20C353E-7776-4CAC-B28C-40808F4CECBB}"/>
              </a:ext>
            </a:extLst>
          </p:cNvPr>
          <p:cNvCxnSpPr>
            <a:cxnSpLocks/>
          </p:cNvCxnSpPr>
          <p:nvPr/>
        </p:nvCxnSpPr>
        <p:spPr>
          <a:xfrm>
            <a:off x="10363200" y="5474364"/>
            <a:ext cx="0" cy="56270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348600C-DABD-452D-B4B9-DB701449387F}"/>
              </a:ext>
            </a:extLst>
          </p:cNvPr>
          <p:cNvSpPr/>
          <p:nvPr/>
        </p:nvSpPr>
        <p:spPr>
          <a:xfrm>
            <a:off x="4196862" y="5333688"/>
            <a:ext cx="3739663" cy="15260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Food, Feed, Fiber</a:t>
            </a:r>
          </a:p>
          <a:p>
            <a:pPr algn="ctr"/>
            <a:r>
              <a:rPr lang="en-US" sz="2400" dirty="0"/>
              <a:t>Materials, Chemicals, Energy</a:t>
            </a:r>
          </a:p>
        </p:txBody>
      </p:sp>
      <p:sp>
        <p:nvSpPr>
          <p:cNvPr id="6" name="Footer Placeholder 5">
            <a:extLst>
              <a:ext uri="{FF2B5EF4-FFF2-40B4-BE49-F238E27FC236}">
                <a16:creationId xmlns:a16="http://schemas.microsoft.com/office/drawing/2014/main" id="{8994482A-3B80-4451-8D73-902CDC1BA747}"/>
              </a:ext>
            </a:extLst>
          </p:cNvPr>
          <p:cNvSpPr>
            <a:spLocks noGrp="1"/>
          </p:cNvSpPr>
          <p:nvPr>
            <p:ph type="ftr" sz="quarter" idx="11"/>
          </p:nvPr>
        </p:nvSpPr>
        <p:spPr/>
        <p:txBody>
          <a:bodyPr/>
          <a:lstStyle/>
          <a:p>
            <a:r>
              <a:rPr lang="en-US"/>
              <a:t>Nobel Resources Group</a:t>
            </a:r>
          </a:p>
        </p:txBody>
      </p:sp>
      <p:sp>
        <p:nvSpPr>
          <p:cNvPr id="12" name="Slide Number Placeholder 11">
            <a:extLst>
              <a:ext uri="{FF2B5EF4-FFF2-40B4-BE49-F238E27FC236}">
                <a16:creationId xmlns:a16="http://schemas.microsoft.com/office/drawing/2014/main" id="{4B9780B4-C472-44AA-A919-C5ABFACC3A0C}"/>
              </a:ext>
            </a:extLst>
          </p:cNvPr>
          <p:cNvSpPr>
            <a:spLocks noGrp="1"/>
          </p:cNvSpPr>
          <p:nvPr>
            <p:ph type="sldNum" sz="quarter" idx="12"/>
          </p:nvPr>
        </p:nvSpPr>
        <p:spPr/>
        <p:txBody>
          <a:bodyPr/>
          <a:lstStyle/>
          <a:p>
            <a:fld id="{207B8064-09FA-43F4-8DB2-9E3BE4BBB512}" type="slidenum">
              <a:rPr lang="en-US" smtClean="0"/>
              <a:t>15</a:t>
            </a:fld>
            <a:endParaRPr lang="en-US"/>
          </a:p>
        </p:txBody>
      </p:sp>
      <p:sp>
        <p:nvSpPr>
          <p:cNvPr id="15" name="Oval 14">
            <a:extLst>
              <a:ext uri="{FF2B5EF4-FFF2-40B4-BE49-F238E27FC236}">
                <a16:creationId xmlns:a16="http://schemas.microsoft.com/office/drawing/2014/main" id="{E6CB277B-1FF5-47CE-A231-C2A27D094CBF}"/>
              </a:ext>
            </a:extLst>
          </p:cNvPr>
          <p:cNvSpPr/>
          <p:nvPr/>
        </p:nvSpPr>
        <p:spPr>
          <a:xfrm>
            <a:off x="503137" y="1714133"/>
            <a:ext cx="7746348" cy="18854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313508F-94A5-419A-95A9-90495A9D30A5}"/>
              </a:ext>
            </a:extLst>
          </p:cNvPr>
          <p:cNvPicPr>
            <a:picLocks noChangeAspect="1"/>
          </p:cNvPicPr>
          <p:nvPr/>
        </p:nvPicPr>
        <p:blipFill>
          <a:blip r:embed="rId2"/>
          <a:stretch>
            <a:fillRect/>
          </a:stretch>
        </p:blipFill>
        <p:spPr>
          <a:xfrm>
            <a:off x="8405444" y="1521880"/>
            <a:ext cx="3630597" cy="2292295"/>
          </a:xfrm>
          <a:prstGeom prst="rect">
            <a:avLst/>
          </a:prstGeom>
        </p:spPr>
      </p:pic>
    </p:spTree>
    <p:extLst>
      <p:ext uri="{BB962C8B-B14F-4D97-AF65-F5344CB8AC3E}">
        <p14:creationId xmlns:p14="http://schemas.microsoft.com/office/powerpoint/2010/main" val="3379136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5A5E8-BE99-4DAD-8387-1060AAE91D95}"/>
              </a:ext>
            </a:extLst>
          </p:cNvPr>
          <p:cNvSpPr>
            <a:spLocks noGrp="1"/>
          </p:cNvSpPr>
          <p:nvPr>
            <p:ph type="title"/>
          </p:nvPr>
        </p:nvSpPr>
        <p:spPr/>
        <p:txBody>
          <a:bodyPr/>
          <a:lstStyle/>
          <a:p>
            <a:r>
              <a:rPr lang="en-US" dirty="0"/>
              <a:t>Data Collection, Processing, Reporting </a:t>
            </a:r>
          </a:p>
        </p:txBody>
      </p:sp>
      <p:sp>
        <p:nvSpPr>
          <p:cNvPr id="3" name="Content Placeholder 2">
            <a:extLst>
              <a:ext uri="{FF2B5EF4-FFF2-40B4-BE49-F238E27FC236}">
                <a16:creationId xmlns:a16="http://schemas.microsoft.com/office/drawing/2014/main" id="{D315317E-AB2E-49C5-AEBE-F889EFB7D8EC}"/>
              </a:ext>
            </a:extLst>
          </p:cNvPr>
          <p:cNvSpPr>
            <a:spLocks noGrp="1"/>
          </p:cNvSpPr>
          <p:nvPr>
            <p:ph idx="1"/>
          </p:nvPr>
        </p:nvSpPr>
        <p:spPr>
          <a:xfrm>
            <a:off x="838200" y="1825624"/>
            <a:ext cx="4845908" cy="4871737"/>
          </a:xfrm>
        </p:spPr>
        <p:txBody>
          <a:bodyPr>
            <a:normAutofit lnSpcReduction="10000"/>
          </a:bodyPr>
          <a:lstStyle/>
          <a:p>
            <a:r>
              <a:rPr lang="en-US" b="1" dirty="0"/>
              <a:t>Operational Data Systems</a:t>
            </a:r>
          </a:p>
          <a:p>
            <a:pPr lvl="1"/>
            <a:r>
              <a:rPr lang="en-US" dirty="0"/>
              <a:t>Collections</a:t>
            </a:r>
          </a:p>
          <a:p>
            <a:pPr lvl="1"/>
            <a:r>
              <a:rPr lang="en-US" dirty="0"/>
              <a:t>Tipping</a:t>
            </a:r>
          </a:p>
          <a:p>
            <a:pPr lvl="1"/>
            <a:r>
              <a:rPr lang="en-US" dirty="0"/>
              <a:t>Processing</a:t>
            </a:r>
          </a:p>
          <a:p>
            <a:pPr lvl="1"/>
            <a:r>
              <a:rPr lang="en-US" dirty="0"/>
              <a:t>Inventory</a:t>
            </a:r>
          </a:p>
          <a:p>
            <a:pPr lvl="1"/>
            <a:r>
              <a:rPr lang="en-US" dirty="0"/>
              <a:t>Sales &amp; Marketing</a:t>
            </a:r>
          </a:p>
          <a:p>
            <a:r>
              <a:rPr lang="en-US" b="1" dirty="0"/>
              <a:t>Material Data</a:t>
            </a:r>
          </a:p>
          <a:p>
            <a:r>
              <a:rPr lang="en-US" b="1" dirty="0"/>
              <a:t>Market Data</a:t>
            </a:r>
          </a:p>
          <a:p>
            <a:r>
              <a:rPr lang="en-US" b="1" dirty="0"/>
              <a:t>Enterprise Data</a:t>
            </a:r>
          </a:p>
          <a:p>
            <a:pPr lvl="1"/>
            <a:r>
              <a:rPr lang="en-US" dirty="0"/>
              <a:t>Investment/ROI</a:t>
            </a:r>
          </a:p>
          <a:p>
            <a:pPr lvl="1"/>
            <a:r>
              <a:rPr lang="en-US" dirty="0"/>
              <a:t>Strategy</a:t>
            </a:r>
          </a:p>
          <a:p>
            <a:pPr lvl="1"/>
            <a:r>
              <a:rPr lang="en-US" dirty="0"/>
              <a:t>Management</a:t>
            </a:r>
          </a:p>
          <a:p>
            <a:pPr lvl="1"/>
            <a:endParaRPr lang="en-US" dirty="0"/>
          </a:p>
          <a:p>
            <a:endParaRPr lang="en-US" dirty="0"/>
          </a:p>
          <a:p>
            <a:endParaRPr lang="en-US" dirty="0"/>
          </a:p>
        </p:txBody>
      </p:sp>
      <p:pic>
        <p:nvPicPr>
          <p:cNvPr id="4" name="Picture 3">
            <a:extLst>
              <a:ext uri="{FF2B5EF4-FFF2-40B4-BE49-F238E27FC236}">
                <a16:creationId xmlns:a16="http://schemas.microsoft.com/office/drawing/2014/main" id="{8908057F-F113-4104-8B1C-6B583D7F461A}"/>
              </a:ext>
            </a:extLst>
          </p:cNvPr>
          <p:cNvPicPr>
            <a:picLocks noChangeAspect="1"/>
          </p:cNvPicPr>
          <p:nvPr/>
        </p:nvPicPr>
        <p:blipFill>
          <a:blip r:embed="rId2"/>
          <a:stretch>
            <a:fillRect/>
          </a:stretch>
        </p:blipFill>
        <p:spPr>
          <a:xfrm>
            <a:off x="4935105" y="4392571"/>
            <a:ext cx="2619375" cy="1743075"/>
          </a:xfrm>
          <a:prstGeom prst="rect">
            <a:avLst/>
          </a:prstGeom>
        </p:spPr>
      </p:pic>
      <p:sp>
        <p:nvSpPr>
          <p:cNvPr id="5" name="Arrow: Right 4">
            <a:extLst>
              <a:ext uri="{FF2B5EF4-FFF2-40B4-BE49-F238E27FC236}">
                <a16:creationId xmlns:a16="http://schemas.microsoft.com/office/drawing/2014/main" id="{3E7EDB88-4AFB-4227-ACAA-CB1639E54EB6}"/>
              </a:ext>
            </a:extLst>
          </p:cNvPr>
          <p:cNvSpPr/>
          <p:nvPr/>
        </p:nvSpPr>
        <p:spPr>
          <a:xfrm rot="19210939">
            <a:off x="7747903" y="4055687"/>
            <a:ext cx="2277979" cy="673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99D8969-2D18-41D6-9DBA-56D9E644ECCF}"/>
              </a:ext>
            </a:extLst>
          </p:cNvPr>
          <p:cNvPicPr>
            <a:picLocks noChangeAspect="1"/>
          </p:cNvPicPr>
          <p:nvPr/>
        </p:nvPicPr>
        <p:blipFill>
          <a:blip r:embed="rId3"/>
          <a:stretch>
            <a:fillRect/>
          </a:stretch>
        </p:blipFill>
        <p:spPr>
          <a:xfrm>
            <a:off x="9140240" y="1339013"/>
            <a:ext cx="2638425" cy="1733550"/>
          </a:xfrm>
          <a:prstGeom prst="rect">
            <a:avLst/>
          </a:prstGeom>
        </p:spPr>
      </p:pic>
      <p:sp>
        <p:nvSpPr>
          <p:cNvPr id="7" name="Footer Placeholder 6">
            <a:extLst>
              <a:ext uri="{FF2B5EF4-FFF2-40B4-BE49-F238E27FC236}">
                <a16:creationId xmlns:a16="http://schemas.microsoft.com/office/drawing/2014/main" id="{3BFEDA4E-1D34-47F9-A9E5-5FC8AE735129}"/>
              </a:ext>
            </a:extLst>
          </p:cNvPr>
          <p:cNvSpPr>
            <a:spLocks noGrp="1"/>
          </p:cNvSpPr>
          <p:nvPr>
            <p:ph type="ftr" sz="quarter" idx="11"/>
          </p:nvPr>
        </p:nvSpPr>
        <p:spPr/>
        <p:txBody>
          <a:bodyPr/>
          <a:lstStyle/>
          <a:p>
            <a:r>
              <a:rPr lang="en-US"/>
              <a:t>Nobel Resources Group</a:t>
            </a:r>
          </a:p>
        </p:txBody>
      </p:sp>
      <p:sp>
        <p:nvSpPr>
          <p:cNvPr id="8" name="Slide Number Placeholder 7">
            <a:extLst>
              <a:ext uri="{FF2B5EF4-FFF2-40B4-BE49-F238E27FC236}">
                <a16:creationId xmlns:a16="http://schemas.microsoft.com/office/drawing/2014/main" id="{3C71DC14-7367-419C-AC66-9AE12867EE11}"/>
              </a:ext>
            </a:extLst>
          </p:cNvPr>
          <p:cNvSpPr>
            <a:spLocks noGrp="1"/>
          </p:cNvSpPr>
          <p:nvPr>
            <p:ph type="sldNum" sz="quarter" idx="12"/>
          </p:nvPr>
        </p:nvSpPr>
        <p:spPr/>
        <p:txBody>
          <a:bodyPr/>
          <a:lstStyle/>
          <a:p>
            <a:fld id="{207B8064-09FA-43F4-8DB2-9E3BE4BBB512}" type="slidenum">
              <a:rPr lang="en-US" smtClean="0"/>
              <a:t>16</a:t>
            </a:fld>
            <a:endParaRPr lang="en-US"/>
          </a:p>
        </p:txBody>
      </p:sp>
    </p:spTree>
    <p:extLst>
      <p:ext uri="{BB962C8B-B14F-4D97-AF65-F5344CB8AC3E}">
        <p14:creationId xmlns:p14="http://schemas.microsoft.com/office/powerpoint/2010/main" val="23843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AD9E-7A1A-4A22-9CB6-812782D40875}"/>
              </a:ext>
            </a:extLst>
          </p:cNvPr>
          <p:cNvSpPr>
            <a:spLocks noGrp="1"/>
          </p:cNvSpPr>
          <p:nvPr>
            <p:ph type="title"/>
          </p:nvPr>
        </p:nvSpPr>
        <p:spPr>
          <a:xfrm>
            <a:off x="838200" y="141608"/>
            <a:ext cx="10515600" cy="1325563"/>
          </a:xfrm>
        </p:spPr>
        <p:txBody>
          <a:bodyPr>
            <a:normAutofit fontScale="90000"/>
          </a:bodyPr>
          <a:lstStyle/>
          <a:p>
            <a:r>
              <a:rPr lang="en-US" b="1" dirty="0"/>
              <a:t>Steps?  - </a:t>
            </a:r>
            <a:r>
              <a:rPr lang="en-US" dirty="0"/>
              <a:t> </a:t>
            </a:r>
            <a:br>
              <a:rPr lang="en-US" dirty="0"/>
            </a:br>
            <a:r>
              <a:rPr lang="en-US" i="1" dirty="0"/>
              <a:t>Align your biosystems with the biocycle economy!</a:t>
            </a:r>
            <a:endParaRPr lang="en-US" dirty="0"/>
          </a:p>
        </p:txBody>
      </p:sp>
      <p:graphicFrame>
        <p:nvGraphicFramePr>
          <p:cNvPr id="4" name="Content Placeholder 3">
            <a:extLst>
              <a:ext uri="{FF2B5EF4-FFF2-40B4-BE49-F238E27FC236}">
                <a16:creationId xmlns:a16="http://schemas.microsoft.com/office/drawing/2014/main" id="{4E83FC0B-D5A2-48C7-BA7F-C85D2261453A}"/>
              </a:ext>
            </a:extLst>
          </p:cNvPr>
          <p:cNvGraphicFramePr>
            <a:graphicFrameLocks noGrp="1"/>
          </p:cNvGraphicFramePr>
          <p:nvPr>
            <p:ph idx="1"/>
            <p:extLst>
              <p:ext uri="{D42A27DB-BD31-4B8C-83A1-F6EECF244321}">
                <p14:modId xmlns:p14="http://schemas.microsoft.com/office/powerpoint/2010/main" val="2286603231"/>
              </p:ext>
            </p:extLst>
          </p:nvPr>
        </p:nvGraphicFramePr>
        <p:xfrm>
          <a:off x="385706" y="1705883"/>
          <a:ext cx="608158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A42BB934-609F-4FEC-BEFB-C16601DFCB7B}"/>
              </a:ext>
            </a:extLst>
          </p:cNvPr>
          <p:cNvPicPr>
            <a:picLocks noChangeAspect="1"/>
          </p:cNvPicPr>
          <p:nvPr/>
        </p:nvPicPr>
        <p:blipFill>
          <a:blip r:embed="rId7"/>
          <a:stretch>
            <a:fillRect/>
          </a:stretch>
        </p:blipFill>
        <p:spPr>
          <a:xfrm rot="780040">
            <a:off x="6768911" y="2126138"/>
            <a:ext cx="5072309" cy="4061889"/>
          </a:xfrm>
          <a:prstGeom prst="rect">
            <a:avLst/>
          </a:prstGeom>
        </p:spPr>
      </p:pic>
      <p:sp>
        <p:nvSpPr>
          <p:cNvPr id="5" name="TextBox 4">
            <a:extLst>
              <a:ext uri="{FF2B5EF4-FFF2-40B4-BE49-F238E27FC236}">
                <a16:creationId xmlns:a16="http://schemas.microsoft.com/office/drawing/2014/main" id="{40937FA7-EEF7-47D0-BC32-08EBC24401DE}"/>
              </a:ext>
            </a:extLst>
          </p:cNvPr>
          <p:cNvSpPr txBox="1"/>
          <p:nvPr/>
        </p:nvSpPr>
        <p:spPr>
          <a:xfrm>
            <a:off x="6467290" y="1825625"/>
            <a:ext cx="5765809" cy="954107"/>
          </a:xfrm>
          <a:prstGeom prst="rect">
            <a:avLst/>
          </a:prstGeom>
          <a:solidFill>
            <a:schemeClr val="bg1"/>
          </a:solidFill>
        </p:spPr>
        <p:txBody>
          <a:bodyPr wrap="none" rtlCol="0">
            <a:spAutoFit/>
          </a:bodyPr>
          <a:lstStyle/>
          <a:p>
            <a:r>
              <a:rPr lang="en-US" sz="2400" b="1" dirty="0"/>
              <a:t>INNOVATE  </a:t>
            </a:r>
            <a:r>
              <a:rPr lang="en-US" sz="2400" b="1" dirty="0">
                <a:sym typeface="Wingdings" panose="05000000000000000000" pitchFamily="2" charset="2"/>
              </a:rPr>
              <a:t>  </a:t>
            </a:r>
            <a:r>
              <a:rPr lang="en-US" sz="3200" b="1" i="1" dirty="0">
                <a:sym typeface="Wingdings" panose="05000000000000000000" pitchFamily="2" charset="2"/>
              </a:rPr>
              <a:t>continuously evolving</a:t>
            </a:r>
          </a:p>
          <a:p>
            <a:endParaRPr lang="en-US" sz="2400" b="1" i="1" dirty="0"/>
          </a:p>
        </p:txBody>
      </p:sp>
      <p:sp>
        <p:nvSpPr>
          <p:cNvPr id="3" name="Footer Placeholder 2">
            <a:extLst>
              <a:ext uri="{FF2B5EF4-FFF2-40B4-BE49-F238E27FC236}">
                <a16:creationId xmlns:a16="http://schemas.microsoft.com/office/drawing/2014/main" id="{91314580-9178-4586-B81D-EB227C99C12A}"/>
              </a:ext>
            </a:extLst>
          </p:cNvPr>
          <p:cNvSpPr>
            <a:spLocks noGrp="1"/>
          </p:cNvSpPr>
          <p:nvPr>
            <p:ph type="ftr" sz="quarter" idx="11"/>
          </p:nvPr>
        </p:nvSpPr>
        <p:spPr/>
        <p:txBody>
          <a:bodyPr/>
          <a:lstStyle/>
          <a:p>
            <a:r>
              <a:rPr lang="en-US"/>
              <a:t>Nobel Resources Group</a:t>
            </a:r>
          </a:p>
        </p:txBody>
      </p:sp>
      <p:sp>
        <p:nvSpPr>
          <p:cNvPr id="7" name="Slide Number Placeholder 6">
            <a:extLst>
              <a:ext uri="{FF2B5EF4-FFF2-40B4-BE49-F238E27FC236}">
                <a16:creationId xmlns:a16="http://schemas.microsoft.com/office/drawing/2014/main" id="{C47D7D30-511F-4B78-B639-84FEBB9F001E}"/>
              </a:ext>
            </a:extLst>
          </p:cNvPr>
          <p:cNvSpPr>
            <a:spLocks noGrp="1"/>
          </p:cNvSpPr>
          <p:nvPr>
            <p:ph type="sldNum" sz="quarter" idx="12"/>
          </p:nvPr>
        </p:nvSpPr>
        <p:spPr/>
        <p:txBody>
          <a:bodyPr/>
          <a:lstStyle/>
          <a:p>
            <a:fld id="{207B8064-09FA-43F4-8DB2-9E3BE4BBB512}" type="slidenum">
              <a:rPr lang="en-US" smtClean="0"/>
              <a:t>17</a:t>
            </a:fld>
            <a:endParaRPr lang="en-US"/>
          </a:p>
        </p:txBody>
      </p:sp>
    </p:spTree>
    <p:extLst>
      <p:ext uri="{BB962C8B-B14F-4D97-AF65-F5344CB8AC3E}">
        <p14:creationId xmlns:p14="http://schemas.microsoft.com/office/powerpoint/2010/main" val="314145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98A94-D804-42F4-AA42-7BFEA55B2627}"/>
              </a:ext>
            </a:extLst>
          </p:cNvPr>
          <p:cNvSpPr>
            <a:spLocks noGrp="1"/>
          </p:cNvSpPr>
          <p:nvPr>
            <p:ph type="title"/>
          </p:nvPr>
        </p:nvSpPr>
        <p:spPr/>
        <p:txBody>
          <a:bodyPr/>
          <a:lstStyle/>
          <a:p>
            <a:r>
              <a:rPr lang="en-US" b="1" dirty="0">
                <a:solidFill>
                  <a:srgbClr val="D20000"/>
                </a:solidFill>
              </a:rPr>
              <a:t>Next Steps</a:t>
            </a:r>
          </a:p>
        </p:txBody>
      </p:sp>
      <p:sp>
        <p:nvSpPr>
          <p:cNvPr id="3" name="Content Placeholder 2">
            <a:extLst>
              <a:ext uri="{FF2B5EF4-FFF2-40B4-BE49-F238E27FC236}">
                <a16:creationId xmlns:a16="http://schemas.microsoft.com/office/drawing/2014/main" id="{DD1A07DF-D259-44DA-9DB5-4E64D9E1B951}"/>
              </a:ext>
            </a:extLst>
          </p:cNvPr>
          <p:cNvSpPr>
            <a:spLocks noGrp="1"/>
          </p:cNvSpPr>
          <p:nvPr>
            <p:ph idx="1"/>
          </p:nvPr>
        </p:nvSpPr>
        <p:spPr>
          <a:xfrm>
            <a:off x="838200" y="1825625"/>
            <a:ext cx="10888980" cy="4351338"/>
          </a:xfrm>
        </p:spPr>
        <p:txBody>
          <a:bodyPr>
            <a:normAutofit/>
          </a:bodyPr>
          <a:lstStyle/>
          <a:p>
            <a:r>
              <a:rPr lang="en-US" sz="3600" dirty="0"/>
              <a:t>“Company Needs” Assessment Meeting (Collaborative)</a:t>
            </a:r>
          </a:p>
          <a:p>
            <a:r>
              <a:rPr lang="en-US" sz="3600" dirty="0"/>
              <a:t>Determine Project Goals / Objectives / Milestones</a:t>
            </a:r>
          </a:p>
          <a:p>
            <a:r>
              <a:rPr lang="en-US" sz="3600" dirty="0"/>
              <a:t>Define Work Breakdown Structure (WBS)</a:t>
            </a:r>
          </a:p>
          <a:p>
            <a:r>
              <a:rPr lang="en-US" sz="3600" dirty="0"/>
              <a:t>Define Resources necessary to accomplish work scope</a:t>
            </a:r>
          </a:p>
          <a:p>
            <a:r>
              <a:rPr lang="en-US" sz="3600" dirty="0"/>
              <a:t>Draft Deliverables, Costing, Schedule, Calendar</a:t>
            </a:r>
          </a:p>
          <a:p>
            <a:r>
              <a:rPr lang="en-US" sz="3600" dirty="0"/>
              <a:t>Execute Agreement to proceed</a:t>
            </a:r>
          </a:p>
          <a:p>
            <a:r>
              <a:rPr lang="en-US" sz="3600" i="1" dirty="0"/>
              <a:t>Get to work!</a:t>
            </a:r>
          </a:p>
        </p:txBody>
      </p:sp>
      <p:sp>
        <p:nvSpPr>
          <p:cNvPr id="4" name="Footer Placeholder 3">
            <a:extLst>
              <a:ext uri="{FF2B5EF4-FFF2-40B4-BE49-F238E27FC236}">
                <a16:creationId xmlns:a16="http://schemas.microsoft.com/office/drawing/2014/main" id="{7F8AFC92-9D69-48BD-ADA7-7E862DAEF11A}"/>
              </a:ext>
            </a:extLst>
          </p:cNvPr>
          <p:cNvSpPr>
            <a:spLocks noGrp="1"/>
          </p:cNvSpPr>
          <p:nvPr>
            <p:ph type="ftr" sz="quarter" idx="11"/>
          </p:nvPr>
        </p:nvSpPr>
        <p:spPr/>
        <p:txBody>
          <a:bodyPr/>
          <a:lstStyle/>
          <a:p>
            <a:r>
              <a:rPr lang="en-US"/>
              <a:t>Nobel Resources Group</a:t>
            </a:r>
          </a:p>
        </p:txBody>
      </p:sp>
      <p:sp>
        <p:nvSpPr>
          <p:cNvPr id="5" name="Slide Number Placeholder 4">
            <a:extLst>
              <a:ext uri="{FF2B5EF4-FFF2-40B4-BE49-F238E27FC236}">
                <a16:creationId xmlns:a16="http://schemas.microsoft.com/office/drawing/2014/main" id="{94DE0330-9701-4DE4-B1FF-7FFC96129C91}"/>
              </a:ext>
            </a:extLst>
          </p:cNvPr>
          <p:cNvSpPr>
            <a:spLocks noGrp="1"/>
          </p:cNvSpPr>
          <p:nvPr>
            <p:ph type="sldNum" sz="quarter" idx="12"/>
          </p:nvPr>
        </p:nvSpPr>
        <p:spPr/>
        <p:txBody>
          <a:bodyPr/>
          <a:lstStyle/>
          <a:p>
            <a:fld id="{207B8064-09FA-43F4-8DB2-9E3BE4BBB512}" type="slidenum">
              <a:rPr lang="en-US" smtClean="0"/>
              <a:t>18</a:t>
            </a:fld>
            <a:endParaRPr lang="en-US"/>
          </a:p>
        </p:txBody>
      </p:sp>
    </p:spTree>
    <p:extLst>
      <p:ext uri="{BB962C8B-B14F-4D97-AF65-F5344CB8AC3E}">
        <p14:creationId xmlns:p14="http://schemas.microsoft.com/office/powerpoint/2010/main" val="1035851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4C98F-3EDE-4C2D-9DE4-B040718A725A}"/>
              </a:ext>
            </a:extLst>
          </p:cNvPr>
          <p:cNvSpPr>
            <a:spLocks noGrp="1"/>
          </p:cNvSpPr>
          <p:nvPr>
            <p:ph idx="1"/>
          </p:nvPr>
        </p:nvSpPr>
        <p:spPr>
          <a:xfrm>
            <a:off x="370840" y="1587498"/>
            <a:ext cx="11668760" cy="5228838"/>
          </a:xfrm>
        </p:spPr>
        <p:txBody>
          <a:bodyPr>
            <a:noAutofit/>
          </a:bodyPr>
          <a:lstStyle/>
          <a:p>
            <a:r>
              <a:rPr lang="en-US" sz="3200" b="1" dirty="0"/>
              <a:t>What?  </a:t>
            </a:r>
            <a:r>
              <a:rPr lang="en-US" sz="3200" i="1" dirty="0"/>
              <a:t>A </a:t>
            </a:r>
            <a:r>
              <a:rPr lang="en-US" sz="3200" i="1" dirty="0" err="1"/>
              <a:t>collaboratory</a:t>
            </a:r>
            <a:r>
              <a:rPr lang="en-US" sz="3200" i="1" dirty="0"/>
              <a:t> on California bioresources management.</a:t>
            </a:r>
          </a:p>
          <a:p>
            <a:pPr lvl="1"/>
            <a:r>
              <a:rPr lang="en-US" i="1" dirty="0"/>
              <a:t>Bioresources?  - 1</a:t>
            </a:r>
            <a:r>
              <a:rPr lang="en-US" i="1" baseline="30000" dirty="0"/>
              <a:t>st</a:t>
            </a:r>
            <a:r>
              <a:rPr lang="en-US" i="1" dirty="0"/>
              <a:t> – everything that’s biological </a:t>
            </a:r>
            <a:r>
              <a:rPr lang="en-US" i="1" dirty="0">
                <a:sym typeface="Wingdings" panose="05000000000000000000" pitchFamily="2" charset="2"/>
              </a:rPr>
              <a:t>  </a:t>
            </a:r>
            <a:r>
              <a:rPr lang="en-US" i="1" dirty="0"/>
              <a:t>2</a:t>
            </a:r>
            <a:r>
              <a:rPr lang="en-US" i="1" baseline="30000" dirty="0"/>
              <a:t>nd </a:t>
            </a:r>
            <a:r>
              <a:rPr lang="en-US" i="1" dirty="0"/>
              <a:t> - organic residuals</a:t>
            </a:r>
          </a:p>
          <a:p>
            <a:pPr marL="457200" lvl="1" indent="0">
              <a:buNone/>
            </a:pPr>
            <a:r>
              <a:rPr lang="en-US" i="1" dirty="0"/>
              <a:t>	renewable carbon, plants, animals, food, energy, fires, natural capital, etc. ….</a:t>
            </a:r>
            <a:endParaRPr lang="en-US" sz="1000" dirty="0"/>
          </a:p>
          <a:p>
            <a:r>
              <a:rPr lang="en-US" sz="3200" b="1" dirty="0"/>
              <a:t>Why? </a:t>
            </a:r>
            <a:r>
              <a:rPr lang="en-US" sz="3200" i="1" dirty="0"/>
              <a:t>We have complex challenges that we can only solve together</a:t>
            </a:r>
          </a:p>
          <a:p>
            <a:endParaRPr lang="en-US" sz="800" dirty="0"/>
          </a:p>
          <a:p>
            <a:r>
              <a:rPr lang="en-US" sz="3200" b="1" dirty="0"/>
              <a:t>Who? </a:t>
            </a:r>
            <a:r>
              <a:rPr lang="en-US" sz="3200" i="1" dirty="0"/>
              <a:t>All citizens, especially environmental &amp; resource professionals</a:t>
            </a:r>
          </a:p>
          <a:p>
            <a:endParaRPr lang="en-US" sz="800" dirty="0"/>
          </a:p>
          <a:p>
            <a:r>
              <a:rPr lang="en-US" sz="3200" b="1" dirty="0"/>
              <a:t>When? </a:t>
            </a:r>
            <a:r>
              <a:rPr lang="en-US" sz="3200" i="1" dirty="0"/>
              <a:t>This generation into following generations</a:t>
            </a:r>
          </a:p>
          <a:p>
            <a:endParaRPr lang="en-US" sz="800" b="1" dirty="0"/>
          </a:p>
          <a:p>
            <a:r>
              <a:rPr lang="en-US" sz="3200" b="1" dirty="0"/>
              <a:t>Where? </a:t>
            </a:r>
            <a:r>
              <a:rPr lang="en-US" sz="3200" i="1" dirty="0"/>
              <a:t>Toward building a regenerative, resilient California</a:t>
            </a:r>
          </a:p>
          <a:p>
            <a:endParaRPr lang="en-US" sz="800" b="1" dirty="0"/>
          </a:p>
          <a:p>
            <a:r>
              <a:rPr lang="en-US" sz="3200" b="1" dirty="0"/>
              <a:t>How? </a:t>
            </a:r>
            <a:r>
              <a:rPr lang="en-US" sz="3200" i="1" dirty="0"/>
              <a:t>By collaborating ongoing horizontally and vertically!</a:t>
            </a:r>
            <a:endParaRPr lang="en-US" sz="3200" dirty="0"/>
          </a:p>
        </p:txBody>
      </p:sp>
      <p:sp>
        <p:nvSpPr>
          <p:cNvPr id="4" name="Footer Placeholder 3">
            <a:extLst>
              <a:ext uri="{FF2B5EF4-FFF2-40B4-BE49-F238E27FC236}">
                <a16:creationId xmlns:a16="http://schemas.microsoft.com/office/drawing/2014/main" id="{26009ABB-91EE-4A6D-96F6-DC243E0E94D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9FD46F-ECB8-4B31-8A65-2B6C20B6CD94}"/>
              </a:ext>
            </a:extLst>
          </p:cNvPr>
          <p:cNvSpPr>
            <a:spLocks noGrp="1"/>
          </p:cNvSpPr>
          <p:nvPr>
            <p:ph type="sldNum" sz="quarter" idx="12"/>
          </p:nvPr>
        </p:nvSpPr>
        <p:spPr/>
        <p:txBody>
          <a:bodyPr/>
          <a:lstStyle/>
          <a:p>
            <a:r>
              <a:rPr lang="en-US"/>
              <a:t>Noble Bioresources, Inc.     </a:t>
            </a:r>
            <a:fld id="{207B8064-09FA-43F4-8DB2-9E3BE4BBB512}" type="slidenum">
              <a:rPr lang="en-US" smtClean="0"/>
              <a:pPr/>
              <a:t>2</a:t>
            </a:fld>
            <a:endParaRPr lang="en-US" dirty="0"/>
          </a:p>
        </p:txBody>
      </p:sp>
      <p:sp>
        <p:nvSpPr>
          <p:cNvPr id="8" name="TextBox 7">
            <a:extLst>
              <a:ext uri="{FF2B5EF4-FFF2-40B4-BE49-F238E27FC236}">
                <a16:creationId xmlns:a16="http://schemas.microsoft.com/office/drawing/2014/main" id="{0BB245AA-17B2-455D-9BB0-B992CD78C99B}"/>
              </a:ext>
            </a:extLst>
          </p:cNvPr>
          <p:cNvSpPr txBox="1"/>
          <p:nvPr/>
        </p:nvSpPr>
        <p:spPr>
          <a:xfrm>
            <a:off x="-1" y="41664"/>
            <a:ext cx="12192001" cy="1466775"/>
          </a:xfrm>
          <a:prstGeom prst="rect">
            <a:avLst/>
          </a:prstGeom>
          <a:solidFill>
            <a:srgbClr val="3093D0">
              <a:alpha val="60000"/>
            </a:srgbClr>
          </a:solidFill>
          <a:ln w="76200" cap="flat" cmpd="sng" algn="ctr">
            <a:solidFill>
              <a:srgbClr val="4BACC6">
                <a:lumMod val="40000"/>
                <a:lumOff val="60000"/>
              </a:srgbClr>
            </a:solidFill>
            <a:prstDash val="solid"/>
            <a:miter lim="800000"/>
          </a:ln>
          <a:effectLst/>
        </p:spPr>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2000" b="1" i="0" u="none" strike="noStrike" kern="0" cap="none" spc="0" normalizeH="0" baseline="0">
                <a:ln>
                  <a:noFill/>
                </a:ln>
                <a:solidFill>
                  <a:prstClr val="white"/>
                </a:solidFill>
                <a:effectLst/>
                <a:uLnTx/>
                <a:uFillTx/>
                <a:latin typeface="Calibri" panose="020F0502020204030204"/>
              </a:defRPr>
            </a:lvl1pPr>
          </a:lstStyle>
          <a:p>
            <a:pPr algn="l"/>
            <a:r>
              <a:rPr lang="en-US" sz="4800" dirty="0"/>
              <a:t>  What are we doing here?       </a:t>
            </a:r>
            <a:r>
              <a:rPr lang="en-US" sz="3200" b="0" i="1" dirty="0">
                <a:solidFill>
                  <a:schemeClr val="tx1"/>
                </a:solidFill>
              </a:rPr>
              <a:t>One man’s perspective</a:t>
            </a:r>
          </a:p>
        </p:txBody>
      </p:sp>
    </p:spTree>
    <p:extLst>
      <p:ext uri="{BB962C8B-B14F-4D97-AF65-F5344CB8AC3E}">
        <p14:creationId xmlns:p14="http://schemas.microsoft.com/office/powerpoint/2010/main" val="1825719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2A0E7-732D-4A74-9756-0E199EEB12A8}"/>
              </a:ext>
            </a:extLst>
          </p:cNvPr>
          <p:cNvSpPr>
            <a:spLocks noGrp="1"/>
          </p:cNvSpPr>
          <p:nvPr>
            <p:ph type="title"/>
          </p:nvPr>
        </p:nvSpPr>
        <p:spPr>
          <a:xfrm>
            <a:off x="430695" y="82550"/>
            <a:ext cx="10515600" cy="1325563"/>
          </a:xfrm>
        </p:spPr>
        <p:txBody>
          <a:bodyPr/>
          <a:lstStyle/>
          <a:p>
            <a:r>
              <a:rPr lang="en-US" b="1" dirty="0"/>
              <a:t>Disposal vs. Regenerative Economic Model</a:t>
            </a:r>
          </a:p>
        </p:txBody>
      </p:sp>
      <p:sp>
        <p:nvSpPr>
          <p:cNvPr id="4" name="Footer Placeholder 3">
            <a:extLst>
              <a:ext uri="{FF2B5EF4-FFF2-40B4-BE49-F238E27FC236}">
                <a16:creationId xmlns:a16="http://schemas.microsoft.com/office/drawing/2014/main" id="{2FE56031-748C-48A9-A370-47E89D3BF32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171C94F-84AE-42DD-A4BC-9CAA49235DFA}"/>
              </a:ext>
            </a:extLst>
          </p:cNvPr>
          <p:cNvSpPr>
            <a:spLocks noGrp="1"/>
          </p:cNvSpPr>
          <p:nvPr>
            <p:ph type="sldNum" sz="quarter" idx="12"/>
          </p:nvPr>
        </p:nvSpPr>
        <p:spPr/>
        <p:txBody>
          <a:bodyPr/>
          <a:lstStyle/>
          <a:p>
            <a:r>
              <a:rPr lang="en-US"/>
              <a:t>Noble Bioresources, Inc.     </a:t>
            </a:r>
            <a:fld id="{207B8064-09FA-43F4-8DB2-9E3BE4BBB512}" type="slidenum">
              <a:rPr lang="en-US" smtClean="0"/>
              <a:pPr/>
              <a:t>3</a:t>
            </a:fld>
            <a:endParaRPr lang="en-US" dirty="0"/>
          </a:p>
        </p:txBody>
      </p:sp>
      <p:pic>
        <p:nvPicPr>
          <p:cNvPr id="6" name="Picture 5">
            <a:extLst>
              <a:ext uri="{FF2B5EF4-FFF2-40B4-BE49-F238E27FC236}">
                <a16:creationId xmlns:a16="http://schemas.microsoft.com/office/drawing/2014/main" id="{B7729EC1-40FE-4E1C-9B8B-001374A35822}"/>
              </a:ext>
            </a:extLst>
          </p:cNvPr>
          <p:cNvPicPr>
            <a:picLocks noChangeAspect="1"/>
          </p:cNvPicPr>
          <p:nvPr/>
        </p:nvPicPr>
        <p:blipFill>
          <a:blip r:embed="rId2"/>
          <a:stretch>
            <a:fillRect/>
          </a:stretch>
        </p:blipFill>
        <p:spPr>
          <a:xfrm>
            <a:off x="1613647" y="1665456"/>
            <a:ext cx="10089496" cy="4662152"/>
          </a:xfrm>
          <a:prstGeom prst="rect">
            <a:avLst/>
          </a:prstGeom>
        </p:spPr>
      </p:pic>
    </p:spTree>
    <p:extLst>
      <p:ext uri="{BB962C8B-B14F-4D97-AF65-F5344CB8AC3E}">
        <p14:creationId xmlns:p14="http://schemas.microsoft.com/office/powerpoint/2010/main" val="105130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415ADC7-6025-4982-8FBB-FA15A5E21867}"/>
              </a:ext>
            </a:extLst>
          </p:cNvPr>
          <p:cNvSpPr txBox="1">
            <a:spLocks/>
          </p:cNvSpPr>
          <p:nvPr/>
        </p:nvSpPr>
        <p:spPr>
          <a:xfrm>
            <a:off x="0" y="1076739"/>
            <a:ext cx="12192000" cy="5644735"/>
          </a:xfrm>
          <a:prstGeom prst="rect">
            <a:avLst/>
          </a:prstGeom>
          <a:solidFill>
            <a:srgbClr val="EFF6D4"/>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4" name="Footer Placeholder 3">
            <a:extLst>
              <a:ext uri="{FF2B5EF4-FFF2-40B4-BE49-F238E27FC236}">
                <a16:creationId xmlns:a16="http://schemas.microsoft.com/office/drawing/2014/main" id="{B2BD5FFE-4D2E-4305-B785-B183E0C2016F}"/>
              </a:ext>
            </a:extLst>
          </p:cNvPr>
          <p:cNvSpPr>
            <a:spLocks noGrp="1"/>
          </p:cNvSpPr>
          <p:nvPr>
            <p:ph type="ftr" sz="quarter" idx="4294967295"/>
          </p:nvPr>
        </p:nvSpPr>
        <p:spPr>
          <a:xfrm>
            <a:off x="4038600" y="6356350"/>
            <a:ext cx="4114800" cy="365125"/>
          </a:xfrm>
        </p:spPr>
        <p:txBody>
          <a:bodyPr/>
          <a:lstStyle/>
          <a:p>
            <a:r>
              <a:rPr lang="en-US"/>
              <a:t>Nobel Resources Group</a:t>
            </a:r>
          </a:p>
        </p:txBody>
      </p:sp>
      <p:sp>
        <p:nvSpPr>
          <p:cNvPr id="5" name="Slide Number Placeholder 4">
            <a:extLst>
              <a:ext uri="{FF2B5EF4-FFF2-40B4-BE49-F238E27FC236}">
                <a16:creationId xmlns:a16="http://schemas.microsoft.com/office/drawing/2014/main" id="{F696F42F-47BB-414C-8ADF-49FD10EFD520}"/>
              </a:ext>
            </a:extLst>
          </p:cNvPr>
          <p:cNvSpPr>
            <a:spLocks noGrp="1"/>
          </p:cNvSpPr>
          <p:nvPr>
            <p:ph type="sldNum" sz="quarter" idx="12"/>
          </p:nvPr>
        </p:nvSpPr>
        <p:spPr>
          <a:xfrm>
            <a:off x="8610600" y="6356350"/>
            <a:ext cx="2743200" cy="365125"/>
          </a:xfrm>
        </p:spPr>
        <p:txBody>
          <a:bodyPr/>
          <a:lstStyle/>
          <a:p>
            <a:fld id="{207B8064-09FA-43F4-8DB2-9E3BE4BBB512}" type="slidenum">
              <a:rPr lang="en-US" smtClean="0"/>
              <a:t>4</a:t>
            </a:fld>
            <a:endParaRPr lang="en-US"/>
          </a:p>
        </p:txBody>
      </p:sp>
      <p:pic>
        <p:nvPicPr>
          <p:cNvPr id="3" name="Picture 2">
            <a:extLst>
              <a:ext uri="{FF2B5EF4-FFF2-40B4-BE49-F238E27FC236}">
                <a16:creationId xmlns:a16="http://schemas.microsoft.com/office/drawing/2014/main" id="{490C42C0-B944-454E-9440-32AA8CEABE0C}"/>
              </a:ext>
            </a:extLst>
          </p:cNvPr>
          <p:cNvPicPr>
            <a:picLocks noChangeAspect="1"/>
          </p:cNvPicPr>
          <p:nvPr/>
        </p:nvPicPr>
        <p:blipFill>
          <a:blip r:embed="rId2"/>
          <a:stretch>
            <a:fillRect/>
          </a:stretch>
        </p:blipFill>
        <p:spPr>
          <a:xfrm>
            <a:off x="1172816" y="729882"/>
            <a:ext cx="9409043" cy="6148918"/>
          </a:xfrm>
          <a:prstGeom prst="rect">
            <a:avLst/>
          </a:prstGeom>
        </p:spPr>
      </p:pic>
      <p:sp>
        <p:nvSpPr>
          <p:cNvPr id="2" name="Title 1">
            <a:extLst>
              <a:ext uri="{FF2B5EF4-FFF2-40B4-BE49-F238E27FC236}">
                <a16:creationId xmlns:a16="http://schemas.microsoft.com/office/drawing/2014/main" id="{A9DDCD2B-47B7-4D39-B785-8EA20DD05827}"/>
              </a:ext>
            </a:extLst>
          </p:cNvPr>
          <p:cNvSpPr>
            <a:spLocks noGrp="1"/>
          </p:cNvSpPr>
          <p:nvPr>
            <p:ph type="title"/>
          </p:nvPr>
        </p:nvSpPr>
        <p:spPr>
          <a:xfrm>
            <a:off x="0" y="1"/>
            <a:ext cx="12192000" cy="1252330"/>
          </a:xfrm>
          <a:solidFill>
            <a:srgbClr val="EFF6D4"/>
          </a:solidFill>
        </p:spPr>
        <p:txBody>
          <a:bodyPr>
            <a:normAutofit fontScale="90000"/>
          </a:bodyPr>
          <a:lstStyle/>
          <a:p>
            <a:r>
              <a:rPr lang="en-US" sz="4800" b="1" dirty="0"/>
              <a:t>Emerging Circular Economy: </a:t>
            </a:r>
            <a:br>
              <a:rPr lang="en-US" sz="4800" dirty="0"/>
            </a:br>
            <a:r>
              <a:rPr lang="en-US" i="1" dirty="0"/>
              <a:t>an industrial system that is restorative by design</a:t>
            </a:r>
            <a:endParaRPr lang="en-US" dirty="0"/>
          </a:p>
        </p:txBody>
      </p:sp>
    </p:spTree>
    <p:extLst>
      <p:ext uri="{BB962C8B-B14F-4D97-AF65-F5344CB8AC3E}">
        <p14:creationId xmlns:p14="http://schemas.microsoft.com/office/powerpoint/2010/main" val="3888725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292D7-ECF0-446E-9FB7-657347AB683F}"/>
              </a:ext>
            </a:extLst>
          </p:cNvPr>
          <p:cNvSpPr>
            <a:spLocks noGrp="1"/>
          </p:cNvSpPr>
          <p:nvPr>
            <p:ph type="title"/>
          </p:nvPr>
        </p:nvSpPr>
        <p:spPr>
          <a:xfrm>
            <a:off x="746760" y="-96293"/>
            <a:ext cx="10515600" cy="1325563"/>
          </a:xfrm>
        </p:spPr>
        <p:txBody>
          <a:bodyPr/>
          <a:lstStyle/>
          <a:p>
            <a:r>
              <a:rPr lang="en-US" b="1" dirty="0"/>
              <a:t>How:  Conflict </a:t>
            </a:r>
            <a:r>
              <a:rPr lang="en-US" b="1" dirty="0">
                <a:sym typeface="Wingdings" panose="05000000000000000000" pitchFamily="2" charset="2"/>
              </a:rPr>
              <a:t> Collaboration</a:t>
            </a:r>
            <a:endParaRPr lang="en-US" b="1" dirty="0"/>
          </a:p>
        </p:txBody>
      </p:sp>
      <p:pic>
        <p:nvPicPr>
          <p:cNvPr id="4" name="Picture 3">
            <a:extLst>
              <a:ext uri="{FF2B5EF4-FFF2-40B4-BE49-F238E27FC236}">
                <a16:creationId xmlns:a16="http://schemas.microsoft.com/office/drawing/2014/main" id="{1D470BE0-2904-4BED-B93C-189BAB6AC293}"/>
              </a:ext>
            </a:extLst>
          </p:cNvPr>
          <p:cNvPicPr>
            <a:picLocks noChangeAspect="1"/>
          </p:cNvPicPr>
          <p:nvPr/>
        </p:nvPicPr>
        <p:blipFill>
          <a:blip r:embed="rId2"/>
          <a:stretch>
            <a:fillRect/>
          </a:stretch>
        </p:blipFill>
        <p:spPr>
          <a:xfrm>
            <a:off x="746760" y="1254670"/>
            <a:ext cx="9448799" cy="5476330"/>
          </a:xfrm>
          <a:prstGeom prst="rect">
            <a:avLst/>
          </a:prstGeom>
        </p:spPr>
      </p:pic>
      <p:sp>
        <p:nvSpPr>
          <p:cNvPr id="3" name="Footer Placeholder 2">
            <a:extLst>
              <a:ext uri="{FF2B5EF4-FFF2-40B4-BE49-F238E27FC236}">
                <a16:creationId xmlns:a16="http://schemas.microsoft.com/office/drawing/2014/main" id="{9B4EDC65-84C0-47FB-8F6A-5355185D60F7}"/>
              </a:ext>
            </a:extLst>
          </p:cNvPr>
          <p:cNvSpPr>
            <a:spLocks noGrp="1"/>
          </p:cNvSpPr>
          <p:nvPr>
            <p:ph type="ftr" sz="quarter" idx="4294967295"/>
          </p:nvPr>
        </p:nvSpPr>
        <p:spPr>
          <a:xfrm>
            <a:off x="4038600" y="6356350"/>
            <a:ext cx="4114800" cy="365125"/>
          </a:xfrm>
        </p:spPr>
        <p:txBody>
          <a:bodyPr/>
          <a:lstStyle/>
          <a:p>
            <a:r>
              <a:rPr lang="en-US"/>
              <a:t>Nobel Resources Group</a:t>
            </a:r>
          </a:p>
        </p:txBody>
      </p:sp>
      <p:sp>
        <p:nvSpPr>
          <p:cNvPr id="5" name="Slide Number Placeholder 4">
            <a:extLst>
              <a:ext uri="{FF2B5EF4-FFF2-40B4-BE49-F238E27FC236}">
                <a16:creationId xmlns:a16="http://schemas.microsoft.com/office/drawing/2014/main" id="{C96F5B18-46D7-49DF-8091-08C940BBC58F}"/>
              </a:ext>
            </a:extLst>
          </p:cNvPr>
          <p:cNvSpPr>
            <a:spLocks noGrp="1"/>
          </p:cNvSpPr>
          <p:nvPr>
            <p:ph type="sldNum" sz="quarter" idx="12"/>
          </p:nvPr>
        </p:nvSpPr>
        <p:spPr>
          <a:xfrm>
            <a:off x="8610600" y="6356350"/>
            <a:ext cx="2743200" cy="365125"/>
          </a:xfrm>
        </p:spPr>
        <p:txBody>
          <a:bodyPr/>
          <a:lstStyle/>
          <a:p>
            <a:fld id="{207B8064-09FA-43F4-8DB2-9E3BE4BBB512}" type="slidenum">
              <a:rPr lang="en-US" smtClean="0"/>
              <a:t>5</a:t>
            </a:fld>
            <a:endParaRPr lang="en-US"/>
          </a:p>
        </p:txBody>
      </p:sp>
      <p:sp>
        <p:nvSpPr>
          <p:cNvPr id="6" name="TextBox 5">
            <a:extLst>
              <a:ext uri="{FF2B5EF4-FFF2-40B4-BE49-F238E27FC236}">
                <a16:creationId xmlns:a16="http://schemas.microsoft.com/office/drawing/2014/main" id="{655F62FB-E38A-43E0-AFB3-05FAD2936EA6}"/>
              </a:ext>
            </a:extLst>
          </p:cNvPr>
          <p:cNvSpPr txBox="1"/>
          <p:nvPr/>
        </p:nvSpPr>
        <p:spPr>
          <a:xfrm>
            <a:off x="3495055" y="936882"/>
            <a:ext cx="3788409" cy="584775"/>
          </a:xfrm>
          <a:prstGeom prst="rect">
            <a:avLst/>
          </a:prstGeom>
          <a:solidFill>
            <a:schemeClr val="accent6">
              <a:lumMod val="40000"/>
              <a:lumOff val="60000"/>
            </a:schemeClr>
          </a:solidFill>
          <a:ln>
            <a:solidFill>
              <a:schemeClr val="accent6">
                <a:lumMod val="40000"/>
                <a:lumOff val="60000"/>
              </a:schemeClr>
            </a:solidFill>
          </a:ln>
        </p:spPr>
        <p:txBody>
          <a:bodyPr wrap="none" rtlCol="0">
            <a:spAutoFit/>
          </a:bodyPr>
          <a:lstStyle/>
          <a:p>
            <a:r>
              <a:rPr lang="en-US" sz="3200" b="1" dirty="0"/>
              <a:t>Concern for the Issue</a:t>
            </a:r>
          </a:p>
        </p:txBody>
      </p:sp>
      <p:sp>
        <p:nvSpPr>
          <p:cNvPr id="7" name="TextBox 6">
            <a:extLst>
              <a:ext uri="{FF2B5EF4-FFF2-40B4-BE49-F238E27FC236}">
                <a16:creationId xmlns:a16="http://schemas.microsoft.com/office/drawing/2014/main" id="{2D59A3DE-AA23-444A-B60A-DB4A53AF2F8C}"/>
              </a:ext>
            </a:extLst>
          </p:cNvPr>
          <p:cNvSpPr txBox="1"/>
          <p:nvPr/>
        </p:nvSpPr>
        <p:spPr>
          <a:xfrm>
            <a:off x="8301354" y="4066162"/>
            <a:ext cx="3430747" cy="584775"/>
          </a:xfrm>
          <a:prstGeom prst="rect">
            <a:avLst/>
          </a:prstGeom>
          <a:solidFill>
            <a:schemeClr val="accent1">
              <a:lumMod val="60000"/>
              <a:lumOff val="40000"/>
            </a:schemeClr>
          </a:solidFill>
          <a:ln>
            <a:solidFill>
              <a:schemeClr val="accent6">
                <a:lumMod val="40000"/>
                <a:lumOff val="60000"/>
              </a:schemeClr>
            </a:solidFill>
          </a:ln>
        </p:spPr>
        <p:txBody>
          <a:bodyPr wrap="none" rtlCol="0">
            <a:spAutoFit/>
          </a:bodyPr>
          <a:lstStyle/>
          <a:p>
            <a:r>
              <a:rPr lang="en-US" sz="3200" b="1" dirty="0"/>
              <a:t>Concern for People</a:t>
            </a:r>
          </a:p>
        </p:txBody>
      </p:sp>
    </p:spTree>
    <p:extLst>
      <p:ext uri="{BB962C8B-B14F-4D97-AF65-F5344CB8AC3E}">
        <p14:creationId xmlns:p14="http://schemas.microsoft.com/office/powerpoint/2010/main" val="445885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1B5DB-2B2A-4789-94C5-FFE20168FC30}"/>
              </a:ext>
            </a:extLst>
          </p:cNvPr>
          <p:cNvSpPr>
            <a:spLocks noGrp="1"/>
          </p:cNvSpPr>
          <p:nvPr>
            <p:ph type="title"/>
          </p:nvPr>
        </p:nvSpPr>
        <p:spPr/>
        <p:txBody>
          <a:bodyPr>
            <a:normAutofit/>
          </a:bodyPr>
          <a:lstStyle/>
          <a:p>
            <a:r>
              <a:rPr lang="en-US" b="1" dirty="0"/>
              <a:t>How:  by using powerful Collaboration, </a:t>
            </a:r>
            <a:r>
              <a:rPr lang="en-US" b="1" i="1" dirty="0"/>
              <a:t>Collective Intelligence! … it takes practice!</a:t>
            </a:r>
            <a:endParaRPr lang="en-US" i="1" dirty="0"/>
          </a:p>
        </p:txBody>
      </p:sp>
      <p:sp>
        <p:nvSpPr>
          <p:cNvPr id="3" name="Text Placeholder 2">
            <a:extLst>
              <a:ext uri="{FF2B5EF4-FFF2-40B4-BE49-F238E27FC236}">
                <a16:creationId xmlns:a16="http://schemas.microsoft.com/office/drawing/2014/main" id="{5D79072F-DEAB-40F5-A4C2-5E0480AB8A04}"/>
              </a:ext>
            </a:extLst>
          </p:cNvPr>
          <p:cNvSpPr>
            <a:spLocks noGrp="1"/>
          </p:cNvSpPr>
          <p:nvPr>
            <p:ph type="body" idx="1"/>
          </p:nvPr>
        </p:nvSpPr>
        <p:spPr>
          <a:solidFill>
            <a:schemeClr val="accent1">
              <a:lumMod val="40000"/>
              <a:lumOff val="60000"/>
            </a:schemeClr>
          </a:solidFill>
        </p:spPr>
        <p:txBody>
          <a:bodyPr>
            <a:normAutofit/>
          </a:bodyPr>
          <a:lstStyle/>
          <a:p>
            <a:r>
              <a:rPr lang="en-US" sz="4000" dirty="0"/>
              <a:t>Methods</a:t>
            </a:r>
          </a:p>
        </p:txBody>
      </p:sp>
      <p:sp>
        <p:nvSpPr>
          <p:cNvPr id="4" name="Content Placeholder 3">
            <a:extLst>
              <a:ext uri="{FF2B5EF4-FFF2-40B4-BE49-F238E27FC236}">
                <a16:creationId xmlns:a16="http://schemas.microsoft.com/office/drawing/2014/main" id="{3FB3EDDE-3CFC-4C77-A8BB-3BC7E53E9F26}"/>
              </a:ext>
            </a:extLst>
          </p:cNvPr>
          <p:cNvSpPr>
            <a:spLocks noGrp="1"/>
          </p:cNvSpPr>
          <p:nvPr>
            <p:ph sz="half" idx="2"/>
          </p:nvPr>
        </p:nvSpPr>
        <p:spPr>
          <a:xfrm>
            <a:off x="839788" y="2505075"/>
            <a:ext cx="5157787" cy="3987800"/>
          </a:xfrm>
        </p:spPr>
        <p:txBody>
          <a:bodyPr>
            <a:normAutofit lnSpcReduction="10000"/>
          </a:bodyPr>
          <a:lstStyle/>
          <a:p>
            <a:r>
              <a:rPr lang="en-US" dirty="0"/>
              <a:t>Collective Impact Forum</a:t>
            </a:r>
          </a:p>
          <a:p>
            <a:r>
              <a:rPr lang="en-US" dirty="0" err="1"/>
              <a:t>Ecodistricts</a:t>
            </a:r>
            <a:endParaRPr lang="en-US" dirty="0"/>
          </a:p>
          <a:p>
            <a:r>
              <a:rPr lang="en-US" dirty="0"/>
              <a:t>Regenerative Collaborative </a:t>
            </a:r>
          </a:p>
          <a:p>
            <a:r>
              <a:rPr lang="en-US" dirty="0"/>
              <a:t>New Republic of the Heart</a:t>
            </a:r>
          </a:p>
          <a:p>
            <a:r>
              <a:rPr lang="en-US" dirty="0"/>
              <a:t>1000’s of social &amp; environmental non-profits</a:t>
            </a:r>
          </a:p>
        </p:txBody>
      </p:sp>
      <p:sp>
        <p:nvSpPr>
          <p:cNvPr id="5" name="Text Placeholder 4">
            <a:extLst>
              <a:ext uri="{FF2B5EF4-FFF2-40B4-BE49-F238E27FC236}">
                <a16:creationId xmlns:a16="http://schemas.microsoft.com/office/drawing/2014/main" id="{3A6D89A5-A4D9-4E01-8B25-C3D4A8B9DC53}"/>
              </a:ext>
            </a:extLst>
          </p:cNvPr>
          <p:cNvSpPr>
            <a:spLocks noGrp="1"/>
          </p:cNvSpPr>
          <p:nvPr>
            <p:ph type="body" sz="quarter" idx="3"/>
          </p:nvPr>
        </p:nvSpPr>
        <p:spPr>
          <a:solidFill>
            <a:schemeClr val="accent6">
              <a:lumMod val="40000"/>
              <a:lumOff val="60000"/>
            </a:schemeClr>
          </a:solidFill>
        </p:spPr>
        <p:txBody>
          <a:bodyPr>
            <a:normAutofit/>
          </a:bodyPr>
          <a:lstStyle/>
          <a:p>
            <a:r>
              <a:rPr lang="en-US" sz="4000" dirty="0"/>
              <a:t>Horizontal &amp; Vertical</a:t>
            </a:r>
          </a:p>
        </p:txBody>
      </p:sp>
      <p:sp>
        <p:nvSpPr>
          <p:cNvPr id="6" name="Content Placeholder 5">
            <a:extLst>
              <a:ext uri="{FF2B5EF4-FFF2-40B4-BE49-F238E27FC236}">
                <a16:creationId xmlns:a16="http://schemas.microsoft.com/office/drawing/2014/main" id="{0F9BF999-D7E6-4C71-8743-C3A64FCBBF1A}"/>
              </a:ext>
            </a:extLst>
          </p:cNvPr>
          <p:cNvSpPr>
            <a:spLocks noGrp="1"/>
          </p:cNvSpPr>
          <p:nvPr>
            <p:ph sz="quarter" idx="4"/>
          </p:nvPr>
        </p:nvSpPr>
        <p:spPr>
          <a:xfrm>
            <a:off x="6172200" y="2505074"/>
            <a:ext cx="5183188" cy="4170045"/>
          </a:xfrm>
        </p:spPr>
        <p:txBody>
          <a:bodyPr>
            <a:normAutofit lnSpcReduction="10000"/>
          </a:bodyPr>
          <a:lstStyle/>
          <a:p>
            <a:r>
              <a:rPr lang="en-US" b="1" dirty="0"/>
              <a:t>State</a:t>
            </a:r>
            <a:r>
              <a:rPr lang="en-US" dirty="0"/>
              <a:t> – Air, Water, Solids, Ag, Fire, Energy, ORP, OEHHA, ….</a:t>
            </a:r>
          </a:p>
          <a:p>
            <a:endParaRPr lang="en-US" dirty="0"/>
          </a:p>
          <a:p>
            <a:r>
              <a:rPr lang="en-US" b="1" dirty="0"/>
              <a:t>Regional </a:t>
            </a:r>
            <a:r>
              <a:rPr lang="en-US" dirty="0"/>
              <a:t>– Air Districts, Regional Water Boards, Recycling Zones, RCOGs, ….</a:t>
            </a:r>
          </a:p>
          <a:p>
            <a:endParaRPr lang="en-US" dirty="0"/>
          </a:p>
          <a:p>
            <a:r>
              <a:rPr lang="en-US" b="1" dirty="0"/>
              <a:t>Local</a:t>
            </a:r>
            <a:r>
              <a:rPr lang="en-US" dirty="0"/>
              <a:t> – Counties, SW Agencies, Cities, townships, </a:t>
            </a:r>
            <a:r>
              <a:rPr lang="en-US" dirty="0" err="1"/>
              <a:t>neighboods</a:t>
            </a:r>
            <a:r>
              <a:rPr lang="en-US" dirty="0"/>
              <a:t>, homes &amp; businesses</a:t>
            </a:r>
          </a:p>
          <a:p>
            <a:endParaRPr lang="en-US" b="1" dirty="0"/>
          </a:p>
          <a:p>
            <a:endParaRPr lang="en-US" b="1" dirty="0"/>
          </a:p>
        </p:txBody>
      </p:sp>
      <p:cxnSp>
        <p:nvCxnSpPr>
          <p:cNvPr id="8" name="Straight Arrow Connector 7">
            <a:extLst>
              <a:ext uri="{FF2B5EF4-FFF2-40B4-BE49-F238E27FC236}">
                <a16:creationId xmlns:a16="http://schemas.microsoft.com/office/drawing/2014/main" id="{C69DCC31-5F40-4D48-ABFB-827B8C6EF3EC}"/>
              </a:ext>
            </a:extLst>
          </p:cNvPr>
          <p:cNvCxnSpPr/>
          <p:nvPr/>
        </p:nvCxnSpPr>
        <p:spPr>
          <a:xfrm>
            <a:off x="11572240" y="2753360"/>
            <a:ext cx="0" cy="330200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009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a:extLst>
              <a:ext uri="{FF2B5EF4-FFF2-40B4-BE49-F238E27FC236}">
                <a16:creationId xmlns:a16="http://schemas.microsoft.com/office/drawing/2014/main" id="{B6D9B91E-3F24-44C7-98FA-00BB2EDA09D7}"/>
              </a:ext>
            </a:extLst>
          </p:cNvPr>
          <p:cNvSpPr>
            <a:spLocks noGrp="1"/>
          </p:cNvSpPr>
          <p:nvPr>
            <p:ph type="sldNum" sz="quarter" idx="10"/>
          </p:nvPr>
        </p:nvSpPr>
        <p:spPr>
          <a:noFill/>
        </p:spPr>
        <p:txBody>
          <a:bodyPr/>
          <a:lstStyle>
            <a:lvl1pPr eaLnBrk="0" hangingPunct="0">
              <a:spcBef>
                <a:spcPct val="20000"/>
              </a:spcBef>
              <a:buClr>
                <a:schemeClr val="tx2"/>
              </a:buClr>
              <a:buSzPct val="60000"/>
              <a:buFont typeface="Wingdings" panose="05000000000000000000" pitchFamily="2" charset="2"/>
              <a:buChar char="n"/>
              <a:defRPr sz="2400" b="1" i="1">
                <a:solidFill>
                  <a:schemeClr val="tx1"/>
                </a:solidFill>
                <a:latin typeface="Tahoma" panose="020B0604030504040204" pitchFamily="34" charset="0"/>
                <a:ea typeface="Times New Roman" panose="02020603050405020304" pitchFamily="18" charset="0"/>
                <a:cs typeface="Tahoma" panose="020B0604030504040204" pitchFamily="34" charset="0"/>
              </a:defRPr>
            </a:lvl1pPr>
            <a:lvl2pPr marL="742950" indent="-285750" eaLnBrk="0" hangingPunct="0">
              <a:spcBef>
                <a:spcPct val="20000"/>
              </a:spcBef>
              <a:buClr>
                <a:srgbClr val="008000"/>
              </a:buClr>
              <a:buSzPct val="55000"/>
              <a:buFont typeface="Wingdings" panose="05000000000000000000" pitchFamily="2" charset="2"/>
              <a:buChar char="n"/>
              <a:defRPr>
                <a:solidFill>
                  <a:schemeClr val="tx1"/>
                </a:solidFill>
                <a:latin typeface="Tahoma" panose="020B0604030504040204" pitchFamily="34" charset="0"/>
                <a:cs typeface="Times New Roman" panose="02020603050405020304" pitchFamily="18" charset="0"/>
              </a:defRPr>
            </a:lvl2pPr>
            <a:lvl3pPr marL="1143000" indent="-228600" eaLnBrk="0" hangingPunct="0">
              <a:spcBef>
                <a:spcPct val="20000"/>
              </a:spcBef>
              <a:buClr>
                <a:schemeClr val="tx1"/>
              </a:buClr>
              <a:buSzPct val="50000"/>
              <a:buFont typeface="Wingdings" panose="05000000000000000000" pitchFamily="2" charset="2"/>
              <a:buChar char="n"/>
              <a:defRPr sz="1600">
                <a:solidFill>
                  <a:schemeClr val="tx1"/>
                </a:solidFill>
                <a:latin typeface="Tahoma" panose="020B0604030504040204" pitchFamily="34" charset="0"/>
                <a:cs typeface="Times New Roman" panose="02020603050405020304" pitchFamily="18" charset="0"/>
              </a:defRPr>
            </a:lvl3pPr>
            <a:lvl4pPr marL="1600200" indent="-228600" eaLnBrk="0" hangingPunct="0">
              <a:spcBef>
                <a:spcPct val="20000"/>
              </a:spcBef>
              <a:buClr>
                <a:srgbClr val="0033CC"/>
              </a:buClr>
              <a:buSzPct val="55000"/>
              <a:buChar char="–"/>
              <a:defRPr sz="2000">
                <a:solidFill>
                  <a:schemeClr val="tx1"/>
                </a:solidFill>
                <a:latin typeface="Tahoma" panose="020B0604030504040204" pitchFamily="34" charset="0"/>
                <a:cs typeface="Times New Roman" panose="02020603050405020304" pitchFamily="18" charset="0"/>
              </a:defRPr>
            </a:lvl4pPr>
            <a:lvl5pPr marL="2057400" indent="-228600" eaLnBrk="0" hangingPunct="0">
              <a:spcBef>
                <a:spcPct val="20000"/>
              </a:spcBef>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fld id="{29BCC0EF-7FCA-43DC-9479-DA935F722379}" type="slidenum">
              <a:rPr lang="en-US" altLang="en-US" sz="800" b="0" i="0">
                <a:solidFill>
                  <a:schemeClr val="bg2"/>
                </a:solidFill>
                <a:cs typeface="Times New Roman" panose="02020603050405020304" pitchFamily="18" charset="0"/>
              </a:rPr>
              <a:pPr eaLnBrk="1" hangingPunct="1">
                <a:spcBef>
                  <a:spcPct val="0"/>
                </a:spcBef>
                <a:buClrTx/>
                <a:buSzTx/>
                <a:buFontTx/>
                <a:buNone/>
              </a:pPr>
              <a:t>7</a:t>
            </a:fld>
            <a:endParaRPr lang="en-US" altLang="en-US" sz="800" b="0" i="0">
              <a:solidFill>
                <a:schemeClr val="bg2"/>
              </a:solidFill>
              <a:cs typeface="Times New Roman" panose="02020603050405020304" pitchFamily="18" charset="0"/>
            </a:endParaRPr>
          </a:p>
        </p:txBody>
      </p:sp>
      <p:sp>
        <p:nvSpPr>
          <p:cNvPr id="34819" name="Rectangle 4">
            <a:extLst>
              <a:ext uri="{FF2B5EF4-FFF2-40B4-BE49-F238E27FC236}">
                <a16:creationId xmlns:a16="http://schemas.microsoft.com/office/drawing/2014/main" id="{8936D5A3-55D7-40D7-BBDB-667B4F664D4C}"/>
              </a:ext>
            </a:extLst>
          </p:cNvPr>
          <p:cNvSpPr>
            <a:spLocks noChangeArrowheads="1"/>
          </p:cNvSpPr>
          <p:nvPr/>
        </p:nvSpPr>
        <p:spPr bwMode="auto">
          <a:xfrm>
            <a:off x="2575733" y="418225"/>
            <a:ext cx="7585077" cy="8521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defTabSz="457200" eaLnBrk="0" hangingPunct="0">
              <a:spcBef>
                <a:spcPct val="20000"/>
              </a:spcBef>
              <a:buClr>
                <a:schemeClr val="tx2"/>
              </a:buClr>
              <a:buSzPct val="6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chemeClr val="tx1"/>
                </a:solidFill>
                <a:latin typeface="Tahoma" panose="020B0604030504040204" pitchFamily="34" charset="0"/>
                <a:ea typeface="Times New Roman" panose="02020603050405020304" pitchFamily="18" charset="0"/>
                <a:cs typeface="Tahoma" panose="020B0604030504040204" pitchFamily="34" charset="0"/>
              </a:defRPr>
            </a:lvl1pPr>
            <a:lvl2pPr marL="742950" indent="-285750" defTabSz="457200" eaLnBrk="0" hangingPunct="0">
              <a:spcBef>
                <a:spcPct val="20000"/>
              </a:spcBef>
              <a:buClr>
                <a:srgbClr val="008000"/>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ahoma" panose="020B0604030504040204" pitchFamily="34" charset="0"/>
                <a:cs typeface="Times New Roman" panose="02020603050405020304" pitchFamily="18" charset="0"/>
              </a:defRPr>
            </a:lvl2pPr>
            <a:lvl3pPr marL="1143000" indent="-228600" defTabSz="457200" eaLnBrk="0" hangingPunct="0">
              <a:spcBef>
                <a:spcPct val="20000"/>
              </a:spcBef>
              <a:buClr>
                <a:schemeClr val="tx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Tahoma" panose="020B0604030504040204" pitchFamily="34" charset="0"/>
                <a:cs typeface="Times New Roman" panose="02020603050405020304" pitchFamily="18" charset="0"/>
              </a:defRPr>
            </a:lvl3pPr>
            <a:lvl4pPr marL="1600200" indent="-228600" defTabSz="457200" eaLnBrk="0" hangingPunct="0">
              <a:spcBef>
                <a:spcPct val="20000"/>
              </a:spcBef>
              <a:buClr>
                <a:srgbClr val="0033CC"/>
              </a:buClr>
              <a:buSzPct val="55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cs typeface="Times New Roman" panose="02020603050405020304" pitchFamily="18" charset="0"/>
              </a:defRPr>
            </a:lvl4pPr>
            <a:lvl5pPr marL="2057400" indent="-228600" defTabSz="457200" eaLnBrk="0" hangingPunct="0">
              <a:spcBef>
                <a:spcPct val="20000"/>
              </a:spcBef>
              <a:buClr>
                <a:srgbClr val="008000"/>
              </a:buClr>
              <a:buSzPct val="5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cs typeface="Times New Roman" panose="02020603050405020304" pitchFamily="18" charset="0"/>
              </a:defRPr>
            </a:lvl5pPr>
            <a:lvl6pPr marL="2514600" indent="-228600" defTabSz="457200" eaLnBrk="0" fontAlgn="base" hangingPunct="0">
              <a:spcBef>
                <a:spcPct val="20000"/>
              </a:spcBef>
              <a:spcAft>
                <a:spcPct val="0"/>
              </a:spcAft>
              <a:buClr>
                <a:srgbClr val="008000"/>
              </a:buClr>
              <a:buSzPct val="5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cs typeface="Times New Roman" panose="02020603050405020304" pitchFamily="18" charset="0"/>
              </a:defRPr>
            </a:lvl6pPr>
            <a:lvl7pPr marL="2971800" indent="-228600" defTabSz="457200" eaLnBrk="0" fontAlgn="base" hangingPunct="0">
              <a:spcBef>
                <a:spcPct val="20000"/>
              </a:spcBef>
              <a:spcAft>
                <a:spcPct val="0"/>
              </a:spcAft>
              <a:buClr>
                <a:srgbClr val="008000"/>
              </a:buClr>
              <a:buSzPct val="5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cs typeface="Times New Roman" panose="02020603050405020304" pitchFamily="18" charset="0"/>
              </a:defRPr>
            </a:lvl7pPr>
            <a:lvl8pPr marL="3429000" indent="-228600" defTabSz="457200" eaLnBrk="0" fontAlgn="base" hangingPunct="0">
              <a:spcBef>
                <a:spcPct val="20000"/>
              </a:spcBef>
              <a:spcAft>
                <a:spcPct val="0"/>
              </a:spcAft>
              <a:buClr>
                <a:srgbClr val="008000"/>
              </a:buClr>
              <a:buSzPct val="5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cs typeface="Times New Roman" panose="02020603050405020304" pitchFamily="18" charset="0"/>
              </a:defRPr>
            </a:lvl8pPr>
            <a:lvl9pPr marL="3886200" indent="-228600" defTabSz="457200" eaLnBrk="0" fontAlgn="base" hangingPunct="0">
              <a:spcBef>
                <a:spcPct val="20000"/>
              </a:spcBef>
              <a:spcAft>
                <a:spcPct val="0"/>
              </a:spcAft>
              <a:buClr>
                <a:srgbClr val="008000"/>
              </a:buClr>
              <a:buSzPct val="5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cs typeface="Times New Roman" panose="02020603050405020304" pitchFamily="18" charset="0"/>
              </a:defRPr>
            </a:lvl9pPr>
          </a:lstStyle>
          <a:p>
            <a:pPr algn="ctr" eaLnBrk="1" hangingPunct="1">
              <a:spcBef>
                <a:spcPct val="0"/>
              </a:spcBef>
              <a:buClrTx/>
              <a:buSzPct val="100000"/>
              <a:buFontTx/>
              <a:buNone/>
            </a:pPr>
            <a:r>
              <a:rPr lang="en-US" altLang="en-US" sz="5400" b="0" i="0" dirty="0">
                <a:solidFill>
                  <a:srgbClr val="0000FF"/>
                </a:solidFill>
                <a:latin typeface="Comic Sans MS" panose="030F0702030302020204" pitchFamily="66" charset="0"/>
                <a:cs typeface="Times New Roman" panose="02020603050405020304" pitchFamily="18" charset="0"/>
              </a:rPr>
              <a:t>Let’s get to work!</a:t>
            </a:r>
          </a:p>
        </p:txBody>
      </p:sp>
      <p:sp>
        <p:nvSpPr>
          <p:cNvPr id="34820" name="Rectangle 5">
            <a:extLst>
              <a:ext uri="{FF2B5EF4-FFF2-40B4-BE49-F238E27FC236}">
                <a16:creationId xmlns:a16="http://schemas.microsoft.com/office/drawing/2014/main" id="{EA6B7F9F-C852-45A2-8D5E-FC12F3A0655B}"/>
              </a:ext>
            </a:extLst>
          </p:cNvPr>
          <p:cNvSpPr>
            <a:spLocks noChangeArrowheads="1"/>
          </p:cNvSpPr>
          <p:nvPr/>
        </p:nvSpPr>
        <p:spPr bwMode="auto">
          <a:xfrm>
            <a:off x="3990975" y="2212284"/>
            <a:ext cx="3781425" cy="711200"/>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defTabSz="457200" eaLnBrk="0" hangingPunct="0">
              <a:spcBef>
                <a:spcPct val="20000"/>
              </a:spcBef>
              <a:buClr>
                <a:schemeClr val="tx2"/>
              </a:buClr>
              <a:buSzPct val="6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chemeClr val="tx1"/>
                </a:solidFill>
                <a:latin typeface="Tahoma" panose="020B0604030504040204" pitchFamily="34" charset="0"/>
                <a:ea typeface="Times New Roman" panose="02020603050405020304" pitchFamily="18" charset="0"/>
                <a:cs typeface="Tahoma" panose="020B0604030504040204" pitchFamily="34" charset="0"/>
              </a:defRPr>
            </a:lvl1pPr>
            <a:lvl2pPr marL="742950" indent="-285750" defTabSz="457200" eaLnBrk="0" hangingPunct="0">
              <a:spcBef>
                <a:spcPct val="20000"/>
              </a:spcBef>
              <a:buClr>
                <a:srgbClr val="008000"/>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ahoma" panose="020B0604030504040204" pitchFamily="34" charset="0"/>
                <a:cs typeface="Times New Roman" panose="02020603050405020304" pitchFamily="18" charset="0"/>
              </a:defRPr>
            </a:lvl2pPr>
            <a:lvl3pPr marL="1143000" indent="-228600" defTabSz="457200" eaLnBrk="0" hangingPunct="0">
              <a:spcBef>
                <a:spcPct val="20000"/>
              </a:spcBef>
              <a:buClr>
                <a:schemeClr val="tx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Tahoma" panose="020B0604030504040204" pitchFamily="34" charset="0"/>
                <a:cs typeface="Times New Roman" panose="02020603050405020304" pitchFamily="18" charset="0"/>
              </a:defRPr>
            </a:lvl3pPr>
            <a:lvl4pPr marL="1600200" indent="-228600" defTabSz="457200" eaLnBrk="0" hangingPunct="0">
              <a:spcBef>
                <a:spcPct val="20000"/>
              </a:spcBef>
              <a:buClr>
                <a:srgbClr val="0033CC"/>
              </a:buClr>
              <a:buSzPct val="55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cs typeface="Times New Roman" panose="02020603050405020304" pitchFamily="18" charset="0"/>
              </a:defRPr>
            </a:lvl4pPr>
            <a:lvl5pPr marL="2057400" indent="-228600" defTabSz="457200" eaLnBrk="0" hangingPunct="0">
              <a:spcBef>
                <a:spcPct val="20000"/>
              </a:spcBef>
              <a:buClr>
                <a:srgbClr val="008000"/>
              </a:buClr>
              <a:buSzPct val="5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cs typeface="Times New Roman" panose="02020603050405020304" pitchFamily="18" charset="0"/>
              </a:defRPr>
            </a:lvl5pPr>
            <a:lvl6pPr marL="2514600" indent="-228600" defTabSz="457200" eaLnBrk="0" fontAlgn="base" hangingPunct="0">
              <a:spcBef>
                <a:spcPct val="20000"/>
              </a:spcBef>
              <a:spcAft>
                <a:spcPct val="0"/>
              </a:spcAft>
              <a:buClr>
                <a:srgbClr val="008000"/>
              </a:buClr>
              <a:buSzPct val="5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cs typeface="Times New Roman" panose="02020603050405020304" pitchFamily="18" charset="0"/>
              </a:defRPr>
            </a:lvl6pPr>
            <a:lvl7pPr marL="2971800" indent="-228600" defTabSz="457200" eaLnBrk="0" fontAlgn="base" hangingPunct="0">
              <a:spcBef>
                <a:spcPct val="20000"/>
              </a:spcBef>
              <a:spcAft>
                <a:spcPct val="0"/>
              </a:spcAft>
              <a:buClr>
                <a:srgbClr val="008000"/>
              </a:buClr>
              <a:buSzPct val="5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cs typeface="Times New Roman" panose="02020603050405020304" pitchFamily="18" charset="0"/>
              </a:defRPr>
            </a:lvl7pPr>
            <a:lvl8pPr marL="3429000" indent="-228600" defTabSz="457200" eaLnBrk="0" fontAlgn="base" hangingPunct="0">
              <a:spcBef>
                <a:spcPct val="20000"/>
              </a:spcBef>
              <a:spcAft>
                <a:spcPct val="0"/>
              </a:spcAft>
              <a:buClr>
                <a:srgbClr val="008000"/>
              </a:buClr>
              <a:buSzPct val="5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cs typeface="Times New Roman" panose="02020603050405020304" pitchFamily="18" charset="0"/>
              </a:defRPr>
            </a:lvl8pPr>
            <a:lvl9pPr marL="3886200" indent="-228600" defTabSz="457200" eaLnBrk="0" fontAlgn="base" hangingPunct="0">
              <a:spcBef>
                <a:spcPct val="20000"/>
              </a:spcBef>
              <a:spcAft>
                <a:spcPct val="0"/>
              </a:spcAft>
              <a:buClr>
                <a:srgbClr val="008000"/>
              </a:buClr>
              <a:buSzPct val="5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anose="020B0604030504040204" pitchFamily="34" charset="0"/>
                <a:cs typeface="Times New Roman" panose="02020603050405020304" pitchFamily="18" charset="0"/>
              </a:defRPr>
            </a:lvl9pPr>
          </a:lstStyle>
          <a:p>
            <a:pPr algn="ctr">
              <a:spcBef>
                <a:spcPct val="0"/>
              </a:spcBef>
              <a:buClrTx/>
              <a:buSzPct val="100000"/>
              <a:buFontTx/>
              <a:buNone/>
            </a:pPr>
            <a:r>
              <a:rPr lang="en-US" altLang="en-US" sz="2000" i="0" dirty="0">
                <a:solidFill>
                  <a:srgbClr val="000000"/>
                </a:solidFill>
                <a:latin typeface="Arial" panose="020B0604020202020204" pitchFamily="34" charset="0"/>
                <a:cs typeface="Times New Roman" panose="02020603050405020304" pitchFamily="18" charset="0"/>
              </a:rPr>
              <a:t>(619) 992-8389</a:t>
            </a:r>
          </a:p>
          <a:p>
            <a:pPr algn="ctr">
              <a:spcBef>
                <a:spcPct val="0"/>
              </a:spcBef>
              <a:buClrTx/>
              <a:buSzPct val="100000"/>
              <a:buFontTx/>
              <a:buNone/>
            </a:pPr>
            <a:r>
              <a:rPr lang="en-US" altLang="en-US" sz="2000" i="0" dirty="0">
                <a:solidFill>
                  <a:srgbClr val="000000"/>
                </a:solidFill>
                <a:latin typeface="Arial" panose="020B0604020202020204" pitchFamily="34" charset="0"/>
                <a:cs typeface="Times New Roman" panose="02020603050405020304" pitchFamily="18" charset="0"/>
                <a:hlinkClick r:id="rId3"/>
              </a:rPr>
              <a:t>danwyldernoble@gmail.com</a:t>
            </a:r>
            <a:r>
              <a:rPr lang="en-US" altLang="en-US" sz="2000" i="0" dirty="0">
                <a:solidFill>
                  <a:srgbClr val="000000"/>
                </a:solidFill>
                <a:latin typeface="Arial" panose="020B0604020202020204" pitchFamily="34" charset="0"/>
                <a:cs typeface="Times New Roman" panose="02020603050405020304" pitchFamily="18" charset="0"/>
              </a:rPr>
              <a:t> </a:t>
            </a:r>
            <a:endParaRPr lang="en-US" altLang="en-US" sz="2000" i="0" dirty="0">
              <a:solidFill>
                <a:srgbClr val="009999"/>
              </a:solidFill>
              <a:latin typeface="Arial" panose="020B0604020202020204" pitchFamily="34" charset="0"/>
              <a:cs typeface="Times New Roman" panose="02020603050405020304" pitchFamily="18" charset="0"/>
            </a:endParaRPr>
          </a:p>
        </p:txBody>
      </p:sp>
      <p:sp>
        <p:nvSpPr>
          <p:cNvPr id="34821" name="Rectangle 6">
            <a:extLst>
              <a:ext uri="{FF2B5EF4-FFF2-40B4-BE49-F238E27FC236}">
                <a16:creationId xmlns:a16="http://schemas.microsoft.com/office/drawing/2014/main" id="{B2C6D8AE-5A82-459B-9DE3-A62A9F5D2BC0}"/>
              </a:ext>
            </a:extLst>
          </p:cNvPr>
          <p:cNvSpPr>
            <a:spLocks noChangeArrowheads="1"/>
          </p:cNvSpPr>
          <p:nvPr/>
        </p:nvSpPr>
        <p:spPr bwMode="auto">
          <a:xfrm>
            <a:off x="4981575" y="1858272"/>
            <a:ext cx="17859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60000"/>
              <a:buFont typeface="Wingdings" panose="05000000000000000000" pitchFamily="2" charset="2"/>
              <a:buChar char="n"/>
              <a:defRPr sz="2400" b="1" i="1">
                <a:solidFill>
                  <a:schemeClr val="tx1"/>
                </a:solidFill>
                <a:latin typeface="Tahoma" panose="020B0604030504040204" pitchFamily="34" charset="0"/>
                <a:ea typeface="Times New Roman" panose="02020603050405020304" pitchFamily="18" charset="0"/>
                <a:cs typeface="Tahoma" panose="020B0604030504040204" pitchFamily="34" charset="0"/>
              </a:defRPr>
            </a:lvl1pPr>
            <a:lvl2pPr marL="742950" indent="-285750" eaLnBrk="0" hangingPunct="0">
              <a:spcBef>
                <a:spcPct val="20000"/>
              </a:spcBef>
              <a:buClr>
                <a:srgbClr val="008000"/>
              </a:buClr>
              <a:buSzPct val="55000"/>
              <a:buFont typeface="Wingdings" panose="05000000000000000000" pitchFamily="2" charset="2"/>
              <a:buChar char="n"/>
              <a:defRPr>
                <a:solidFill>
                  <a:schemeClr val="tx1"/>
                </a:solidFill>
                <a:latin typeface="Tahoma" panose="020B0604030504040204" pitchFamily="34" charset="0"/>
                <a:cs typeface="Times New Roman" panose="02020603050405020304" pitchFamily="18" charset="0"/>
              </a:defRPr>
            </a:lvl2pPr>
            <a:lvl3pPr marL="1143000" indent="-228600" eaLnBrk="0" hangingPunct="0">
              <a:spcBef>
                <a:spcPct val="20000"/>
              </a:spcBef>
              <a:buClr>
                <a:schemeClr val="tx1"/>
              </a:buClr>
              <a:buSzPct val="50000"/>
              <a:buFont typeface="Wingdings" panose="05000000000000000000" pitchFamily="2" charset="2"/>
              <a:buChar char="n"/>
              <a:defRPr sz="1600">
                <a:solidFill>
                  <a:schemeClr val="tx1"/>
                </a:solidFill>
                <a:latin typeface="Tahoma" panose="020B0604030504040204" pitchFamily="34" charset="0"/>
                <a:cs typeface="Times New Roman" panose="02020603050405020304" pitchFamily="18" charset="0"/>
              </a:defRPr>
            </a:lvl3pPr>
            <a:lvl4pPr marL="1600200" indent="-228600" eaLnBrk="0" hangingPunct="0">
              <a:spcBef>
                <a:spcPct val="20000"/>
              </a:spcBef>
              <a:buClr>
                <a:srgbClr val="0033CC"/>
              </a:buClr>
              <a:buSzPct val="55000"/>
              <a:buChar char="–"/>
              <a:defRPr sz="2000">
                <a:solidFill>
                  <a:schemeClr val="tx1"/>
                </a:solidFill>
                <a:latin typeface="Tahoma" panose="020B0604030504040204" pitchFamily="34" charset="0"/>
                <a:cs typeface="Times New Roman" panose="02020603050405020304" pitchFamily="18" charset="0"/>
              </a:defRPr>
            </a:lvl4pPr>
            <a:lvl5pPr marL="2057400" indent="-228600" eaLnBrk="0" hangingPunct="0">
              <a:spcBef>
                <a:spcPct val="20000"/>
              </a:spcBef>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9pPr>
          </a:lstStyle>
          <a:p>
            <a:pPr algn="ctr" eaLnBrk="1" hangingPunct="1">
              <a:spcBef>
                <a:spcPct val="0"/>
              </a:spcBef>
              <a:buClrTx/>
              <a:buSzTx/>
              <a:buFontTx/>
              <a:buNone/>
            </a:pPr>
            <a:r>
              <a:rPr lang="en-US" altLang="en-US" i="0" dirty="0">
                <a:solidFill>
                  <a:srgbClr val="000000"/>
                </a:solidFill>
                <a:cs typeface="Times New Roman" panose="02020603050405020304" pitchFamily="18" charset="0"/>
              </a:rPr>
              <a:t>Dan Noble</a:t>
            </a:r>
          </a:p>
        </p:txBody>
      </p:sp>
      <p:pic>
        <p:nvPicPr>
          <p:cNvPr id="34822" name="Picture 5" descr="ACP_logoCLR - low res">
            <a:extLst>
              <a:ext uri="{FF2B5EF4-FFF2-40B4-BE49-F238E27FC236}">
                <a16:creationId xmlns:a16="http://schemas.microsoft.com/office/drawing/2014/main" id="{E098454B-47CC-4216-B741-0BAC69C500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199" y="3325734"/>
            <a:ext cx="3186113"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Rectangle 6">
            <a:extLst>
              <a:ext uri="{FF2B5EF4-FFF2-40B4-BE49-F238E27FC236}">
                <a16:creationId xmlns:a16="http://schemas.microsoft.com/office/drawing/2014/main" id="{65BC28A4-A2D9-4AB2-B29E-D87EE510B74B}"/>
              </a:ext>
            </a:extLst>
          </p:cNvPr>
          <p:cNvSpPr>
            <a:spLocks noChangeArrowheads="1"/>
          </p:cNvSpPr>
          <p:nvPr/>
        </p:nvSpPr>
        <p:spPr bwMode="auto">
          <a:xfrm>
            <a:off x="4597073" y="4577479"/>
            <a:ext cx="27035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tx2"/>
              </a:buClr>
              <a:buSzPct val="60000"/>
              <a:buFont typeface="Wingdings" panose="05000000000000000000" pitchFamily="2" charset="2"/>
              <a:buChar char="n"/>
              <a:defRPr sz="2400" b="1" i="1">
                <a:solidFill>
                  <a:schemeClr val="tx1"/>
                </a:solidFill>
                <a:latin typeface="Tahoma" panose="020B0604030504040204" pitchFamily="34" charset="0"/>
                <a:ea typeface="Times New Roman" panose="02020603050405020304" pitchFamily="18" charset="0"/>
                <a:cs typeface="Tahoma" panose="020B0604030504040204" pitchFamily="34" charset="0"/>
              </a:defRPr>
            </a:lvl1pPr>
            <a:lvl2pPr marL="742950" indent="-285750" eaLnBrk="0" hangingPunct="0">
              <a:spcBef>
                <a:spcPct val="20000"/>
              </a:spcBef>
              <a:buClr>
                <a:srgbClr val="008000"/>
              </a:buClr>
              <a:buSzPct val="55000"/>
              <a:buFont typeface="Wingdings" panose="05000000000000000000" pitchFamily="2" charset="2"/>
              <a:buChar char="n"/>
              <a:defRPr>
                <a:solidFill>
                  <a:schemeClr val="tx1"/>
                </a:solidFill>
                <a:latin typeface="Tahoma" panose="020B0604030504040204" pitchFamily="34" charset="0"/>
                <a:cs typeface="Times New Roman" panose="02020603050405020304" pitchFamily="18" charset="0"/>
              </a:defRPr>
            </a:lvl2pPr>
            <a:lvl3pPr marL="1143000" indent="-228600" eaLnBrk="0" hangingPunct="0">
              <a:spcBef>
                <a:spcPct val="20000"/>
              </a:spcBef>
              <a:buClr>
                <a:schemeClr val="tx1"/>
              </a:buClr>
              <a:buSzPct val="50000"/>
              <a:buFont typeface="Wingdings" panose="05000000000000000000" pitchFamily="2" charset="2"/>
              <a:buChar char="n"/>
              <a:defRPr sz="1600">
                <a:solidFill>
                  <a:schemeClr val="tx1"/>
                </a:solidFill>
                <a:latin typeface="Tahoma" panose="020B0604030504040204" pitchFamily="34" charset="0"/>
                <a:cs typeface="Times New Roman" panose="02020603050405020304" pitchFamily="18" charset="0"/>
              </a:defRPr>
            </a:lvl3pPr>
            <a:lvl4pPr marL="1600200" indent="-228600" eaLnBrk="0" hangingPunct="0">
              <a:spcBef>
                <a:spcPct val="20000"/>
              </a:spcBef>
              <a:buClr>
                <a:srgbClr val="0033CC"/>
              </a:buClr>
              <a:buSzPct val="55000"/>
              <a:buChar char="–"/>
              <a:defRPr sz="2000">
                <a:solidFill>
                  <a:schemeClr val="tx1"/>
                </a:solidFill>
                <a:latin typeface="Tahoma" panose="020B0604030504040204" pitchFamily="34" charset="0"/>
                <a:cs typeface="Times New Roman" panose="02020603050405020304" pitchFamily="18" charset="0"/>
              </a:defRPr>
            </a:lvl4pPr>
            <a:lvl5pPr marL="2057400" indent="-228600" eaLnBrk="0" hangingPunct="0">
              <a:spcBef>
                <a:spcPct val="20000"/>
              </a:spcBef>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9pPr>
          </a:lstStyle>
          <a:p>
            <a:pPr algn="ctr" eaLnBrk="1" hangingPunct="1">
              <a:spcBef>
                <a:spcPct val="0"/>
              </a:spcBef>
              <a:buClrTx/>
              <a:buSzTx/>
              <a:buFontTx/>
              <a:buNone/>
            </a:pPr>
            <a:r>
              <a:rPr lang="en-US" altLang="en-US" sz="1600" dirty="0">
                <a:solidFill>
                  <a:srgbClr val="008000"/>
                </a:solidFill>
                <a:latin typeface="Arial" panose="020B0604020202020204" pitchFamily="34" charset="0"/>
                <a:cs typeface="Arial" panose="020B0604020202020204" pitchFamily="34" charset="0"/>
              </a:rPr>
              <a:t>  </a:t>
            </a:r>
            <a:r>
              <a:rPr lang="en-US" altLang="en-US" sz="1400" dirty="0">
                <a:solidFill>
                  <a:srgbClr val="008000"/>
                </a:solidFill>
                <a:cs typeface="Times New Roman" panose="02020603050405020304" pitchFamily="18" charset="0"/>
              </a:rPr>
              <a:t>“We Build Healthy Soil”</a:t>
            </a:r>
          </a:p>
          <a:p>
            <a:pPr algn="ctr" eaLnBrk="1" hangingPunct="1">
              <a:spcBef>
                <a:spcPct val="0"/>
              </a:spcBef>
              <a:buClrTx/>
              <a:buSzTx/>
              <a:buFontTx/>
              <a:buNone/>
            </a:pPr>
            <a:r>
              <a:rPr lang="en-US" altLang="en-US" sz="1400" dirty="0">
                <a:solidFill>
                  <a:srgbClr val="008000"/>
                </a:solidFill>
                <a:cs typeface="Times New Roman" panose="02020603050405020304" pitchFamily="18" charset="0"/>
              </a:rPr>
              <a:t>    healthysoil.org</a:t>
            </a:r>
            <a:endParaRPr lang="en-US" altLang="en-US" sz="1400" i="0" dirty="0">
              <a:latin typeface="Times New Roman" panose="02020603050405020304" pitchFamily="18" charset="0"/>
              <a:cs typeface="Times New Roman" panose="02020603050405020304" pitchFamily="18" charset="0"/>
            </a:endParaRPr>
          </a:p>
        </p:txBody>
      </p:sp>
      <p:sp>
        <p:nvSpPr>
          <p:cNvPr id="8" name="Rectangle 3">
            <a:extLst>
              <a:ext uri="{FF2B5EF4-FFF2-40B4-BE49-F238E27FC236}">
                <a16:creationId xmlns:a16="http://schemas.microsoft.com/office/drawing/2014/main" id="{9689F0B2-8A1D-4403-98CC-16ECB7C2FD2C}"/>
              </a:ext>
            </a:extLst>
          </p:cNvPr>
          <p:cNvSpPr txBox="1">
            <a:spLocks noChangeArrowheads="1"/>
          </p:cNvSpPr>
          <p:nvPr/>
        </p:nvSpPr>
        <p:spPr bwMode="auto">
          <a:xfrm>
            <a:off x="7772400" y="3953521"/>
            <a:ext cx="4465221" cy="1322538"/>
          </a:xfrm>
          <a:prstGeom prst="rect">
            <a:avLst/>
          </a:prstGeom>
          <a:solidFill>
            <a:schemeClr val="bg1"/>
          </a:solidFill>
          <a:ln>
            <a:noFill/>
          </a:ln>
          <a:effectLst/>
        </p:spPr>
        <p:txBody>
          <a:bodyPr/>
          <a:lstStyle>
            <a:lvl1pPr marL="342900" indent="-342900" algn="l" rtl="0" eaLnBrk="0" fontAlgn="base" hangingPunct="0">
              <a:spcBef>
                <a:spcPct val="20000"/>
              </a:spcBef>
              <a:spcAft>
                <a:spcPct val="0"/>
              </a:spcAft>
              <a:buClr>
                <a:schemeClr val="tx2"/>
              </a:buClr>
              <a:buSzPct val="60000"/>
              <a:buFont typeface="Wingdings" pitchFamily="2" charset="2"/>
              <a:buChar char="n"/>
              <a:defRPr sz="2400" b="1" i="1">
                <a:solidFill>
                  <a:schemeClr val="tx1"/>
                </a:solidFill>
                <a:latin typeface="+mn-lt"/>
                <a:ea typeface="+mn-ea"/>
                <a:cs typeface="+mn-cs"/>
              </a:defRPr>
            </a:lvl1pPr>
            <a:lvl2pPr marL="742950" indent="-285750" algn="l" rtl="0" eaLnBrk="0" fontAlgn="base" hangingPunct="0">
              <a:spcBef>
                <a:spcPct val="20000"/>
              </a:spcBef>
              <a:spcAft>
                <a:spcPct val="0"/>
              </a:spcAft>
              <a:buClr>
                <a:srgbClr val="008000"/>
              </a:buClr>
              <a:buSzPct val="55000"/>
              <a:buFont typeface="Wingdings" pitchFamily="2" charset="2"/>
              <a:buChar char="n"/>
              <a:defRPr>
                <a:solidFill>
                  <a:schemeClr val="tx1"/>
                </a:solidFill>
                <a:latin typeface="+mn-lt"/>
                <a:cs typeface="Times New Roman" pitchFamily="18" charset="0"/>
              </a:defRPr>
            </a:lvl2pPr>
            <a:lvl3pPr marL="1143000" indent="-228600" algn="l" rtl="0" eaLnBrk="0" fontAlgn="base" hangingPunct="0">
              <a:spcBef>
                <a:spcPct val="20000"/>
              </a:spcBef>
              <a:spcAft>
                <a:spcPct val="0"/>
              </a:spcAft>
              <a:buClr>
                <a:schemeClr val="tx1"/>
              </a:buClr>
              <a:buSzPct val="50000"/>
              <a:buFont typeface="Wingdings" pitchFamily="2" charset="2"/>
              <a:buChar char="n"/>
              <a:defRPr sz="1600">
                <a:solidFill>
                  <a:schemeClr val="tx1"/>
                </a:solidFill>
                <a:latin typeface="+mn-lt"/>
                <a:cs typeface="Times New Roman" pitchFamily="18" charset="0"/>
              </a:defRPr>
            </a:lvl3pPr>
            <a:lvl4pPr marL="1600200" indent="-228600" algn="l" rtl="0" eaLnBrk="0" fontAlgn="base" hangingPunct="0">
              <a:spcBef>
                <a:spcPct val="20000"/>
              </a:spcBef>
              <a:spcAft>
                <a:spcPct val="0"/>
              </a:spcAft>
              <a:buClr>
                <a:srgbClr val="0033CC"/>
              </a:buClr>
              <a:buSzPct val="55000"/>
              <a:buChar char="–"/>
              <a:defRPr sz="2000">
                <a:solidFill>
                  <a:schemeClr val="tx1"/>
                </a:solidFill>
                <a:latin typeface="+mn-lt"/>
                <a:cs typeface="Times New Roman" pitchFamily="18" charset="0"/>
              </a:defRPr>
            </a:lvl4pPr>
            <a:lvl5pPr marL="2057400" indent="-228600" algn="l" rtl="0" eaLnBrk="0" fontAlgn="base" hangingPunct="0">
              <a:spcBef>
                <a:spcPct val="20000"/>
              </a:spcBef>
              <a:spcAft>
                <a:spcPct val="0"/>
              </a:spcAft>
              <a:buClr>
                <a:srgbClr val="008000"/>
              </a:buClr>
              <a:buSzPct val="50000"/>
              <a:buChar char="–"/>
              <a:defRPr sz="2000">
                <a:solidFill>
                  <a:schemeClr val="tx1"/>
                </a:solidFill>
                <a:latin typeface="+mn-lt"/>
                <a:cs typeface="Times New Roman" pitchFamily="18" charset="0"/>
              </a:defRPr>
            </a:lvl5pPr>
            <a:lvl6pPr marL="2514600" indent="-228600" algn="l" rtl="0" fontAlgn="base">
              <a:spcBef>
                <a:spcPct val="20000"/>
              </a:spcBef>
              <a:spcAft>
                <a:spcPct val="0"/>
              </a:spcAft>
              <a:buClr>
                <a:srgbClr val="008000"/>
              </a:buClr>
              <a:buSzPct val="50000"/>
              <a:buChar char="–"/>
              <a:defRPr sz="2000">
                <a:solidFill>
                  <a:schemeClr val="tx1"/>
                </a:solidFill>
                <a:latin typeface="+mn-lt"/>
                <a:cs typeface="Times New Roman" pitchFamily="18" charset="0"/>
              </a:defRPr>
            </a:lvl6pPr>
            <a:lvl7pPr marL="2971800" indent="-228600" algn="l" rtl="0" fontAlgn="base">
              <a:spcBef>
                <a:spcPct val="20000"/>
              </a:spcBef>
              <a:spcAft>
                <a:spcPct val="0"/>
              </a:spcAft>
              <a:buClr>
                <a:srgbClr val="008000"/>
              </a:buClr>
              <a:buSzPct val="50000"/>
              <a:buChar char="–"/>
              <a:defRPr sz="2000">
                <a:solidFill>
                  <a:schemeClr val="tx1"/>
                </a:solidFill>
                <a:latin typeface="+mn-lt"/>
                <a:cs typeface="Times New Roman" pitchFamily="18" charset="0"/>
              </a:defRPr>
            </a:lvl7pPr>
            <a:lvl8pPr marL="3429000" indent="-228600" algn="l" rtl="0" fontAlgn="base">
              <a:spcBef>
                <a:spcPct val="20000"/>
              </a:spcBef>
              <a:spcAft>
                <a:spcPct val="0"/>
              </a:spcAft>
              <a:buClr>
                <a:srgbClr val="008000"/>
              </a:buClr>
              <a:buSzPct val="50000"/>
              <a:buChar char="–"/>
              <a:defRPr sz="2000">
                <a:solidFill>
                  <a:schemeClr val="tx1"/>
                </a:solidFill>
                <a:latin typeface="+mn-lt"/>
                <a:cs typeface="Times New Roman" pitchFamily="18" charset="0"/>
              </a:defRPr>
            </a:lvl8pPr>
            <a:lvl9pPr marL="3886200" indent="-228600" algn="l" rtl="0" fontAlgn="base">
              <a:spcBef>
                <a:spcPct val="20000"/>
              </a:spcBef>
              <a:spcAft>
                <a:spcPct val="0"/>
              </a:spcAft>
              <a:buClr>
                <a:srgbClr val="008000"/>
              </a:buClr>
              <a:buSzPct val="50000"/>
              <a:buChar char="–"/>
              <a:defRPr sz="2000">
                <a:solidFill>
                  <a:schemeClr val="tx1"/>
                </a:solidFill>
                <a:latin typeface="+mn-lt"/>
                <a:cs typeface="Times New Roman" pitchFamily="18" charset="0"/>
              </a:defRPr>
            </a:lvl9pPr>
          </a:lstStyle>
          <a:p>
            <a:pPr marL="0" indent="0" algn="ctr" eaLnBrk="1" hangingPunct="1">
              <a:lnSpc>
                <a:spcPct val="80000"/>
              </a:lnSpc>
              <a:buNone/>
              <a:defRPr/>
            </a:pPr>
            <a:r>
              <a:rPr lang="en-US" altLang="en-US" sz="3200" i="0" kern="0" dirty="0">
                <a:solidFill>
                  <a:srgbClr val="990033"/>
                </a:solidFill>
                <a:latin typeface="Times New Roman" pitchFamily="18" charset="0"/>
              </a:rPr>
              <a:t>Noble Bioresources, Inc.</a:t>
            </a:r>
            <a:endParaRPr lang="en-US" altLang="en-US" sz="3200" kern="0" dirty="0">
              <a:latin typeface="Times New Roman" pitchFamily="18" charset="0"/>
            </a:endParaRPr>
          </a:p>
          <a:p>
            <a:pPr marL="0" indent="0" algn="ctr" eaLnBrk="1" hangingPunct="1">
              <a:lnSpc>
                <a:spcPct val="80000"/>
              </a:lnSpc>
              <a:buNone/>
              <a:defRPr/>
            </a:pPr>
            <a:r>
              <a:rPr lang="en-US" altLang="en-US" sz="1600" b="0" kern="0" dirty="0"/>
              <a:t>Bioproduct Market &amp; Industry Development </a:t>
            </a:r>
          </a:p>
          <a:p>
            <a:pPr marL="0" indent="0" algn="ctr" eaLnBrk="1" hangingPunct="1">
              <a:lnSpc>
                <a:spcPct val="80000"/>
              </a:lnSpc>
              <a:buNone/>
              <a:defRPr/>
            </a:pPr>
            <a:r>
              <a:rPr lang="en-US" sz="1800" b="0" u="sng" dirty="0">
                <a:solidFill>
                  <a:srgbClr val="B00000"/>
                </a:solidFill>
                <a:latin typeface="Times New Roman" panose="02020603050405020304" pitchFamily="18" charset="0"/>
                <a:cs typeface="Times New Roman" panose="02020603050405020304" pitchFamily="18" charset="0"/>
              </a:rPr>
              <a:t>NobleBioresourcesInc.com</a:t>
            </a:r>
            <a:br>
              <a:rPr lang="en-US" sz="1800" b="0" dirty="0">
                <a:solidFill>
                  <a:srgbClr val="C00000"/>
                </a:solidFill>
              </a:rPr>
            </a:br>
            <a:endParaRPr lang="en-US" altLang="en-US" sz="1800" b="0" kern="0" dirty="0">
              <a:solidFill>
                <a:srgbClr val="C00000"/>
              </a:solidFill>
            </a:endParaRPr>
          </a:p>
          <a:p>
            <a:pPr marL="0" indent="0" algn="ctr" eaLnBrk="1" hangingPunct="1">
              <a:lnSpc>
                <a:spcPct val="80000"/>
              </a:lnSpc>
              <a:buNone/>
              <a:defRPr/>
            </a:pPr>
            <a:endParaRPr lang="en-US" altLang="en-US" sz="1600" b="0" kern="0" dirty="0"/>
          </a:p>
          <a:p>
            <a:pPr marL="0" indent="0" algn="ctr" eaLnBrk="1" hangingPunct="1">
              <a:lnSpc>
                <a:spcPct val="80000"/>
              </a:lnSpc>
              <a:buNone/>
              <a:defRPr/>
            </a:pPr>
            <a:endParaRPr lang="en-US" altLang="en-US" sz="1400" b="0" kern="0" dirty="0"/>
          </a:p>
        </p:txBody>
      </p:sp>
      <p:sp>
        <p:nvSpPr>
          <p:cNvPr id="12" name="Rectangle 11">
            <a:extLst>
              <a:ext uri="{FF2B5EF4-FFF2-40B4-BE49-F238E27FC236}">
                <a16:creationId xmlns:a16="http://schemas.microsoft.com/office/drawing/2014/main" id="{BB2274FB-BDB6-40F8-9193-7227CAF9D3CA}"/>
              </a:ext>
            </a:extLst>
          </p:cNvPr>
          <p:cNvSpPr/>
          <p:nvPr/>
        </p:nvSpPr>
        <p:spPr>
          <a:xfrm>
            <a:off x="407369" y="3775988"/>
            <a:ext cx="3204942" cy="1292662"/>
          </a:xfrm>
          <a:prstGeom prst="rect">
            <a:avLst/>
          </a:prstGeom>
          <a:solidFill>
            <a:sysClr val="window" lastClr="FFFFFF"/>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698335"/>
                </a:solidFill>
                <a:effectLst/>
                <a:uLnTx/>
                <a:uFillTx/>
                <a:latin typeface="Arial Nova" panose="020B0504020202020204" pitchFamily="34" charset="0"/>
                <a:ea typeface="Times New Roman" panose="02020603050405020304" pitchFamily="18" charset="0"/>
                <a:cs typeface="Arial" panose="020B0604020202020204" pitchFamily="34" charset="0"/>
              </a:rPr>
              <a:t>BIOPRODUCTS</a:t>
            </a:r>
            <a:endPar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rPr>
              <a:t>Innovation Center</a:t>
            </a:r>
            <a:endPar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sng" strike="noStrike" kern="0" cap="none" spc="0" normalizeH="0" baseline="0" noProof="0" dirty="0" err="1">
                <a:ln>
                  <a:noFill/>
                </a:ln>
                <a:solidFill>
                  <a:srgbClr val="698335"/>
                </a:solidFill>
                <a:effectLst/>
                <a:uLnTx/>
                <a:uFillTx/>
                <a:ea typeface="Times New Roman" panose="02020603050405020304" pitchFamily="18" charset="0"/>
                <a:hlinkClick r:id="rId5">
                  <a:extLst>
                    <a:ext uri="{A12FA001-AC4F-418D-AE19-62706E023703}">
                      <ahyp:hlinkClr xmlns:ahyp="http://schemas.microsoft.com/office/drawing/2018/hyperlinkcolor" val="tx"/>
                    </a:ext>
                  </a:extLst>
                </a:hlinkClick>
              </a:rPr>
              <a:t>bioproducts.center</a:t>
            </a:r>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A993A8-615A-4FB2-B332-D63AEF68F502}"/>
              </a:ext>
            </a:extLst>
          </p:cNvPr>
          <p:cNvSpPr>
            <a:spLocks noGrp="1"/>
          </p:cNvSpPr>
          <p:nvPr>
            <p:ph type="sldNum" sz="quarter" idx="12"/>
          </p:nvPr>
        </p:nvSpPr>
        <p:spPr/>
        <p:txBody>
          <a:bodyPr/>
          <a:lstStyle/>
          <a:p>
            <a:endParaRPr lang="en-US"/>
          </a:p>
          <a:p>
            <a:r>
              <a:rPr lang="en-US"/>
              <a:t>Noble Bioresources, Inc.     </a:t>
            </a:r>
            <a:fld id="{207B8064-09FA-43F4-8DB2-9E3BE4BBB512}" type="slidenum">
              <a:rPr lang="en-US" smtClean="0"/>
              <a:pPr/>
              <a:t>8</a:t>
            </a:fld>
            <a:endParaRPr lang="en-US"/>
          </a:p>
          <a:p>
            <a:endParaRPr lang="en-US" dirty="0"/>
          </a:p>
        </p:txBody>
      </p:sp>
    </p:spTree>
    <p:extLst>
      <p:ext uri="{BB962C8B-B14F-4D97-AF65-F5344CB8AC3E}">
        <p14:creationId xmlns:p14="http://schemas.microsoft.com/office/powerpoint/2010/main" val="2054874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9400D2-B755-43D6-8B66-B87145685944}"/>
              </a:ext>
            </a:extLst>
          </p:cNvPr>
          <p:cNvPicPr>
            <a:picLocks noChangeAspect="1"/>
          </p:cNvPicPr>
          <p:nvPr/>
        </p:nvPicPr>
        <p:blipFill>
          <a:blip r:embed="rId3"/>
          <a:stretch>
            <a:fillRect/>
          </a:stretch>
        </p:blipFill>
        <p:spPr>
          <a:xfrm>
            <a:off x="4764" y="0"/>
            <a:ext cx="12192000" cy="6978586"/>
          </a:xfrm>
          <a:prstGeom prst="rect">
            <a:avLst/>
          </a:prstGeom>
        </p:spPr>
      </p:pic>
      <p:sp>
        <p:nvSpPr>
          <p:cNvPr id="5123" name="Rectangle 7">
            <a:extLst>
              <a:ext uri="{FF2B5EF4-FFF2-40B4-BE49-F238E27FC236}">
                <a16:creationId xmlns:a16="http://schemas.microsoft.com/office/drawing/2014/main" id="{96FFD044-92CC-4FC0-B3DB-84D47B8CC703}"/>
              </a:ext>
            </a:extLst>
          </p:cNvPr>
          <p:cNvSpPr>
            <a:spLocks noChangeArrowheads="1"/>
          </p:cNvSpPr>
          <p:nvPr/>
        </p:nvSpPr>
        <p:spPr bwMode="auto">
          <a:xfrm>
            <a:off x="9839615" y="5349103"/>
            <a:ext cx="20716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60000"/>
              <a:buFont typeface="Wingdings" panose="05000000000000000000" pitchFamily="2" charset="2"/>
              <a:buChar char="n"/>
              <a:defRPr sz="2400" b="1" i="1">
                <a:solidFill>
                  <a:schemeClr val="tx1"/>
                </a:solidFill>
                <a:latin typeface="Tahoma" panose="020B0604030504040204" pitchFamily="34" charset="0"/>
                <a:ea typeface="Times New Roman" panose="02020603050405020304" pitchFamily="18" charset="0"/>
                <a:cs typeface="Tahoma" panose="020B0604030504040204" pitchFamily="34" charset="0"/>
              </a:defRPr>
            </a:lvl1pPr>
            <a:lvl2pPr marL="742950" indent="-285750">
              <a:spcBef>
                <a:spcPct val="20000"/>
              </a:spcBef>
              <a:buClr>
                <a:srgbClr val="008000"/>
              </a:buClr>
              <a:buSzPct val="55000"/>
              <a:buFont typeface="Wingdings" panose="05000000000000000000" pitchFamily="2" charset="2"/>
              <a:buChar char="n"/>
              <a:defRPr>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tx1"/>
              </a:buClr>
              <a:buSzPct val="50000"/>
              <a:buFont typeface="Wingdings" panose="05000000000000000000" pitchFamily="2" charset="2"/>
              <a:buChar char="n"/>
              <a:defRPr sz="16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rgbClr val="0033CC"/>
              </a:buClr>
              <a:buSzPct val="55000"/>
              <a:buChar char="–"/>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9pPr>
          </a:lstStyle>
          <a:p>
            <a:pPr eaLnBrk="1" hangingPunct="1">
              <a:lnSpc>
                <a:spcPct val="80000"/>
              </a:lnSpc>
              <a:buFont typeface="Wingdings" panose="05000000000000000000" pitchFamily="2" charset="2"/>
              <a:buNone/>
            </a:pPr>
            <a:r>
              <a:rPr lang="en-US" altLang="en-US" sz="3200" b="0" dirty="0">
                <a:solidFill>
                  <a:schemeClr val="bg1"/>
                </a:solidFill>
                <a:cs typeface="Times New Roman" panose="02020603050405020304" pitchFamily="18" charset="0"/>
              </a:rPr>
              <a:t>Dan Noble</a:t>
            </a:r>
          </a:p>
        </p:txBody>
      </p:sp>
      <p:pic>
        <p:nvPicPr>
          <p:cNvPr id="5124" name="Picture 8">
            <a:extLst>
              <a:ext uri="{FF2B5EF4-FFF2-40B4-BE49-F238E27FC236}">
                <a16:creationId xmlns:a16="http://schemas.microsoft.com/office/drawing/2014/main" id="{8093294E-5FAF-4403-80C4-904C8DD538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1239" y="3424239"/>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9">
            <a:extLst>
              <a:ext uri="{FF2B5EF4-FFF2-40B4-BE49-F238E27FC236}">
                <a16:creationId xmlns:a16="http://schemas.microsoft.com/office/drawing/2014/main" id="{99CECBCA-8F7F-45CC-B089-0FE49EC899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639" y="3576639"/>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6" name="Rectangle 15">
            <a:extLst>
              <a:ext uri="{FF2B5EF4-FFF2-40B4-BE49-F238E27FC236}">
                <a16:creationId xmlns:a16="http://schemas.microsoft.com/office/drawing/2014/main" id="{EFF0C387-7C82-450B-92B5-584E13B363E0}"/>
              </a:ext>
            </a:extLst>
          </p:cNvPr>
          <p:cNvSpPr>
            <a:spLocks noChangeArrowheads="1"/>
          </p:cNvSpPr>
          <p:nvPr/>
        </p:nvSpPr>
        <p:spPr bwMode="auto">
          <a:xfrm>
            <a:off x="1524001" y="-22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60000"/>
              <a:buFont typeface="Wingdings" panose="05000000000000000000" pitchFamily="2" charset="2"/>
              <a:buChar char="n"/>
              <a:defRPr sz="2400" b="1" i="1">
                <a:solidFill>
                  <a:schemeClr val="tx1"/>
                </a:solidFill>
                <a:latin typeface="Tahoma" panose="020B0604030504040204" pitchFamily="34" charset="0"/>
                <a:ea typeface="Times New Roman" panose="02020603050405020304" pitchFamily="18" charset="0"/>
                <a:cs typeface="Tahoma" panose="020B0604030504040204" pitchFamily="34" charset="0"/>
              </a:defRPr>
            </a:lvl1pPr>
            <a:lvl2pPr marL="742950" indent="-285750">
              <a:spcBef>
                <a:spcPct val="20000"/>
              </a:spcBef>
              <a:buClr>
                <a:srgbClr val="008000"/>
              </a:buClr>
              <a:buSzPct val="55000"/>
              <a:buFont typeface="Wingdings" panose="05000000000000000000" pitchFamily="2" charset="2"/>
              <a:buChar char="n"/>
              <a:defRPr>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tx1"/>
              </a:buClr>
              <a:buSzPct val="50000"/>
              <a:buFont typeface="Wingdings" panose="05000000000000000000" pitchFamily="2" charset="2"/>
              <a:buChar char="n"/>
              <a:defRPr sz="16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rgbClr val="0033CC"/>
              </a:buClr>
              <a:buSzPct val="55000"/>
              <a:buChar char="–"/>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endParaRPr lang="en-US" altLang="en-US" b="0" i="0">
              <a:cs typeface="Times New Roman" panose="02020603050405020304" pitchFamily="18" charset="0"/>
            </a:endParaRPr>
          </a:p>
        </p:txBody>
      </p:sp>
      <p:sp>
        <p:nvSpPr>
          <p:cNvPr id="5130" name="Rectangle 11">
            <a:extLst>
              <a:ext uri="{FF2B5EF4-FFF2-40B4-BE49-F238E27FC236}">
                <a16:creationId xmlns:a16="http://schemas.microsoft.com/office/drawing/2014/main" id="{ED9584AD-BE9F-4CAF-95FA-8403FC1B1400}"/>
              </a:ext>
            </a:extLst>
          </p:cNvPr>
          <p:cNvSpPr>
            <a:spLocks noChangeArrowheads="1"/>
          </p:cNvSpPr>
          <p:nvPr/>
        </p:nvSpPr>
        <p:spPr bwMode="auto">
          <a:xfrm>
            <a:off x="8285906" y="5637180"/>
            <a:ext cx="363809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60000"/>
              <a:buFont typeface="Wingdings" panose="05000000000000000000" pitchFamily="2" charset="2"/>
              <a:buChar char="n"/>
              <a:defRPr sz="2400" b="1" i="1">
                <a:solidFill>
                  <a:schemeClr val="tx1"/>
                </a:solidFill>
                <a:latin typeface="Tahoma" panose="020B0604030504040204" pitchFamily="34" charset="0"/>
                <a:ea typeface="Times New Roman" panose="02020603050405020304" pitchFamily="18" charset="0"/>
                <a:cs typeface="Tahoma" panose="020B0604030504040204" pitchFamily="34" charset="0"/>
              </a:defRPr>
            </a:lvl1pPr>
            <a:lvl2pPr marL="742950" indent="-285750">
              <a:spcBef>
                <a:spcPct val="20000"/>
              </a:spcBef>
              <a:buClr>
                <a:srgbClr val="008000"/>
              </a:buClr>
              <a:buSzPct val="55000"/>
              <a:buFont typeface="Wingdings" panose="05000000000000000000" pitchFamily="2" charset="2"/>
              <a:buChar char="n"/>
              <a:defRPr>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tx1"/>
              </a:buClr>
              <a:buSzPct val="50000"/>
              <a:buFont typeface="Wingdings" panose="05000000000000000000" pitchFamily="2" charset="2"/>
              <a:buChar char="n"/>
              <a:defRPr sz="16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rgbClr val="0033CC"/>
              </a:buClr>
              <a:buSzPct val="55000"/>
              <a:buChar char="–"/>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9pPr>
          </a:lstStyle>
          <a:p>
            <a:pPr algn="r" eaLnBrk="1" hangingPunct="1">
              <a:lnSpc>
                <a:spcPct val="80000"/>
              </a:lnSpc>
              <a:buFont typeface="Wingdings" panose="05000000000000000000" pitchFamily="2" charset="2"/>
              <a:buNone/>
            </a:pPr>
            <a:r>
              <a:rPr lang="en-US" altLang="en-US" sz="2000" b="0" i="0" dirty="0">
                <a:solidFill>
                  <a:schemeClr val="bg1"/>
                </a:solidFill>
                <a:cs typeface="Times New Roman" panose="02020603050405020304" pitchFamily="18" charset="0"/>
              </a:rPr>
              <a:t>				President, NBI </a:t>
            </a:r>
          </a:p>
          <a:p>
            <a:pPr algn="r">
              <a:lnSpc>
                <a:spcPct val="80000"/>
              </a:lnSpc>
              <a:buNone/>
            </a:pPr>
            <a:r>
              <a:rPr lang="en-US" altLang="en-US" sz="2000" b="0" i="0" dirty="0">
                <a:solidFill>
                  <a:schemeClr val="bg1"/>
                </a:solidFill>
                <a:cs typeface="Times New Roman" panose="02020603050405020304" pitchFamily="18" charset="0"/>
              </a:rPr>
              <a:t>Executive Director, ACP </a:t>
            </a:r>
          </a:p>
        </p:txBody>
      </p:sp>
      <p:sp>
        <p:nvSpPr>
          <p:cNvPr id="5131" name="Rectangle 2">
            <a:extLst>
              <a:ext uri="{FF2B5EF4-FFF2-40B4-BE49-F238E27FC236}">
                <a16:creationId xmlns:a16="http://schemas.microsoft.com/office/drawing/2014/main" id="{1284ACE5-6FD3-43AD-A329-541ECBE06B2E}"/>
              </a:ext>
            </a:extLst>
          </p:cNvPr>
          <p:cNvSpPr>
            <a:spLocks noChangeArrowheads="1"/>
          </p:cNvSpPr>
          <p:nvPr/>
        </p:nvSpPr>
        <p:spPr bwMode="auto">
          <a:xfrm>
            <a:off x="5961064" y="3198814"/>
            <a:ext cx="269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60000"/>
              <a:buFont typeface="Wingdings" panose="05000000000000000000" pitchFamily="2" charset="2"/>
              <a:buChar char="n"/>
              <a:defRPr sz="2400" b="1" i="1">
                <a:solidFill>
                  <a:schemeClr val="tx1"/>
                </a:solidFill>
                <a:latin typeface="Tahoma" panose="020B0604030504040204" pitchFamily="34" charset="0"/>
                <a:ea typeface="Times New Roman" panose="02020603050405020304" pitchFamily="18" charset="0"/>
                <a:cs typeface="Tahoma" panose="020B0604030504040204" pitchFamily="34" charset="0"/>
              </a:defRPr>
            </a:lvl1pPr>
            <a:lvl2pPr marL="742950" indent="-285750">
              <a:spcBef>
                <a:spcPct val="20000"/>
              </a:spcBef>
              <a:buClr>
                <a:srgbClr val="008000"/>
              </a:buClr>
              <a:buSzPct val="55000"/>
              <a:buFont typeface="Wingdings" panose="05000000000000000000" pitchFamily="2" charset="2"/>
              <a:buChar char="n"/>
              <a:defRPr>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tx1"/>
              </a:buClr>
              <a:buSzPct val="50000"/>
              <a:buFont typeface="Wingdings" panose="05000000000000000000" pitchFamily="2" charset="2"/>
              <a:buChar char="n"/>
              <a:defRPr sz="16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rgbClr val="0033CC"/>
              </a:buClr>
              <a:buSzPct val="55000"/>
              <a:buChar char="–"/>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rgbClr val="008000"/>
              </a:buClr>
              <a:buSzPct val="50000"/>
              <a:buChar char="–"/>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b="0" i="0">
                <a:solidFill>
                  <a:srgbClr val="333333"/>
                </a:solidFill>
                <a:latin typeface="Open Sans"/>
                <a:cs typeface="Times New Roman" panose="02020603050405020304" pitchFamily="18" charset="0"/>
              </a:rPr>
              <a:t> </a:t>
            </a:r>
            <a:endParaRPr lang="en-US" altLang="en-US" b="0" i="0">
              <a:cs typeface="Times New Roman" panose="02020603050405020304" pitchFamily="18" charset="0"/>
            </a:endParaRPr>
          </a:p>
        </p:txBody>
      </p:sp>
      <p:sp>
        <p:nvSpPr>
          <p:cNvPr id="15" name="Text Box 4">
            <a:extLst>
              <a:ext uri="{FF2B5EF4-FFF2-40B4-BE49-F238E27FC236}">
                <a16:creationId xmlns:a16="http://schemas.microsoft.com/office/drawing/2014/main" id="{2617EE4C-B690-43D1-8DD5-33D308919C58}"/>
              </a:ext>
            </a:extLst>
          </p:cNvPr>
          <p:cNvSpPr txBox="1"/>
          <p:nvPr/>
        </p:nvSpPr>
        <p:spPr>
          <a:xfrm>
            <a:off x="4466127" y="1310877"/>
            <a:ext cx="7639557" cy="19668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R="12700" algn="r">
              <a:lnSpc>
                <a:spcPct val="107000"/>
              </a:lnSpc>
              <a:spcBef>
                <a:spcPts val="900"/>
              </a:spcBef>
              <a:spcAft>
                <a:spcPts val="700"/>
              </a:spcAft>
            </a:pPr>
            <a:r>
              <a:rPr lang="en-US" sz="4000" i="1" dirty="0">
                <a:solidFill>
                  <a:schemeClr val="bg1"/>
                </a:solidFill>
              </a:rPr>
              <a:t>Quantitative Market Intelligence for Regenerative Economic Development</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Footer Placeholder 6">
            <a:extLst>
              <a:ext uri="{FF2B5EF4-FFF2-40B4-BE49-F238E27FC236}">
                <a16:creationId xmlns:a16="http://schemas.microsoft.com/office/drawing/2014/main" id="{F2F7BE6E-CC8A-4D03-BA74-B569A41E480F}"/>
              </a:ext>
            </a:extLst>
          </p:cNvPr>
          <p:cNvSpPr>
            <a:spLocks noGrp="1"/>
          </p:cNvSpPr>
          <p:nvPr>
            <p:ph type="ftr" sz="quarter" idx="11"/>
          </p:nvPr>
        </p:nvSpPr>
        <p:spPr/>
        <p:txBody>
          <a:bodyPr/>
          <a:lstStyle/>
          <a:p>
            <a:r>
              <a:rPr lang="en-US"/>
              <a:t>Nobel Resources Group</a:t>
            </a:r>
          </a:p>
        </p:txBody>
      </p:sp>
      <p:sp>
        <p:nvSpPr>
          <p:cNvPr id="4" name="Rectangle 3">
            <a:extLst>
              <a:ext uri="{FF2B5EF4-FFF2-40B4-BE49-F238E27FC236}">
                <a16:creationId xmlns:a16="http://schemas.microsoft.com/office/drawing/2014/main" id="{A6DC053B-FAA5-4311-8FB2-E5F2EBA2769C}"/>
              </a:ext>
            </a:extLst>
          </p:cNvPr>
          <p:cNvSpPr/>
          <p:nvPr/>
        </p:nvSpPr>
        <p:spPr>
          <a:xfrm>
            <a:off x="1818602" y="50120"/>
            <a:ext cx="10378162" cy="1015663"/>
          </a:xfrm>
          <a:prstGeom prst="rect">
            <a:avLst/>
          </a:prstGeom>
        </p:spPr>
        <p:txBody>
          <a:bodyPr wrap="none">
            <a:spAutoFit/>
          </a:bodyPr>
          <a:lstStyle/>
          <a:p>
            <a:pPr algn="r"/>
            <a:r>
              <a:rPr lang="en-US" sz="6000" b="1" spc="300" dirty="0">
                <a:solidFill>
                  <a:srgbClr val="FF898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Noble Bioresources, Inc. </a:t>
            </a:r>
          </a:p>
        </p:txBody>
      </p:sp>
    </p:spTree>
    <p:extLst>
      <p:ext uri="{BB962C8B-B14F-4D97-AF65-F5344CB8AC3E}">
        <p14:creationId xmlns:p14="http://schemas.microsoft.com/office/powerpoint/2010/main" val="4143010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114125</TotalTime>
  <Words>951</Words>
  <Application>Microsoft Office PowerPoint</Application>
  <PresentationFormat>Widescreen</PresentationFormat>
  <Paragraphs>223</Paragraphs>
  <Slides>18</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Arial</vt:lpstr>
      <vt:lpstr>Arial Nova</vt:lpstr>
      <vt:lpstr>Calibri</vt:lpstr>
      <vt:lpstr>Calibri Light</vt:lpstr>
      <vt:lpstr>Comic Sans MS</vt:lpstr>
      <vt:lpstr>Open Sans</vt:lpstr>
      <vt:lpstr>Tahoma</vt:lpstr>
      <vt:lpstr>Times New Roman</vt:lpstr>
      <vt:lpstr>Wingdings</vt:lpstr>
      <vt:lpstr>Office Theme</vt:lpstr>
      <vt:lpstr>Custom Design</vt:lpstr>
      <vt:lpstr>PowerPoint Presentation</vt:lpstr>
      <vt:lpstr>PowerPoint Presentation</vt:lpstr>
      <vt:lpstr>Disposal vs. Regenerative Economic Model</vt:lpstr>
      <vt:lpstr>Emerging Circular Economy:  an industrial system that is restorative by design</vt:lpstr>
      <vt:lpstr>How:  Conflict  Collaboration</vt:lpstr>
      <vt:lpstr>How:  by using powerful Collaboration, Collective Intelligence! … it takes practice!</vt:lpstr>
      <vt:lpstr>PowerPoint Presentation</vt:lpstr>
      <vt:lpstr>PowerPoint Presentation</vt:lpstr>
      <vt:lpstr>PowerPoint Presentation</vt:lpstr>
      <vt:lpstr>PowerPoint Presentation</vt:lpstr>
      <vt:lpstr>Key Facility Types in the Local Bioeconomy</vt:lpstr>
      <vt:lpstr>Doughnut Economics</vt:lpstr>
      <vt:lpstr>PowerPoint Presentation</vt:lpstr>
      <vt:lpstr>Key principles imbedded in the bioeconomy that require an Integrated Resource Management &amp; Economic Approach</vt:lpstr>
      <vt:lpstr>Every Market is a Story… data and algorithms!  each a chapter in the local biocycle “book”</vt:lpstr>
      <vt:lpstr>Data Collection, Processing, Reporting </vt:lpstr>
      <vt:lpstr>Steps?  -   Align your biosystems with the biocycle economy!</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Lehman</dc:creator>
  <cp:lastModifiedBy>Dan Noble</cp:lastModifiedBy>
  <cp:revision>422</cp:revision>
  <cp:lastPrinted>2019-07-07T00:32:57Z</cp:lastPrinted>
  <dcterms:created xsi:type="dcterms:W3CDTF">2017-06-07T17:11:12Z</dcterms:created>
  <dcterms:modified xsi:type="dcterms:W3CDTF">2019-11-13T15:00:13Z</dcterms:modified>
</cp:coreProperties>
</file>