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0"/>
    <p:restoredTop sz="94690"/>
  </p:normalViewPr>
  <p:slideViewPr>
    <p:cSldViewPr snapToGrid="0" snapToObjects="1">
      <p:cViewPr>
        <p:scale>
          <a:sx n="34" d="100"/>
          <a:sy n="34" d="100"/>
        </p:scale>
        <p:origin x="2000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11/15/19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6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5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7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6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73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7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698" r:id="rId5"/>
    <p:sldLayoutId id="2147483704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31B81C5E-8BA6-4E46-8E13-55A678D441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98505" y="1387068"/>
            <a:ext cx="4897489" cy="1887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A400"/>
                </a:solidFill>
                <a:latin typeface="Roboto"/>
                <a:cs typeface="Roboto"/>
              </a:defRPr>
            </a:lvl1pPr>
          </a:lstStyle>
          <a:p>
            <a:r>
              <a:rPr lang="en-US" sz="2200" dirty="0">
                <a:solidFill>
                  <a:schemeClr val="tx1"/>
                </a:solidFill>
              </a:rPr>
              <a:t>Liquid Phase Catalytic (LPC):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v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Low volumes with liquid phase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600" dirty="0">
                <a:solidFill>
                  <a:schemeClr val="tx1"/>
                </a:solidFill>
              </a:rPr>
              <a:t>Fast reactions and low residence times (hours)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600" i="1" dirty="0">
                <a:solidFill>
                  <a:srgbClr val="F1A328"/>
                </a:solidFill>
              </a:rPr>
              <a:t>Low temperature / pressure compared to HTL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1600" i="1" dirty="0">
                <a:solidFill>
                  <a:srgbClr val="F1A328"/>
                </a:solidFill>
              </a:rPr>
              <a:t>Converts raw biomass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F1A328"/>
                </a:solidFill>
              </a:rPr>
              <a:t>Larger particle size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F1A328"/>
                </a:solidFill>
              </a:rPr>
              <a:t>High moisture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7EB4E1-9B06-0A46-B099-A1E963E4D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505" y="3521143"/>
            <a:ext cx="5036745" cy="25303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EEDF480-C140-034F-B13B-85DB850935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835" y="868412"/>
            <a:ext cx="1920188" cy="12966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53E26C8-C365-FC4E-A811-7AF423236CAB}"/>
              </a:ext>
            </a:extLst>
          </p:cNvPr>
          <p:cNvSpPr/>
          <p:nvPr/>
        </p:nvSpPr>
        <p:spPr>
          <a:xfrm>
            <a:off x="8094943" y="4163802"/>
            <a:ext cx="3261005" cy="1481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solidFill>
                  <a:srgbClr val="FFC000"/>
                </a:solidFill>
              </a:rPr>
              <a:t>Pilot plant  Queensland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Roboto"/>
                <a:cs typeface="Roboto"/>
              </a:rPr>
              <a:t>100kg-day </a:t>
            </a:r>
            <a:br>
              <a:rPr lang="en-US" sz="1200" dirty="0">
                <a:solidFill>
                  <a:srgbClr val="333333"/>
                </a:solidFill>
                <a:latin typeface="Roboto"/>
                <a:cs typeface="Roboto"/>
              </a:rPr>
            </a:br>
            <a:r>
              <a:rPr lang="en-US" sz="1200" dirty="0">
                <a:solidFill>
                  <a:srgbClr val="333333"/>
                </a:solidFill>
                <a:latin typeface="Roboto"/>
                <a:cs typeface="Roboto"/>
              </a:rPr>
              <a:t>Rural economic development</a:t>
            </a:r>
            <a:endParaRPr lang="en-US" sz="1200" b="0" dirty="0">
              <a:solidFill>
                <a:srgbClr val="333333"/>
              </a:solidFill>
              <a:latin typeface="Roboto"/>
              <a:cs typeface="Roboto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Roboto"/>
                <a:cs typeface="Roboto"/>
              </a:rPr>
              <a:t>Drop-in biofuels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Roboto"/>
                <a:cs typeface="Roboto"/>
              </a:rPr>
              <a:t>High performance bioproducts</a:t>
            </a:r>
            <a:endParaRPr lang="en-US" sz="1200" b="0" dirty="0">
              <a:solidFill>
                <a:srgbClr val="333333"/>
              </a:solidFill>
              <a:latin typeface="Roboto"/>
            </a:endParaRPr>
          </a:p>
        </p:txBody>
      </p:sp>
      <p:pic>
        <p:nvPicPr>
          <p:cNvPr id="23" name="Content Placeholder 3">
            <a:extLst>
              <a:ext uri="{FF2B5EF4-FFF2-40B4-BE49-F238E27FC236}">
                <a16:creationId xmlns:a16="http://schemas.microsoft.com/office/drawing/2014/main" id="{A206A825-8817-D944-B604-1BD7C020F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47302" y="1622067"/>
            <a:ext cx="3747646" cy="258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93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Schoolbook</vt:lpstr>
      <vt:lpstr>Franklin Gothic Book</vt:lpstr>
      <vt:lpstr>Garamond</vt:lpstr>
      <vt:lpstr>Roboto</vt:lpstr>
      <vt:lpstr>Wingdings</vt:lpstr>
      <vt:lpstr>SavonVTI</vt:lpstr>
      <vt:lpstr>Liquid Phase Catalytic (LPC):  Low volumes with liquid phase Fast reactions and low residence times (hours) Low temperature / pressure compared to HTL Converts raw biomass Larger particle size High moisture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Phase Catalytic (LPC):  Low volumes with liquid phase Fast reactions and low residence times (hours) Low temperature / pressure compared to HTL Converts raw biomass Larger particle size High moisture </dc:title>
  <dc:creator>Knud Balslev</dc:creator>
  <cp:lastModifiedBy>Knud Balslev</cp:lastModifiedBy>
  <cp:revision>2</cp:revision>
  <dcterms:created xsi:type="dcterms:W3CDTF">2019-11-15T20:51:31Z</dcterms:created>
  <dcterms:modified xsi:type="dcterms:W3CDTF">2019-11-15T21:08:13Z</dcterms:modified>
</cp:coreProperties>
</file>