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about:blank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6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57808" y="1152939"/>
            <a:ext cx="8224631" cy="130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br>
              <a:rPr lang="en-US" sz="4400" b="1">
                <a:solidFill>
                  <a:schemeClr val="lt1"/>
                </a:solidFill>
              </a:rPr>
            </a:br>
            <a:br>
              <a:rPr lang="en-US" sz="3600" b="1"/>
            </a:br>
            <a:endParaRPr sz="3200"/>
          </a:p>
        </p:txBody>
      </p:sp>
      <p:sp>
        <p:nvSpPr>
          <p:cNvPr id="86" name="Google Shape;86;p13"/>
          <p:cNvSpPr txBox="1"/>
          <p:nvPr/>
        </p:nvSpPr>
        <p:spPr>
          <a:xfrm>
            <a:off x="459758" y="1521657"/>
            <a:ext cx="8224500" cy="2092800"/>
          </a:xfrm>
          <a:prstGeom prst="rect">
            <a:avLst/>
          </a:prstGeom>
          <a:solidFill>
            <a:schemeClr val="dk1">
              <a:alpha val="6392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Lumber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 Disposal =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3.7 M Tons/Year </a:t>
            </a:r>
            <a:r>
              <a:rPr lang="en-US" sz="240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(2</a:t>
            </a:r>
            <a:r>
              <a:rPr lang="en-US" sz="2400" i="0" u="none" strike="noStrike" cap="none" baseline="300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only to Food)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- Portland (2016 &amp; 2019)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Mandatory Residential  Deconstruction Ordinances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</a:t>
            </a:r>
            <a:r>
              <a:rPr lang="en-US" sz="1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6 tons of wood/home for reuse </a:t>
            </a:r>
            <a:endParaRPr sz="18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Milwaukee (2017) - 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Mandatory Residential  Deconstruction Ordinance 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Palo Alto (2019) 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Commercial &amp; Residential Deconstruction Ordinance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 Mateo County (2018-19) -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Training &amp; Reuse Warehouse contracts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951353" y="3972511"/>
            <a:ext cx="3732900" cy="2708400"/>
          </a:xfrm>
          <a:prstGeom prst="rect">
            <a:avLst/>
          </a:prstGeom>
          <a:solidFill>
            <a:schemeClr val="dk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Bay Area Deconstruction Workgroup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 us!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Nicole Tai</a:t>
            </a:r>
            <a:r>
              <a:rPr lang="en-US" sz="1600" b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1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Greenlynx</a:t>
            </a:r>
            <a:r>
              <a:rPr lang="en-US" sz="1600" b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415-890-5880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ntai@greenlynx.net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Timonie Hood</a:t>
            </a:r>
            <a:r>
              <a:rPr lang="en-US" sz="1600" b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U.S. EPA, 415-272-9719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hood.timonie@epa.gov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http://www.stopwaste.org/at-work/built-environment/construction-demolition-debris/bay-area-deconstruction-working-group</a:t>
            </a:r>
            <a:endParaRPr sz="1400" b="1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98200" y="147800"/>
            <a:ext cx="8969400" cy="1015800"/>
          </a:xfrm>
          <a:prstGeom prst="rect">
            <a:avLst/>
          </a:prstGeom>
          <a:solidFill>
            <a:schemeClr val="dk1">
              <a:alpha val="5568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Potential for Wood Reuse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Jobs ➠ Organics Diversion ➠ Carbon Sequestration ➠ GHG Reductions  </a:t>
            </a:r>
            <a:endParaRPr sz="2200" dirty="0"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750" y="3972500"/>
            <a:ext cx="4324624" cy="27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Hood, Timonie</dc:creator>
  <cp:lastModifiedBy>Hood, Timonie</cp:lastModifiedBy>
  <cp:revision>3</cp:revision>
  <dcterms:modified xsi:type="dcterms:W3CDTF">2019-11-14T01:34:22Z</dcterms:modified>
</cp:coreProperties>
</file>