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32"/>
  </p:notesMasterIdLst>
  <p:handoutMasterIdLst>
    <p:handoutMasterId r:id="rId33"/>
  </p:handoutMasterIdLst>
  <p:sldIdLst>
    <p:sldId id="256" r:id="rId5"/>
    <p:sldId id="628" r:id="rId6"/>
    <p:sldId id="637" r:id="rId7"/>
    <p:sldId id="605" r:id="rId8"/>
    <p:sldId id="606" r:id="rId9"/>
    <p:sldId id="607" r:id="rId10"/>
    <p:sldId id="609" r:id="rId11"/>
    <p:sldId id="615" r:id="rId12"/>
    <p:sldId id="610" r:id="rId13"/>
    <p:sldId id="616" r:id="rId14"/>
    <p:sldId id="630" r:id="rId15"/>
    <p:sldId id="631" r:id="rId16"/>
    <p:sldId id="611" r:id="rId17"/>
    <p:sldId id="617" r:id="rId18"/>
    <p:sldId id="618" r:id="rId19"/>
    <p:sldId id="633" r:id="rId20"/>
    <p:sldId id="612" r:id="rId21"/>
    <p:sldId id="619" r:id="rId22"/>
    <p:sldId id="634" r:id="rId23"/>
    <p:sldId id="613" r:id="rId24"/>
    <p:sldId id="620" r:id="rId25"/>
    <p:sldId id="614" r:id="rId26"/>
    <p:sldId id="622" r:id="rId27"/>
    <p:sldId id="623" r:id="rId28"/>
    <p:sldId id="635" r:id="rId29"/>
    <p:sldId id="638" r:id="rId30"/>
    <p:sldId id="621" r:id="rId31"/>
  </p:sldIdLst>
  <p:sldSz cx="9144000" cy="6858000" type="screen4x3"/>
  <p:notesSz cx="6858000" cy="1085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40" userDrawn="1">
          <p15:clr>
            <a:srgbClr val="A4A3A4"/>
          </p15:clr>
        </p15:guide>
        <p15:guide id="3" pos="288" userDrawn="1">
          <p15:clr>
            <a:srgbClr val="A4A3A4"/>
          </p15:clr>
        </p15:guide>
        <p15:guide id="4" pos="1920" userDrawn="1">
          <p15:clr>
            <a:srgbClr val="A4A3A4"/>
          </p15:clr>
        </p15:guide>
        <p15:guide id="5" orient="horz" pos="528" userDrawn="1">
          <p15:clr>
            <a:srgbClr val="A4A3A4"/>
          </p15:clr>
        </p15:guide>
        <p15:guide id="6" pos="1872" userDrawn="1">
          <p15:clr>
            <a:srgbClr val="A4A3A4"/>
          </p15:clr>
        </p15:guide>
        <p15:guide id="7" orient="horz" pos="2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Penn" initials="IP" lastIdx="2" clrIdx="0"/>
  <p:cmAuthor id="1" name="mirandamaupin" initials="mm" lastIdx="11" clrIdx="1"/>
  <p:cmAuthor id="2" name="Matt Robbie" initials="MR" lastIdx="25" clrIdx="2">
    <p:extLst>
      <p:ext uri="{19B8F6BF-5375-455C-9EA6-DF929625EA0E}">
        <p15:presenceInfo xmlns:p15="http://schemas.microsoft.com/office/powerpoint/2012/main" userId="S-1-5-21-1762735792-2312552712-2657262591-1050" providerId="AD"/>
      </p:ext>
    </p:extLst>
  </p:cmAuthor>
  <p:cmAuthor id="3" name="Matt Robbie" initials="MR [2]" lastIdx="39" clrIdx="3">
    <p:extLst>
      <p:ext uri="{19B8F6BF-5375-455C-9EA6-DF929625EA0E}">
        <p15:presenceInfo xmlns:p15="http://schemas.microsoft.com/office/powerpoint/2012/main" userId="Matt Robbie" providerId="None"/>
      </p:ext>
    </p:extLst>
  </p:cmAuthor>
  <p:cmAuthor id="4" name="Beth Schermerhorn" initials="BS" lastIdx="30" clrIdx="4">
    <p:extLst>
      <p:ext uri="{19B8F6BF-5375-455C-9EA6-DF929625EA0E}">
        <p15:presenceInfo xmlns:p15="http://schemas.microsoft.com/office/powerpoint/2012/main" userId="Beth Schermerhorn" providerId="None"/>
      </p:ext>
    </p:extLst>
  </p:cmAuthor>
  <p:cmAuthor id="5" name="Beth Schermerhorn" initials="BS [2]" lastIdx="59" clrIdx="5">
    <p:extLst>
      <p:ext uri="{19B8F6BF-5375-455C-9EA6-DF929625EA0E}">
        <p15:presenceInfo xmlns:p15="http://schemas.microsoft.com/office/powerpoint/2012/main" userId="S-1-5-21-1762735792-2312552712-2657262591-4206" providerId="AD"/>
      </p:ext>
    </p:extLst>
  </p:cmAuthor>
  <p:cmAuthor id="6" name="Miranda Maupin" initials="MM" lastIdx="30" clrIdx="6">
    <p:extLst>
      <p:ext uri="{19B8F6BF-5375-455C-9EA6-DF929625EA0E}">
        <p15:presenceInfo xmlns:p15="http://schemas.microsoft.com/office/powerpoint/2012/main" userId="S-1-5-21-1762735792-2312552712-2657262591-1083" providerId="AD"/>
      </p:ext>
    </p:extLst>
  </p:cmAuthor>
  <p:cmAuthor id="7" name="Miranda Maupin" initials="MM [2]" lastIdx="7" clrIdx="7">
    <p:extLst>
      <p:ext uri="{19B8F6BF-5375-455C-9EA6-DF929625EA0E}">
        <p15:presenceInfo xmlns:p15="http://schemas.microsoft.com/office/powerpoint/2012/main" userId="Miranda Maupin" providerId="None"/>
      </p:ext>
    </p:extLst>
  </p:cmAuthor>
  <p:cmAuthor id="8" name="Catherine Brown" initials="CB" lastIdx="1" clrIdx="8">
    <p:extLst>
      <p:ext uri="{19B8F6BF-5375-455C-9EA6-DF929625EA0E}">
        <p15:presenceInfo xmlns:p15="http://schemas.microsoft.com/office/powerpoint/2012/main" userId="Catherine Brown" providerId="None"/>
      </p:ext>
    </p:extLst>
  </p:cmAuthor>
  <p:cmAuthor id="9" name="Alisa Hefner" initials="AH" lastIdx="32" clrIdx="9">
    <p:extLst>
      <p:ext uri="{19B8F6BF-5375-455C-9EA6-DF929625EA0E}">
        <p15:presenceInfo xmlns:p15="http://schemas.microsoft.com/office/powerpoint/2012/main" userId="S-1-5-21-1762735792-2312552712-2657262591-1023" providerId="AD"/>
      </p:ext>
    </p:extLst>
  </p:cmAuthor>
  <p:cmAuthor id="10" name="Miranda Maupin" initials="MM [3]" lastIdx="35" clrIdx="10">
    <p:extLst>
      <p:ext uri="{19B8F6BF-5375-455C-9EA6-DF929625EA0E}">
        <p15:presenceInfo xmlns:p15="http://schemas.microsoft.com/office/powerpoint/2012/main" userId="S::mmaupin@skeo.com::a4c2da2c-efeb-47e8-98cd-d8f1dca5dcb1" providerId="AD"/>
      </p:ext>
    </p:extLst>
  </p:cmAuthor>
  <p:cmAuthor id="11" name="Haley Gannon" initials="HG" lastIdx="3" clrIdx="11">
    <p:extLst>
      <p:ext uri="{19B8F6BF-5375-455C-9EA6-DF929625EA0E}">
        <p15:presenceInfo xmlns:p15="http://schemas.microsoft.com/office/powerpoint/2012/main" userId="S::hgannon@skeo.com::04d4c336-aca7-4b43-a4db-a9780878cf01" providerId="AD"/>
      </p:ext>
    </p:extLst>
  </p:cmAuthor>
  <p:cmAuthor id="12" name="Bruce Thompson" initials="BT" lastIdx="2" clrIdx="12">
    <p:extLst>
      <p:ext uri="{19B8F6BF-5375-455C-9EA6-DF929625EA0E}">
        <p15:presenceInfo xmlns:p15="http://schemas.microsoft.com/office/powerpoint/2012/main" userId="Bruce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CB52C"/>
    <a:srgbClr val="6E6E6E"/>
    <a:srgbClr val="F79421"/>
    <a:srgbClr val="79C9DD"/>
    <a:srgbClr val="FF6600"/>
    <a:srgbClr val="000000"/>
    <a:srgbClr val="996600"/>
    <a:srgbClr val="29702A"/>
    <a:srgbClr val="F2E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93" autoAdjust="0"/>
  </p:normalViewPr>
  <p:slideViewPr>
    <p:cSldViewPr snapToGrid="0">
      <p:cViewPr varScale="1">
        <p:scale>
          <a:sx n="74" d="100"/>
          <a:sy n="74" d="100"/>
        </p:scale>
        <p:origin x="1044" y="54"/>
      </p:cViewPr>
      <p:guideLst>
        <p:guide pos="5640"/>
        <p:guide pos="288"/>
        <p:guide pos="1920"/>
        <p:guide orient="horz" pos="528"/>
        <p:guide pos="1872"/>
        <p:guide orient="horz" pos="2256"/>
      </p:guideLst>
    </p:cSldViewPr>
  </p:slideViewPr>
  <p:notesTextViewPr>
    <p:cViewPr>
      <p:scale>
        <a:sx n="1" d="1"/>
        <a:sy n="1" d="1"/>
      </p:scale>
      <p:origin x="0" y="0"/>
    </p:cViewPr>
  </p:notesTextViewPr>
  <p:sorterViewPr>
    <p:cViewPr>
      <p:scale>
        <a:sx n="49" d="100"/>
        <a:sy n="49" d="100"/>
      </p:scale>
      <p:origin x="0" y="-1973"/>
    </p:cViewPr>
  </p:sorterViewPr>
  <p:notesViewPr>
    <p:cSldViewPr snapToGrid="0">
      <p:cViewPr varScale="1">
        <p:scale>
          <a:sx n="66" d="100"/>
          <a:sy n="66"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18.svg"/><Relationship Id="rId9" Type="http://schemas.openxmlformats.org/officeDocument/2006/relationships/image" Target="../media/image40.pn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18.svg"/><Relationship Id="rId9" Type="http://schemas.openxmlformats.org/officeDocument/2006/relationships/image" Target="../media/image40.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a:t>Ports Primer for Communities</a:t>
          </a:r>
          <a:r>
            <a:rPr lang="en-US"/>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a:t>Community Action Roadmap</a:t>
          </a:r>
          <a:r>
            <a:rPr lang="en-US"/>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a:t>Environmental Justice (EJ) Primer for Ports</a:t>
          </a:r>
          <a:r>
            <a:rPr lang="en-US"/>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B969DF-203C-4E93-BAD5-69ED2BFF89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3CE061-7267-4423-A4D4-5D6A775ED1CE}">
      <dgm:prSet/>
      <dgm:spPr/>
      <dgm:t>
        <a:bodyPr/>
        <a:lstStyle/>
        <a:p>
          <a:r>
            <a:rPr lang="en-US"/>
            <a:t>Setting a Timeline for Your Roadmap</a:t>
          </a:r>
        </a:p>
      </dgm:t>
    </dgm:pt>
    <dgm:pt modelId="{BFBCE8FC-3CB6-405C-A5D2-2B0F6D5768C2}" type="parTrans" cxnId="{8A377F89-FFDD-4506-BE6D-F61E2542C0A3}">
      <dgm:prSet/>
      <dgm:spPr/>
      <dgm:t>
        <a:bodyPr/>
        <a:lstStyle/>
        <a:p>
          <a:endParaRPr lang="en-US"/>
        </a:p>
      </dgm:t>
    </dgm:pt>
    <dgm:pt modelId="{C1757F9B-55EB-4D3D-9A4E-2A460F4126C7}" type="sibTrans" cxnId="{8A377F89-FFDD-4506-BE6D-F61E2542C0A3}">
      <dgm:prSet/>
      <dgm:spPr/>
      <dgm:t>
        <a:bodyPr/>
        <a:lstStyle/>
        <a:p>
          <a:endParaRPr lang="en-US"/>
        </a:p>
      </dgm:t>
    </dgm:pt>
    <dgm:pt modelId="{8290DE22-0CF5-4C8F-8857-DB4E3F1A2E9B}">
      <dgm:prSet/>
      <dgm:spPr/>
      <dgm:t>
        <a:bodyPr/>
        <a:lstStyle/>
        <a:p>
          <a:r>
            <a:rPr lang="en-US"/>
            <a:t>Measuring Success</a:t>
          </a:r>
        </a:p>
      </dgm:t>
    </dgm:pt>
    <dgm:pt modelId="{4FFCD4FA-E26E-404A-BB82-167E0DC49DE5}" type="parTrans" cxnId="{31BC5175-67C3-4902-B7B2-DAFB8BCB2D60}">
      <dgm:prSet/>
      <dgm:spPr/>
      <dgm:t>
        <a:bodyPr/>
        <a:lstStyle/>
        <a:p>
          <a:endParaRPr lang="en-US"/>
        </a:p>
      </dgm:t>
    </dgm:pt>
    <dgm:pt modelId="{C83D0921-E895-4577-BC57-6B56EBB7FDA1}" type="sibTrans" cxnId="{31BC5175-67C3-4902-B7B2-DAFB8BCB2D60}">
      <dgm:prSet/>
      <dgm:spPr/>
      <dgm:t>
        <a:bodyPr/>
        <a:lstStyle/>
        <a:p>
          <a:endParaRPr lang="en-US"/>
        </a:p>
      </dgm:t>
    </dgm:pt>
    <dgm:pt modelId="{06B4151E-24BE-4748-806A-2C8812DF2722}">
      <dgm:prSet/>
      <dgm:spPr/>
      <dgm:t>
        <a:bodyPr/>
        <a:lstStyle/>
        <a:p>
          <a:r>
            <a:rPr lang="en-US"/>
            <a:t>Using FOIA </a:t>
          </a:r>
        </a:p>
      </dgm:t>
    </dgm:pt>
    <dgm:pt modelId="{A7CD7647-1BB6-4DD4-8A56-06975A5E941C}" type="parTrans" cxnId="{1CD27F49-23A3-4331-8E88-05007E06B686}">
      <dgm:prSet/>
      <dgm:spPr/>
      <dgm:t>
        <a:bodyPr/>
        <a:lstStyle/>
        <a:p>
          <a:endParaRPr lang="en-US"/>
        </a:p>
      </dgm:t>
    </dgm:pt>
    <dgm:pt modelId="{0CFD6491-FBCB-4B3F-9C12-DD0185577910}" type="sibTrans" cxnId="{1CD27F49-23A3-4331-8E88-05007E06B686}">
      <dgm:prSet/>
      <dgm:spPr/>
      <dgm:t>
        <a:bodyPr/>
        <a:lstStyle/>
        <a:p>
          <a:endParaRPr lang="en-US"/>
        </a:p>
      </dgm:t>
    </dgm:pt>
    <dgm:pt modelId="{7B96E8AF-BD02-4369-B848-7A74961264A4}">
      <dgm:prSet/>
      <dgm:spPr/>
      <dgm:t>
        <a:bodyPr/>
        <a:lstStyle/>
        <a:p>
          <a:r>
            <a:rPr lang="en-US"/>
            <a:t>Community Guidance Publications</a:t>
          </a:r>
        </a:p>
      </dgm:t>
    </dgm:pt>
    <dgm:pt modelId="{09E1805D-F0B7-4E49-B6E3-7C3054136E33}" type="parTrans" cxnId="{82301ED0-EA2B-4964-920A-BDF193E56871}">
      <dgm:prSet/>
      <dgm:spPr/>
      <dgm:t>
        <a:bodyPr/>
        <a:lstStyle/>
        <a:p>
          <a:endParaRPr lang="en-US"/>
        </a:p>
      </dgm:t>
    </dgm:pt>
    <dgm:pt modelId="{2AA0C4BA-1535-4581-8935-B08ED953106A}" type="sibTrans" cxnId="{82301ED0-EA2B-4964-920A-BDF193E56871}">
      <dgm:prSet/>
      <dgm:spPr/>
      <dgm:t>
        <a:bodyPr/>
        <a:lstStyle/>
        <a:p>
          <a:endParaRPr lang="en-US"/>
        </a:p>
      </dgm:t>
    </dgm:pt>
    <dgm:pt modelId="{69891738-00CA-49D7-915A-76BCDA9F6669}" type="pres">
      <dgm:prSet presAssocID="{32B969DF-203C-4E93-BAD5-69ED2BFF89EC}" presName="root" presStyleCnt="0">
        <dgm:presLayoutVars>
          <dgm:dir/>
          <dgm:resizeHandles val="exact"/>
        </dgm:presLayoutVars>
      </dgm:prSet>
      <dgm:spPr/>
    </dgm:pt>
    <dgm:pt modelId="{078D8D61-86BB-4448-8938-7DD90E78B8BC}" type="pres">
      <dgm:prSet presAssocID="{1B3CE061-7267-4423-A4D4-5D6A775ED1CE}" presName="compNode" presStyleCnt="0"/>
      <dgm:spPr/>
    </dgm:pt>
    <dgm:pt modelId="{10CD34E1-93A0-4091-87E7-5E5DB3DC5D9A}" type="pres">
      <dgm:prSet presAssocID="{1B3CE061-7267-4423-A4D4-5D6A775ED1CE}" presName="bgRect" presStyleLbl="bgShp" presStyleIdx="0" presStyleCnt="4"/>
      <dgm:spPr/>
    </dgm:pt>
    <dgm:pt modelId="{AE9B46D4-FFF3-447A-96D4-6D39BC07A4B1}" type="pres">
      <dgm:prSet presAssocID="{1B3CE061-7267-4423-A4D4-5D6A775ED1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673BECB1-812C-46AA-BC1C-A0E08C9BDB9B}" type="pres">
      <dgm:prSet presAssocID="{1B3CE061-7267-4423-A4D4-5D6A775ED1CE}" presName="spaceRect" presStyleCnt="0"/>
      <dgm:spPr/>
    </dgm:pt>
    <dgm:pt modelId="{9535C14D-E1EF-49E2-BF65-61C82B113A22}" type="pres">
      <dgm:prSet presAssocID="{1B3CE061-7267-4423-A4D4-5D6A775ED1CE}" presName="parTx" presStyleLbl="revTx" presStyleIdx="0" presStyleCnt="4">
        <dgm:presLayoutVars>
          <dgm:chMax val="0"/>
          <dgm:chPref val="0"/>
        </dgm:presLayoutVars>
      </dgm:prSet>
      <dgm:spPr/>
    </dgm:pt>
    <dgm:pt modelId="{50879C8C-D068-4579-AD94-454F2777E6C6}" type="pres">
      <dgm:prSet presAssocID="{C1757F9B-55EB-4D3D-9A4E-2A460F4126C7}" presName="sibTrans" presStyleCnt="0"/>
      <dgm:spPr/>
    </dgm:pt>
    <dgm:pt modelId="{C6247C78-C27C-4739-8BA6-F42C1D82756F}" type="pres">
      <dgm:prSet presAssocID="{8290DE22-0CF5-4C8F-8857-DB4E3F1A2E9B}" presName="compNode" presStyleCnt="0"/>
      <dgm:spPr/>
    </dgm:pt>
    <dgm:pt modelId="{4765109E-A782-492F-811D-0E60A2CBD826}" type="pres">
      <dgm:prSet presAssocID="{8290DE22-0CF5-4C8F-8857-DB4E3F1A2E9B}" presName="bgRect" presStyleLbl="bgShp" presStyleIdx="1" presStyleCnt="4"/>
      <dgm:spPr/>
    </dgm:pt>
    <dgm:pt modelId="{1B5597BA-4054-42CC-A9AB-A6CD6D58A183}" type="pres">
      <dgm:prSet presAssocID="{8290DE22-0CF5-4C8F-8857-DB4E3F1A2E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85FCC1F-1F30-46EE-BFB1-63FCA687B1C5}" type="pres">
      <dgm:prSet presAssocID="{8290DE22-0CF5-4C8F-8857-DB4E3F1A2E9B}" presName="spaceRect" presStyleCnt="0"/>
      <dgm:spPr/>
    </dgm:pt>
    <dgm:pt modelId="{B55E256F-BC4C-48A6-B4F1-C48FA8F02227}" type="pres">
      <dgm:prSet presAssocID="{8290DE22-0CF5-4C8F-8857-DB4E3F1A2E9B}" presName="parTx" presStyleLbl="revTx" presStyleIdx="1" presStyleCnt="4">
        <dgm:presLayoutVars>
          <dgm:chMax val="0"/>
          <dgm:chPref val="0"/>
        </dgm:presLayoutVars>
      </dgm:prSet>
      <dgm:spPr/>
    </dgm:pt>
    <dgm:pt modelId="{508764F9-6471-47E8-9E2B-4F62BBE2F26E}" type="pres">
      <dgm:prSet presAssocID="{C83D0921-E895-4577-BC57-6B56EBB7FDA1}" presName="sibTrans" presStyleCnt="0"/>
      <dgm:spPr/>
    </dgm:pt>
    <dgm:pt modelId="{CBB65FE1-904A-4FEC-A3EF-56E4025E92EC}" type="pres">
      <dgm:prSet presAssocID="{06B4151E-24BE-4748-806A-2C8812DF2722}" presName="compNode" presStyleCnt="0"/>
      <dgm:spPr/>
    </dgm:pt>
    <dgm:pt modelId="{AA6839AF-B953-4BA9-A88D-A3E6F1A84AD6}" type="pres">
      <dgm:prSet presAssocID="{06B4151E-24BE-4748-806A-2C8812DF2722}" presName="bgRect" presStyleLbl="bgShp" presStyleIdx="2" presStyleCnt="4"/>
      <dgm:spPr/>
    </dgm:pt>
    <dgm:pt modelId="{2A502F74-6274-4A58-BE7E-546BAA2D2BAE}" type="pres">
      <dgm:prSet presAssocID="{06B4151E-24BE-4748-806A-2C8812DF272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a:ext>
      </dgm:extLst>
    </dgm:pt>
    <dgm:pt modelId="{5889B7FC-6636-4283-9E2E-EA448E78EADA}" type="pres">
      <dgm:prSet presAssocID="{06B4151E-24BE-4748-806A-2C8812DF2722}" presName="spaceRect" presStyleCnt="0"/>
      <dgm:spPr/>
    </dgm:pt>
    <dgm:pt modelId="{25485A16-10EE-4D20-B233-06A2E33DE94A}" type="pres">
      <dgm:prSet presAssocID="{06B4151E-24BE-4748-806A-2C8812DF2722}" presName="parTx" presStyleLbl="revTx" presStyleIdx="2" presStyleCnt="4">
        <dgm:presLayoutVars>
          <dgm:chMax val="0"/>
          <dgm:chPref val="0"/>
        </dgm:presLayoutVars>
      </dgm:prSet>
      <dgm:spPr/>
    </dgm:pt>
    <dgm:pt modelId="{1EFA081E-4154-4A58-950D-4FF5A622C41A}" type="pres">
      <dgm:prSet presAssocID="{0CFD6491-FBCB-4B3F-9C12-DD0185577910}" presName="sibTrans" presStyleCnt="0"/>
      <dgm:spPr/>
    </dgm:pt>
    <dgm:pt modelId="{FB01F592-E381-48EC-983A-87205B82DD8D}" type="pres">
      <dgm:prSet presAssocID="{7B96E8AF-BD02-4369-B848-7A74961264A4}" presName="compNode" presStyleCnt="0"/>
      <dgm:spPr/>
    </dgm:pt>
    <dgm:pt modelId="{CFC24BB0-6B67-4218-8DB3-930DA3676E9C}" type="pres">
      <dgm:prSet presAssocID="{7B96E8AF-BD02-4369-B848-7A74961264A4}" presName="bgRect" presStyleLbl="bgShp" presStyleIdx="3" presStyleCnt="4"/>
      <dgm:spPr/>
    </dgm:pt>
    <dgm:pt modelId="{7151A568-29DD-4F20-A880-99E0687C78D2}" type="pres">
      <dgm:prSet presAssocID="{7B96E8AF-BD02-4369-B848-7A74961264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C724D65-BC71-473D-9BAE-9ABB151F9F07}" type="pres">
      <dgm:prSet presAssocID="{7B96E8AF-BD02-4369-B848-7A74961264A4}" presName="spaceRect" presStyleCnt="0"/>
      <dgm:spPr/>
    </dgm:pt>
    <dgm:pt modelId="{0019C1D4-BCDD-434C-9FF1-7EC45D81800E}" type="pres">
      <dgm:prSet presAssocID="{7B96E8AF-BD02-4369-B848-7A74961264A4}" presName="parTx" presStyleLbl="revTx" presStyleIdx="3" presStyleCnt="4">
        <dgm:presLayoutVars>
          <dgm:chMax val="0"/>
          <dgm:chPref val="0"/>
        </dgm:presLayoutVars>
      </dgm:prSet>
      <dgm:spPr/>
    </dgm:pt>
  </dgm:ptLst>
  <dgm:cxnLst>
    <dgm:cxn modelId="{9631FD06-4E4E-4954-8B84-FC5FA5976625}" type="presOf" srcId="{1B3CE061-7267-4423-A4D4-5D6A775ED1CE}" destId="{9535C14D-E1EF-49E2-BF65-61C82B113A22}" srcOrd="0" destOrd="0" presId="urn:microsoft.com/office/officeart/2018/2/layout/IconVerticalSolidList"/>
    <dgm:cxn modelId="{E5B32D60-E585-4D65-890E-03DB52F70E49}" type="presOf" srcId="{7B96E8AF-BD02-4369-B848-7A74961264A4}" destId="{0019C1D4-BCDD-434C-9FF1-7EC45D81800E}" srcOrd="0" destOrd="0" presId="urn:microsoft.com/office/officeart/2018/2/layout/IconVerticalSolidList"/>
    <dgm:cxn modelId="{1CD27F49-23A3-4331-8E88-05007E06B686}" srcId="{32B969DF-203C-4E93-BAD5-69ED2BFF89EC}" destId="{06B4151E-24BE-4748-806A-2C8812DF2722}" srcOrd="2" destOrd="0" parTransId="{A7CD7647-1BB6-4DD4-8A56-06975A5E941C}" sibTransId="{0CFD6491-FBCB-4B3F-9C12-DD0185577910}"/>
    <dgm:cxn modelId="{31BC5175-67C3-4902-B7B2-DAFB8BCB2D60}" srcId="{32B969DF-203C-4E93-BAD5-69ED2BFF89EC}" destId="{8290DE22-0CF5-4C8F-8857-DB4E3F1A2E9B}" srcOrd="1" destOrd="0" parTransId="{4FFCD4FA-E26E-404A-BB82-167E0DC49DE5}" sibTransId="{C83D0921-E895-4577-BC57-6B56EBB7FDA1}"/>
    <dgm:cxn modelId="{8A377F89-FFDD-4506-BE6D-F61E2542C0A3}" srcId="{32B969DF-203C-4E93-BAD5-69ED2BFF89EC}" destId="{1B3CE061-7267-4423-A4D4-5D6A775ED1CE}" srcOrd="0" destOrd="0" parTransId="{BFBCE8FC-3CB6-405C-A5D2-2B0F6D5768C2}" sibTransId="{C1757F9B-55EB-4D3D-9A4E-2A460F4126C7}"/>
    <dgm:cxn modelId="{C4F9BC97-2864-4843-A930-0B40B4E681AB}" type="presOf" srcId="{32B969DF-203C-4E93-BAD5-69ED2BFF89EC}" destId="{69891738-00CA-49D7-915A-76BCDA9F6669}" srcOrd="0" destOrd="0" presId="urn:microsoft.com/office/officeart/2018/2/layout/IconVerticalSolidList"/>
    <dgm:cxn modelId="{8A3BFFB9-30A9-46AE-9D95-AF24EB1AC7F0}" type="presOf" srcId="{06B4151E-24BE-4748-806A-2C8812DF2722}" destId="{25485A16-10EE-4D20-B233-06A2E33DE94A}" srcOrd="0" destOrd="0" presId="urn:microsoft.com/office/officeart/2018/2/layout/IconVerticalSolidList"/>
    <dgm:cxn modelId="{AC3649CE-C909-4DAB-8931-24667DFA8503}" type="presOf" srcId="{8290DE22-0CF5-4C8F-8857-DB4E3F1A2E9B}" destId="{B55E256F-BC4C-48A6-B4F1-C48FA8F02227}" srcOrd="0" destOrd="0" presId="urn:microsoft.com/office/officeart/2018/2/layout/IconVerticalSolidList"/>
    <dgm:cxn modelId="{82301ED0-EA2B-4964-920A-BDF193E56871}" srcId="{32B969DF-203C-4E93-BAD5-69ED2BFF89EC}" destId="{7B96E8AF-BD02-4369-B848-7A74961264A4}" srcOrd="3" destOrd="0" parTransId="{09E1805D-F0B7-4E49-B6E3-7C3054136E33}" sibTransId="{2AA0C4BA-1535-4581-8935-B08ED953106A}"/>
    <dgm:cxn modelId="{DA2DBCBB-55C6-4D05-983B-734292C15287}" type="presParOf" srcId="{69891738-00CA-49D7-915A-76BCDA9F6669}" destId="{078D8D61-86BB-4448-8938-7DD90E78B8BC}" srcOrd="0" destOrd="0" presId="urn:microsoft.com/office/officeart/2018/2/layout/IconVerticalSolidList"/>
    <dgm:cxn modelId="{E5345D07-DC00-4CBF-BE55-AC6F1FB166C8}" type="presParOf" srcId="{078D8D61-86BB-4448-8938-7DD90E78B8BC}" destId="{10CD34E1-93A0-4091-87E7-5E5DB3DC5D9A}" srcOrd="0" destOrd="0" presId="urn:microsoft.com/office/officeart/2018/2/layout/IconVerticalSolidList"/>
    <dgm:cxn modelId="{F53F74D5-ED31-4DCD-B05C-D1E775BF87EA}" type="presParOf" srcId="{078D8D61-86BB-4448-8938-7DD90E78B8BC}" destId="{AE9B46D4-FFF3-447A-96D4-6D39BC07A4B1}" srcOrd="1" destOrd="0" presId="urn:microsoft.com/office/officeart/2018/2/layout/IconVerticalSolidList"/>
    <dgm:cxn modelId="{0F64FADD-A535-4CEE-B90C-1BF03893312F}" type="presParOf" srcId="{078D8D61-86BB-4448-8938-7DD90E78B8BC}" destId="{673BECB1-812C-46AA-BC1C-A0E08C9BDB9B}" srcOrd="2" destOrd="0" presId="urn:microsoft.com/office/officeart/2018/2/layout/IconVerticalSolidList"/>
    <dgm:cxn modelId="{E59DB53A-6460-419F-9D9E-C1F49DB75A87}" type="presParOf" srcId="{078D8D61-86BB-4448-8938-7DD90E78B8BC}" destId="{9535C14D-E1EF-49E2-BF65-61C82B113A22}" srcOrd="3" destOrd="0" presId="urn:microsoft.com/office/officeart/2018/2/layout/IconVerticalSolidList"/>
    <dgm:cxn modelId="{07A91933-6B5F-4B16-8675-197BB175AB21}" type="presParOf" srcId="{69891738-00CA-49D7-915A-76BCDA9F6669}" destId="{50879C8C-D068-4579-AD94-454F2777E6C6}" srcOrd="1" destOrd="0" presId="urn:microsoft.com/office/officeart/2018/2/layout/IconVerticalSolidList"/>
    <dgm:cxn modelId="{211893D3-34E8-4BF9-A9DF-2B641388A3A0}" type="presParOf" srcId="{69891738-00CA-49D7-915A-76BCDA9F6669}" destId="{C6247C78-C27C-4739-8BA6-F42C1D82756F}" srcOrd="2" destOrd="0" presId="urn:microsoft.com/office/officeart/2018/2/layout/IconVerticalSolidList"/>
    <dgm:cxn modelId="{3B0B1140-CFCA-44CD-9CA4-A99301017B51}" type="presParOf" srcId="{C6247C78-C27C-4739-8BA6-F42C1D82756F}" destId="{4765109E-A782-492F-811D-0E60A2CBD826}" srcOrd="0" destOrd="0" presId="urn:microsoft.com/office/officeart/2018/2/layout/IconVerticalSolidList"/>
    <dgm:cxn modelId="{D12EE987-8BEE-4DFD-9648-F7BF1E60801B}" type="presParOf" srcId="{C6247C78-C27C-4739-8BA6-F42C1D82756F}" destId="{1B5597BA-4054-42CC-A9AB-A6CD6D58A183}" srcOrd="1" destOrd="0" presId="urn:microsoft.com/office/officeart/2018/2/layout/IconVerticalSolidList"/>
    <dgm:cxn modelId="{8A94AD57-889F-442E-96F0-A4940CC95648}" type="presParOf" srcId="{C6247C78-C27C-4739-8BA6-F42C1D82756F}" destId="{C85FCC1F-1F30-46EE-BFB1-63FCA687B1C5}" srcOrd="2" destOrd="0" presId="urn:microsoft.com/office/officeart/2018/2/layout/IconVerticalSolidList"/>
    <dgm:cxn modelId="{BD71C2CB-00CC-4C62-9E21-49AD39CA5F1A}" type="presParOf" srcId="{C6247C78-C27C-4739-8BA6-F42C1D82756F}" destId="{B55E256F-BC4C-48A6-B4F1-C48FA8F02227}" srcOrd="3" destOrd="0" presId="urn:microsoft.com/office/officeart/2018/2/layout/IconVerticalSolidList"/>
    <dgm:cxn modelId="{D5701BA1-3635-4982-BA0E-4ED4546AD577}" type="presParOf" srcId="{69891738-00CA-49D7-915A-76BCDA9F6669}" destId="{508764F9-6471-47E8-9E2B-4F62BBE2F26E}" srcOrd="3" destOrd="0" presId="urn:microsoft.com/office/officeart/2018/2/layout/IconVerticalSolidList"/>
    <dgm:cxn modelId="{E6245637-B276-4831-B4F9-82395ED3E89C}" type="presParOf" srcId="{69891738-00CA-49D7-915A-76BCDA9F6669}" destId="{CBB65FE1-904A-4FEC-A3EF-56E4025E92EC}" srcOrd="4" destOrd="0" presId="urn:microsoft.com/office/officeart/2018/2/layout/IconVerticalSolidList"/>
    <dgm:cxn modelId="{04384C4D-E45E-4FFF-8DC9-729A63B6133F}" type="presParOf" srcId="{CBB65FE1-904A-4FEC-A3EF-56E4025E92EC}" destId="{AA6839AF-B953-4BA9-A88D-A3E6F1A84AD6}" srcOrd="0" destOrd="0" presId="urn:microsoft.com/office/officeart/2018/2/layout/IconVerticalSolidList"/>
    <dgm:cxn modelId="{2908FADA-90C8-4862-9287-B602F636BFB3}" type="presParOf" srcId="{CBB65FE1-904A-4FEC-A3EF-56E4025E92EC}" destId="{2A502F74-6274-4A58-BE7E-546BAA2D2BAE}" srcOrd="1" destOrd="0" presId="urn:microsoft.com/office/officeart/2018/2/layout/IconVerticalSolidList"/>
    <dgm:cxn modelId="{12473BE7-1F19-4FF4-AE28-AF1507723392}" type="presParOf" srcId="{CBB65FE1-904A-4FEC-A3EF-56E4025E92EC}" destId="{5889B7FC-6636-4283-9E2E-EA448E78EADA}" srcOrd="2" destOrd="0" presId="urn:microsoft.com/office/officeart/2018/2/layout/IconVerticalSolidList"/>
    <dgm:cxn modelId="{3B4B36C3-C13C-49E4-804D-60309221C96D}" type="presParOf" srcId="{CBB65FE1-904A-4FEC-A3EF-56E4025E92EC}" destId="{25485A16-10EE-4D20-B233-06A2E33DE94A}" srcOrd="3" destOrd="0" presId="urn:microsoft.com/office/officeart/2018/2/layout/IconVerticalSolidList"/>
    <dgm:cxn modelId="{A930D91E-90F1-418D-B96D-49051E62E8CD}" type="presParOf" srcId="{69891738-00CA-49D7-915A-76BCDA9F6669}" destId="{1EFA081E-4154-4A58-950D-4FF5A622C41A}" srcOrd="5" destOrd="0" presId="urn:microsoft.com/office/officeart/2018/2/layout/IconVerticalSolidList"/>
    <dgm:cxn modelId="{0CA57B37-2448-412D-A031-251EF8287EFB}" type="presParOf" srcId="{69891738-00CA-49D7-915A-76BCDA9F6669}" destId="{FB01F592-E381-48EC-983A-87205B82DD8D}" srcOrd="6" destOrd="0" presId="urn:microsoft.com/office/officeart/2018/2/layout/IconVerticalSolidList"/>
    <dgm:cxn modelId="{1EF1A55C-4811-4BD5-B593-ADF166AF0F56}" type="presParOf" srcId="{FB01F592-E381-48EC-983A-87205B82DD8D}" destId="{CFC24BB0-6B67-4218-8DB3-930DA3676E9C}" srcOrd="0" destOrd="0" presId="urn:microsoft.com/office/officeart/2018/2/layout/IconVerticalSolidList"/>
    <dgm:cxn modelId="{038FCD3B-53BB-4324-AB46-94FC30D4344A}" type="presParOf" srcId="{FB01F592-E381-48EC-983A-87205B82DD8D}" destId="{7151A568-29DD-4F20-A880-99E0687C78D2}" srcOrd="1" destOrd="0" presId="urn:microsoft.com/office/officeart/2018/2/layout/IconVerticalSolidList"/>
    <dgm:cxn modelId="{026B82FE-F428-4BEB-BEE3-596F8FE71463}" type="presParOf" srcId="{FB01F592-E381-48EC-983A-87205B82DD8D}" destId="{DC724D65-BC71-473D-9BAE-9ABB151F9F07}" srcOrd="2" destOrd="0" presId="urn:microsoft.com/office/officeart/2018/2/layout/IconVerticalSolidList"/>
    <dgm:cxn modelId="{942FAEA5-4023-4A47-A61C-76CB9E49C556}" type="presParOf" srcId="{FB01F592-E381-48EC-983A-87205B82DD8D}" destId="{0019C1D4-BCDD-434C-9FF1-7EC45D8180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a:t>Ports Primer for Communities</a:t>
          </a:r>
          <a:r>
            <a:rPr lang="en-US"/>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a:t>Community Action Roadmap</a:t>
          </a:r>
          <a:r>
            <a:rPr lang="en-US"/>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a:t>Environmental Justice (EJ) Primer for Ports</a:t>
          </a:r>
          <a:r>
            <a:rPr lang="en-US"/>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81AB-C50B-45E8-9455-A48496AE8A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083F05-6950-4711-81C9-1A279E490C57}">
      <dgm:prSet/>
      <dgm:spPr/>
      <dgm:t>
        <a:bodyPr/>
        <a:lstStyle/>
        <a:p>
          <a:r>
            <a:rPr lang="en-US" u="sng" dirty="0">
              <a:hlinkClick xmlns:r="http://schemas.openxmlformats.org/officeDocument/2006/relationships" r:id="rId1"/>
            </a:rPr>
            <a:t>Community-Port Collaboration Pilot Projects</a:t>
          </a:r>
          <a:r>
            <a:rPr lang="en-US" dirty="0"/>
            <a:t> - Technical assistance provided to 4 pilot communities</a:t>
          </a:r>
        </a:p>
      </dgm:t>
    </dgm:pt>
    <dgm:pt modelId="{55C52BD9-DD61-49B6-ABAA-2D80388E3A9E}" type="parTrans" cxnId="{6AFEA464-BA8D-49BF-8F75-8AFAC5BA3D5D}">
      <dgm:prSet/>
      <dgm:spPr/>
      <dgm:t>
        <a:bodyPr/>
        <a:lstStyle/>
        <a:p>
          <a:endParaRPr lang="en-US"/>
        </a:p>
      </dgm:t>
    </dgm:pt>
    <dgm:pt modelId="{FAF9109A-19C0-4E7C-B925-B821A9719EB1}" type="sibTrans" cxnId="{6AFEA464-BA8D-49BF-8F75-8AFAC5BA3D5D}">
      <dgm:prSet/>
      <dgm:spPr/>
      <dgm:t>
        <a:bodyPr/>
        <a:lstStyle/>
        <a:p>
          <a:endParaRPr lang="en-US"/>
        </a:p>
      </dgm:t>
    </dgm:pt>
    <dgm:pt modelId="{606E7DC0-A7B4-4FB8-8748-DD52D43AD371}">
      <dgm:prSet/>
      <dgm:spPr/>
      <dgm:t>
        <a:bodyPr/>
        <a:lstStyle/>
        <a:p>
          <a:r>
            <a:rPr lang="en-US" dirty="0"/>
            <a:t>Includes an updated </a:t>
          </a:r>
          <a:r>
            <a:rPr lang="en-US" u="sng" dirty="0">
              <a:hlinkClick xmlns:r="http://schemas.openxmlformats.org/officeDocument/2006/relationships" r:id="rId2"/>
            </a:rPr>
            <a:t>community-port collaboration toolkit</a:t>
          </a:r>
          <a:r>
            <a:rPr lang="en-US" dirty="0">
              <a:hlinkClick xmlns:r="http://schemas.openxmlformats.org/officeDocument/2006/relationships" r:id="rId2"/>
            </a:rPr>
            <a:t> </a:t>
          </a:r>
          <a:r>
            <a:rPr lang="en-US" dirty="0"/>
            <a:t>consisting of 3 documents and webpages</a:t>
          </a:r>
        </a:p>
      </dgm:t>
    </dgm:pt>
    <dgm:pt modelId="{33E0ED65-8789-438D-A694-8B96B56FB696}" type="parTrans" cxnId="{0917010B-1945-48D2-85F0-AECF3036EF12}">
      <dgm:prSet/>
      <dgm:spPr/>
      <dgm:t>
        <a:bodyPr/>
        <a:lstStyle/>
        <a:p>
          <a:endParaRPr lang="en-US"/>
        </a:p>
      </dgm:t>
    </dgm:pt>
    <dgm:pt modelId="{ACD6777F-EB0E-4BDF-97CB-8C49C3B54F8E}" type="sibTrans" cxnId="{0917010B-1945-48D2-85F0-AECF3036EF12}">
      <dgm:prSet/>
      <dgm:spPr/>
      <dgm:t>
        <a:bodyPr/>
        <a:lstStyle/>
        <a:p>
          <a:endParaRPr lang="en-US"/>
        </a:p>
      </dgm:t>
    </dgm:pt>
    <dgm:pt modelId="{2466E94D-658A-44B0-AA2A-95144A52F74A}">
      <dgm:prSet/>
      <dgm:spPr/>
      <dgm:t>
        <a:bodyPr/>
        <a:lstStyle/>
        <a:p>
          <a:r>
            <a:rPr lang="en-US" dirty="0"/>
            <a:t>Key lessons learned and additional tools developed based on pilot outcomes</a:t>
          </a:r>
        </a:p>
      </dgm:t>
    </dgm:pt>
    <dgm:pt modelId="{E01A2D2F-A039-47E3-99DB-4E08EA86562C}" type="parTrans" cxnId="{B17D6A19-B152-4D38-BD6A-ED10ACC438F2}">
      <dgm:prSet/>
      <dgm:spPr/>
      <dgm:t>
        <a:bodyPr/>
        <a:lstStyle/>
        <a:p>
          <a:endParaRPr lang="en-US"/>
        </a:p>
      </dgm:t>
    </dgm:pt>
    <dgm:pt modelId="{854E03F2-5E2A-44FA-A7C9-184FEA21ADAD}" type="sibTrans" cxnId="{B17D6A19-B152-4D38-BD6A-ED10ACC438F2}">
      <dgm:prSet/>
      <dgm:spPr/>
      <dgm:t>
        <a:bodyPr/>
        <a:lstStyle/>
        <a:p>
          <a:endParaRPr lang="en-US"/>
        </a:p>
      </dgm:t>
    </dgm:pt>
    <dgm:pt modelId="{610A3F6E-D997-4ECF-9ED7-7714F760D68C}" type="pres">
      <dgm:prSet presAssocID="{420781AB-C50B-45E8-9455-A48496AE8A18}" presName="vert0" presStyleCnt="0">
        <dgm:presLayoutVars>
          <dgm:dir/>
          <dgm:animOne val="branch"/>
          <dgm:animLvl val="lvl"/>
        </dgm:presLayoutVars>
      </dgm:prSet>
      <dgm:spPr/>
    </dgm:pt>
    <dgm:pt modelId="{EAE9AD13-CD9E-4ACD-A3E2-738CD3236679}" type="pres">
      <dgm:prSet presAssocID="{07083F05-6950-4711-81C9-1A279E490C57}" presName="thickLine" presStyleLbl="alignNode1" presStyleIdx="0" presStyleCnt="3"/>
      <dgm:spPr/>
    </dgm:pt>
    <dgm:pt modelId="{41E5190F-047C-47C9-8040-37B23AECD0EB}" type="pres">
      <dgm:prSet presAssocID="{07083F05-6950-4711-81C9-1A279E490C57}" presName="horz1" presStyleCnt="0"/>
      <dgm:spPr/>
    </dgm:pt>
    <dgm:pt modelId="{437091C0-A56E-4154-A02B-29604A6E0067}" type="pres">
      <dgm:prSet presAssocID="{07083F05-6950-4711-81C9-1A279E490C57}" presName="tx1" presStyleLbl="revTx" presStyleIdx="0" presStyleCnt="3"/>
      <dgm:spPr/>
    </dgm:pt>
    <dgm:pt modelId="{916FC896-CE40-4E5A-8B50-B96CDD4238E5}" type="pres">
      <dgm:prSet presAssocID="{07083F05-6950-4711-81C9-1A279E490C57}" presName="vert1" presStyleCnt="0"/>
      <dgm:spPr/>
    </dgm:pt>
    <dgm:pt modelId="{F00E12D6-B07D-4E08-B709-BBF9F15FF3C5}" type="pres">
      <dgm:prSet presAssocID="{606E7DC0-A7B4-4FB8-8748-DD52D43AD371}" presName="thickLine" presStyleLbl="alignNode1" presStyleIdx="1" presStyleCnt="3"/>
      <dgm:spPr/>
    </dgm:pt>
    <dgm:pt modelId="{5FE182AF-D852-4C4D-9694-24EDFB596645}" type="pres">
      <dgm:prSet presAssocID="{606E7DC0-A7B4-4FB8-8748-DD52D43AD371}" presName="horz1" presStyleCnt="0"/>
      <dgm:spPr/>
    </dgm:pt>
    <dgm:pt modelId="{A3096C74-FC58-42F9-BCB9-0C51BB9E8992}" type="pres">
      <dgm:prSet presAssocID="{606E7DC0-A7B4-4FB8-8748-DD52D43AD371}" presName="tx1" presStyleLbl="revTx" presStyleIdx="1" presStyleCnt="3"/>
      <dgm:spPr/>
    </dgm:pt>
    <dgm:pt modelId="{D817A807-3AF0-4CC8-A65B-5B6D42043E93}" type="pres">
      <dgm:prSet presAssocID="{606E7DC0-A7B4-4FB8-8748-DD52D43AD371}" presName="vert1" presStyleCnt="0"/>
      <dgm:spPr/>
    </dgm:pt>
    <dgm:pt modelId="{831C6249-27D5-4453-9245-56AC4CD22089}" type="pres">
      <dgm:prSet presAssocID="{2466E94D-658A-44B0-AA2A-95144A52F74A}" presName="thickLine" presStyleLbl="alignNode1" presStyleIdx="2" presStyleCnt="3"/>
      <dgm:spPr/>
    </dgm:pt>
    <dgm:pt modelId="{CD8C0C92-2E00-479B-AEBD-BB8B24855F74}" type="pres">
      <dgm:prSet presAssocID="{2466E94D-658A-44B0-AA2A-95144A52F74A}" presName="horz1" presStyleCnt="0"/>
      <dgm:spPr/>
    </dgm:pt>
    <dgm:pt modelId="{57A27B63-A720-43AD-8E05-B9A1E2DA1C47}" type="pres">
      <dgm:prSet presAssocID="{2466E94D-658A-44B0-AA2A-95144A52F74A}" presName="tx1" presStyleLbl="revTx" presStyleIdx="2" presStyleCnt="3"/>
      <dgm:spPr/>
    </dgm:pt>
    <dgm:pt modelId="{1DA55E39-19D6-4ADA-8624-49C9B16BB346}" type="pres">
      <dgm:prSet presAssocID="{2466E94D-658A-44B0-AA2A-95144A52F74A}" presName="vert1" presStyleCnt="0"/>
      <dgm:spPr/>
    </dgm:pt>
  </dgm:ptLst>
  <dgm:cxnLst>
    <dgm:cxn modelId="{0917010B-1945-48D2-85F0-AECF3036EF12}" srcId="{420781AB-C50B-45E8-9455-A48496AE8A18}" destId="{606E7DC0-A7B4-4FB8-8748-DD52D43AD371}" srcOrd="1" destOrd="0" parTransId="{33E0ED65-8789-438D-A694-8B96B56FB696}" sibTransId="{ACD6777F-EB0E-4BDF-97CB-8C49C3B54F8E}"/>
    <dgm:cxn modelId="{B17D6A19-B152-4D38-BD6A-ED10ACC438F2}" srcId="{420781AB-C50B-45E8-9455-A48496AE8A18}" destId="{2466E94D-658A-44B0-AA2A-95144A52F74A}" srcOrd="2" destOrd="0" parTransId="{E01A2D2F-A039-47E3-99DB-4E08EA86562C}" sibTransId="{854E03F2-5E2A-44FA-A7C9-184FEA21ADAD}"/>
    <dgm:cxn modelId="{6AFEA464-BA8D-49BF-8F75-8AFAC5BA3D5D}" srcId="{420781AB-C50B-45E8-9455-A48496AE8A18}" destId="{07083F05-6950-4711-81C9-1A279E490C57}" srcOrd="0" destOrd="0" parTransId="{55C52BD9-DD61-49B6-ABAA-2D80388E3A9E}" sibTransId="{FAF9109A-19C0-4E7C-B925-B821A9719EB1}"/>
    <dgm:cxn modelId="{AC3F8EB4-E3D6-4F4B-A7EE-AE6AF8B81C5D}" type="presOf" srcId="{2466E94D-658A-44B0-AA2A-95144A52F74A}" destId="{57A27B63-A720-43AD-8E05-B9A1E2DA1C47}" srcOrd="0" destOrd="0" presId="urn:microsoft.com/office/officeart/2008/layout/LinedList"/>
    <dgm:cxn modelId="{FB978FCE-E670-447B-866F-D5A739D670D7}" type="presOf" srcId="{420781AB-C50B-45E8-9455-A48496AE8A18}" destId="{610A3F6E-D997-4ECF-9ED7-7714F760D68C}" srcOrd="0" destOrd="0" presId="urn:microsoft.com/office/officeart/2008/layout/LinedList"/>
    <dgm:cxn modelId="{99A7DDDD-992A-4B49-AFA5-31EFE835A3F8}" type="presOf" srcId="{606E7DC0-A7B4-4FB8-8748-DD52D43AD371}" destId="{A3096C74-FC58-42F9-BCB9-0C51BB9E8992}" srcOrd="0" destOrd="0" presId="urn:microsoft.com/office/officeart/2008/layout/LinedList"/>
    <dgm:cxn modelId="{B07A65E2-6A9A-4BE8-8ED7-29C86E473E8A}" type="presOf" srcId="{07083F05-6950-4711-81C9-1A279E490C57}" destId="{437091C0-A56E-4154-A02B-29604A6E0067}" srcOrd="0" destOrd="0" presId="urn:microsoft.com/office/officeart/2008/layout/LinedList"/>
    <dgm:cxn modelId="{343CFE8C-433A-4D0D-8901-AED62FB8668E}" type="presParOf" srcId="{610A3F6E-D997-4ECF-9ED7-7714F760D68C}" destId="{EAE9AD13-CD9E-4ACD-A3E2-738CD3236679}" srcOrd="0" destOrd="0" presId="urn:microsoft.com/office/officeart/2008/layout/LinedList"/>
    <dgm:cxn modelId="{891E1FF2-E3EC-4635-9276-EC972AEA9272}" type="presParOf" srcId="{610A3F6E-D997-4ECF-9ED7-7714F760D68C}" destId="{41E5190F-047C-47C9-8040-37B23AECD0EB}" srcOrd="1" destOrd="0" presId="urn:microsoft.com/office/officeart/2008/layout/LinedList"/>
    <dgm:cxn modelId="{CB97B01B-BA0F-4F1C-AC5F-711BE7EA3962}" type="presParOf" srcId="{41E5190F-047C-47C9-8040-37B23AECD0EB}" destId="{437091C0-A56E-4154-A02B-29604A6E0067}" srcOrd="0" destOrd="0" presId="urn:microsoft.com/office/officeart/2008/layout/LinedList"/>
    <dgm:cxn modelId="{2948F1F8-F63D-4A65-873F-561FA188A1BF}" type="presParOf" srcId="{41E5190F-047C-47C9-8040-37B23AECD0EB}" destId="{916FC896-CE40-4E5A-8B50-B96CDD4238E5}" srcOrd="1" destOrd="0" presId="urn:microsoft.com/office/officeart/2008/layout/LinedList"/>
    <dgm:cxn modelId="{F41D6465-0D61-4B87-A689-2538BEECA979}" type="presParOf" srcId="{610A3F6E-D997-4ECF-9ED7-7714F760D68C}" destId="{F00E12D6-B07D-4E08-B709-BBF9F15FF3C5}" srcOrd="2" destOrd="0" presId="urn:microsoft.com/office/officeart/2008/layout/LinedList"/>
    <dgm:cxn modelId="{B5AB5B2F-64A8-46DE-A406-4F89FE407108}" type="presParOf" srcId="{610A3F6E-D997-4ECF-9ED7-7714F760D68C}" destId="{5FE182AF-D852-4C4D-9694-24EDFB596645}" srcOrd="3" destOrd="0" presId="urn:microsoft.com/office/officeart/2008/layout/LinedList"/>
    <dgm:cxn modelId="{025D8C56-1F82-4A80-8B6E-FF4228335CBD}" type="presParOf" srcId="{5FE182AF-D852-4C4D-9694-24EDFB596645}" destId="{A3096C74-FC58-42F9-BCB9-0C51BB9E8992}" srcOrd="0" destOrd="0" presId="urn:microsoft.com/office/officeart/2008/layout/LinedList"/>
    <dgm:cxn modelId="{7CF7DD04-9BB7-4595-B4EA-6F6F7E1638F9}" type="presParOf" srcId="{5FE182AF-D852-4C4D-9694-24EDFB596645}" destId="{D817A807-3AF0-4CC8-A65B-5B6D42043E93}" srcOrd="1" destOrd="0" presId="urn:microsoft.com/office/officeart/2008/layout/LinedList"/>
    <dgm:cxn modelId="{1AA10DE4-BA20-4EC2-B015-794B1130B854}" type="presParOf" srcId="{610A3F6E-D997-4ECF-9ED7-7714F760D68C}" destId="{831C6249-27D5-4453-9245-56AC4CD22089}" srcOrd="4" destOrd="0" presId="urn:microsoft.com/office/officeart/2008/layout/LinedList"/>
    <dgm:cxn modelId="{CF71CCEF-CABA-4E9D-B005-23DD0C885DAC}" type="presParOf" srcId="{610A3F6E-D997-4ECF-9ED7-7714F760D68C}" destId="{CD8C0C92-2E00-479B-AEBD-BB8B24855F74}" srcOrd="5" destOrd="0" presId="urn:microsoft.com/office/officeart/2008/layout/LinedList"/>
    <dgm:cxn modelId="{F3386CB6-86D0-4B59-8357-FED12924675F}" type="presParOf" srcId="{CD8C0C92-2E00-479B-AEBD-BB8B24855F74}" destId="{57A27B63-A720-43AD-8E05-B9A1E2DA1C47}" srcOrd="0" destOrd="0" presId="urn:microsoft.com/office/officeart/2008/layout/LinedList"/>
    <dgm:cxn modelId="{70422E82-3E67-45BE-B1DB-914DFA31FEBB}" type="presParOf" srcId="{CD8C0C92-2E00-479B-AEBD-BB8B24855F74}" destId="{1DA55E39-19D6-4ADA-8624-49C9B16BB3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D0377-0E8B-4F30-A720-E567F77038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AB36DF-2FB7-407D-83B3-FD9C92369A3E}">
      <dgm:prSet custT="1"/>
      <dgm:spPr/>
      <dgm:t>
        <a:bodyPr/>
        <a:lstStyle/>
        <a:p>
          <a:pPr>
            <a:lnSpc>
              <a:spcPct val="100000"/>
            </a:lnSpc>
          </a:pPr>
          <a:r>
            <a:rPr lang="en-US" sz="2000" dirty="0"/>
            <a:t>Has your community identified and prioritized a set of goals?</a:t>
          </a:r>
        </a:p>
      </dgm:t>
    </dgm:pt>
    <dgm:pt modelId="{B84B33B2-A726-4E24-9604-D88478A6D80F}" type="parTrans" cxnId="{499341F8-EF1B-414C-8EED-7CF674483F56}">
      <dgm:prSet/>
      <dgm:spPr/>
      <dgm:t>
        <a:bodyPr/>
        <a:lstStyle/>
        <a:p>
          <a:endParaRPr lang="en-US"/>
        </a:p>
      </dgm:t>
    </dgm:pt>
    <dgm:pt modelId="{C7736144-3483-48E9-B7E2-8C946F31B47B}" type="sibTrans" cxnId="{499341F8-EF1B-414C-8EED-7CF674483F56}">
      <dgm:prSet/>
      <dgm:spPr/>
      <dgm:t>
        <a:bodyPr/>
        <a:lstStyle/>
        <a:p>
          <a:endParaRPr lang="en-US"/>
        </a:p>
      </dgm:t>
    </dgm:pt>
    <dgm:pt modelId="{85A22E9B-2E2C-47AC-A7E8-7120D040C809}">
      <dgm:prSet custT="1"/>
      <dgm:spPr/>
      <dgm:t>
        <a:bodyPr/>
        <a:lstStyle/>
        <a:p>
          <a:pPr>
            <a:lnSpc>
              <a:spcPct val="100000"/>
            </a:lnSpc>
          </a:pPr>
          <a:r>
            <a:rPr lang="en-US" sz="2000" dirty="0"/>
            <a:t>Does your community know the key agencies and decision-making processes?</a:t>
          </a:r>
        </a:p>
      </dgm:t>
    </dgm:pt>
    <dgm:pt modelId="{A9F0CFB1-AD44-463D-8D9D-34F7F4910701}" type="parTrans" cxnId="{13EA96BD-BCFA-43F7-A235-AC3E72FA254E}">
      <dgm:prSet/>
      <dgm:spPr/>
      <dgm:t>
        <a:bodyPr/>
        <a:lstStyle/>
        <a:p>
          <a:endParaRPr lang="en-US"/>
        </a:p>
      </dgm:t>
    </dgm:pt>
    <dgm:pt modelId="{C92AE25E-7C4C-478A-82C6-A889399DB275}" type="sibTrans" cxnId="{13EA96BD-BCFA-43F7-A235-AC3E72FA254E}">
      <dgm:prSet/>
      <dgm:spPr/>
      <dgm:t>
        <a:bodyPr/>
        <a:lstStyle/>
        <a:p>
          <a:endParaRPr lang="en-US"/>
        </a:p>
      </dgm:t>
    </dgm:pt>
    <dgm:pt modelId="{AB3EA2EA-C3C9-4849-A624-35FBCBB50D2D}">
      <dgm:prSet custT="1"/>
      <dgm:spPr/>
      <dgm:t>
        <a:bodyPr/>
        <a:lstStyle/>
        <a:p>
          <a:pPr>
            <a:lnSpc>
              <a:spcPct val="100000"/>
            </a:lnSpc>
          </a:pPr>
          <a:r>
            <a:rPr lang="en-US" sz="2000" dirty="0"/>
            <a:t>Does your community have relationships with the decision-makers and key stakeholders? </a:t>
          </a:r>
        </a:p>
      </dgm:t>
    </dgm:pt>
    <dgm:pt modelId="{18B6E0EC-CA02-462F-BF9F-64B61948E69F}" type="parTrans" cxnId="{4FDBA183-90AB-4EE0-A1A0-A43679E70AA6}">
      <dgm:prSet/>
      <dgm:spPr/>
      <dgm:t>
        <a:bodyPr/>
        <a:lstStyle/>
        <a:p>
          <a:endParaRPr lang="en-US"/>
        </a:p>
      </dgm:t>
    </dgm:pt>
    <dgm:pt modelId="{972E9F75-6554-4E21-A263-E2D2D91FF6C8}" type="sibTrans" cxnId="{4FDBA183-90AB-4EE0-A1A0-A43679E70AA6}">
      <dgm:prSet/>
      <dgm:spPr/>
      <dgm:t>
        <a:bodyPr/>
        <a:lstStyle/>
        <a:p>
          <a:endParaRPr lang="en-US"/>
        </a:p>
      </dgm:t>
    </dgm:pt>
    <dgm:pt modelId="{DB5DF17C-DDFF-4367-AA6B-DF7C1D28F425}">
      <dgm:prSet custT="1"/>
      <dgm:spPr/>
      <dgm:t>
        <a:bodyPr/>
        <a:lstStyle/>
        <a:p>
          <a:pPr>
            <a:lnSpc>
              <a:spcPct val="100000"/>
            </a:lnSpc>
          </a:pPr>
          <a:r>
            <a:rPr lang="en-US" sz="2000" dirty="0"/>
            <a:t>Have you evaluated and selected the most effective methods for achieving your goal? </a:t>
          </a:r>
        </a:p>
      </dgm:t>
    </dgm:pt>
    <dgm:pt modelId="{F02D6F93-FAEE-435D-A888-1D2F107B0887}" type="parTrans" cxnId="{AC31086E-A887-485D-BF57-D53ACE7FB65F}">
      <dgm:prSet/>
      <dgm:spPr/>
      <dgm:t>
        <a:bodyPr/>
        <a:lstStyle/>
        <a:p>
          <a:endParaRPr lang="en-US"/>
        </a:p>
      </dgm:t>
    </dgm:pt>
    <dgm:pt modelId="{606AA941-A6AF-4475-B3B8-DCD2DF310C87}" type="sibTrans" cxnId="{AC31086E-A887-485D-BF57-D53ACE7FB65F}">
      <dgm:prSet/>
      <dgm:spPr/>
      <dgm:t>
        <a:bodyPr/>
        <a:lstStyle/>
        <a:p>
          <a:endParaRPr lang="en-US"/>
        </a:p>
      </dgm:t>
    </dgm:pt>
    <dgm:pt modelId="{3766B744-4598-4F51-B9C1-2C6E1C66F344}">
      <dgm:prSet custT="1"/>
      <dgm:spPr/>
      <dgm:t>
        <a:bodyPr/>
        <a:lstStyle/>
        <a:p>
          <a:pPr>
            <a:lnSpc>
              <a:spcPct val="100000"/>
            </a:lnSpc>
          </a:pPr>
          <a:r>
            <a:rPr lang="en-US" sz="2000" dirty="0"/>
            <a:t>Does your community have an action plan outlining the changes you want? </a:t>
          </a:r>
        </a:p>
      </dgm:t>
    </dgm:pt>
    <dgm:pt modelId="{46AB9C82-2B44-4707-A33A-69598887A365}" type="parTrans" cxnId="{DFCEA30F-0BB5-4AD4-BB11-9BE3DDF2361C}">
      <dgm:prSet/>
      <dgm:spPr/>
      <dgm:t>
        <a:bodyPr/>
        <a:lstStyle/>
        <a:p>
          <a:endParaRPr lang="en-US"/>
        </a:p>
      </dgm:t>
    </dgm:pt>
    <dgm:pt modelId="{912C321D-6F24-473F-8D19-A139A46D5C53}" type="sibTrans" cxnId="{DFCEA30F-0BB5-4AD4-BB11-9BE3DDF2361C}">
      <dgm:prSet/>
      <dgm:spPr/>
      <dgm:t>
        <a:bodyPr/>
        <a:lstStyle/>
        <a:p>
          <a:endParaRPr lang="en-US"/>
        </a:p>
      </dgm:t>
    </dgm:pt>
    <dgm:pt modelId="{EA2F0810-22EC-43F2-9A8B-74771A0DBC82}">
      <dgm:prSet custT="1"/>
      <dgm:spPr/>
      <dgm:t>
        <a:bodyPr/>
        <a:lstStyle/>
        <a:p>
          <a:pPr>
            <a:lnSpc>
              <a:spcPct val="100000"/>
            </a:lnSpc>
          </a:pPr>
          <a:r>
            <a:rPr lang="en-US" sz="2000" dirty="0"/>
            <a:t>Has your community reflected on past efforts to strengthen your process going forward? </a:t>
          </a:r>
        </a:p>
      </dgm:t>
    </dgm:pt>
    <dgm:pt modelId="{3CACF16B-ABE7-415D-9C19-96C470FA4CCE}" type="parTrans" cxnId="{BA629026-D869-4DB6-89A4-039568B0269C}">
      <dgm:prSet/>
      <dgm:spPr/>
      <dgm:t>
        <a:bodyPr/>
        <a:lstStyle/>
        <a:p>
          <a:endParaRPr lang="en-US"/>
        </a:p>
      </dgm:t>
    </dgm:pt>
    <dgm:pt modelId="{7BF1CEA1-2A42-4C8B-9DFB-068C7ECB27CD}" type="sibTrans" cxnId="{BA629026-D869-4DB6-89A4-039568B0269C}">
      <dgm:prSet/>
      <dgm:spPr/>
      <dgm:t>
        <a:bodyPr/>
        <a:lstStyle/>
        <a:p>
          <a:endParaRPr lang="en-US"/>
        </a:p>
      </dgm:t>
    </dgm:pt>
    <dgm:pt modelId="{5B2A8AA6-CBAA-4297-8586-61BF438C3417}" type="pres">
      <dgm:prSet presAssocID="{252D0377-0E8B-4F30-A720-E567F77038FE}" presName="root" presStyleCnt="0">
        <dgm:presLayoutVars>
          <dgm:dir/>
          <dgm:resizeHandles val="exact"/>
        </dgm:presLayoutVars>
      </dgm:prSet>
      <dgm:spPr/>
    </dgm:pt>
    <dgm:pt modelId="{1C620E65-22B6-4370-9429-76CDFF571606}" type="pres">
      <dgm:prSet presAssocID="{C8AB36DF-2FB7-407D-83B3-FD9C92369A3E}" presName="compNode" presStyleCnt="0"/>
      <dgm:spPr/>
    </dgm:pt>
    <dgm:pt modelId="{B9E9B5A1-A5BE-4D06-85F1-942D46B46A30}" type="pres">
      <dgm:prSet presAssocID="{C8AB36DF-2FB7-407D-83B3-FD9C92369A3E}" presName="bgRect" presStyleLbl="bgShp" presStyleIdx="0" presStyleCnt="6"/>
      <dgm:spPr/>
    </dgm:pt>
    <dgm:pt modelId="{3CA3C948-7F75-4D67-9E88-E0C7EC7CBBB2}" type="pres">
      <dgm:prSet presAssocID="{C8AB36DF-2FB7-407D-83B3-FD9C92369A3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33AF19EF-C9AD-4AC0-AF23-C634C5000D4B}" type="pres">
      <dgm:prSet presAssocID="{C8AB36DF-2FB7-407D-83B3-FD9C92369A3E}" presName="spaceRect" presStyleCnt="0"/>
      <dgm:spPr/>
    </dgm:pt>
    <dgm:pt modelId="{C6D25FDB-B2C7-4A45-95A4-EF03C92A8598}" type="pres">
      <dgm:prSet presAssocID="{C8AB36DF-2FB7-407D-83B3-FD9C92369A3E}" presName="parTx" presStyleLbl="revTx" presStyleIdx="0" presStyleCnt="6">
        <dgm:presLayoutVars>
          <dgm:chMax val="0"/>
          <dgm:chPref val="0"/>
        </dgm:presLayoutVars>
      </dgm:prSet>
      <dgm:spPr/>
    </dgm:pt>
    <dgm:pt modelId="{12877CB8-E320-4B19-84D2-6542C0B706DD}" type="pres">
      <dgm:prSet presAssocID="{C7736144-3483-48E9-B7E2-8C946F31B47B}" presName="sibTrans" presStyleCnt="0"/>
      <dgm:spPr/>
    </dgm:pt>
    <dgm:pt modelId="{F29097F1-8D21-4705-899B-E14C08C62613}" type="pres">
      <dgm:prSet presAssocID="{85A22E9B-2E2C-47AC-A7E8-7120D040C809}" presName="compNode" presStyleCnt="0"/>
      <dgm:spPr/>
    </dgm:pt>
    <dgm:pt modelId="{D4F3F218-5B9F-44E1-84C3-6AA4935EE018}" type="pres">
      <dgm:prSet presAssocID="{85A22E9B-2E2C-47AC-A7E8-7120D040C809}" presName="bgRect" presStyleLbl="bgShp" presStyleIdx="1" presStyleCnt="6"/>
      <dgm:spPr/>
    </dgm:pt>
    <dgm:pt modelId="{5E280A81-F3C1-4571-B79F-5ADD78EB2ECE}" type="pres">
      <dgm:prSet presAssocID="{85A22E9B-2E2C-47AC-A7E8-7120D040C80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26D3DE24-7669-43C5-9664-696EE53586CF}" type="pres">
      <dgm:prSet presAssocID="{85A22E9B-2E2C-47AC-A7E8-7120D040C809}" presName="spaceRect" presStyleCnt="0"/>
      <dgm:spPr/>
    </dgm:pt>
    <dgm:pt modelId="{B9E3860D-F321-4DFB-A636-7DD494818065}" type="pres">
      <dgm:prSet presAssocID="{85A22E9B-2E2C-47AC-A7E8-7120D040C809}" presName="parTx" presStyleLbl="revTx" presStyleIdx="1" presStyleCnt="6">
        <dgm:presLayoutVars>
          <dgm:chMax val="0"/>
          <dgm:chPref val="0"/>
        </dgm:presLayoutVars>
      </dgm:prSet>
      <dgm:spPr/>
    </dgm:pt>
    <dgm:pt modelId="{2D75806F-2F7F-4DEB-9D36-B4F3B1842D2E}" type="pres">
      <dgm:prSet presAssocID="{C92AE25E-7C4C-478A-82C6-A889399DB275}" presName="sibTrans" presStyleCnt="0"/>
      <dgm:spPr/>
    </dgm:pt>
    <dgm:pt modelId="{B8216867-C8DC-4478-B813-08F54DD80098}" type="pres">
      <dgm:prSet presAssocID="{AB3EA2EA-C3C9-4849-A624-35FBCBB50D2D}" presName="compNode" presStyleCnt="0"/>
      <dgm:spPr/>
    </dgm:pt>
    <dgm:pt modelId="{A95A9CC1-047E-42A9-8359-9F7E8C696CD7}" type="pres">
      <dgm:prSet presAssocID="{AB3EA2EA-C3C9-4849-A624-35FBCBB50D2D}" presName="bgRect" presStyleLbl="bgShp" presStyleIdx="2" presStyleCnt="6"/>
      <dgm:spPr/>
    </dgm:pt>
    <dgm:pt modelId="{C1F1A0A4-63DD-4908-ABDD-65DEC47F84BD}" type="pres">
      <dgm:prSet presAssocID="{AB3EA2EA-C3C9-4849-A624-35FBCBB50D2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2AC53F64-C7C2-4529-A675-6D3BA2BF6368}" type="pres">
      <dgm:prSet presAssocID="{AB3EA2EA-C3C9-4849-A624-35FBCBB50D2D}" presName="spaceRect" presStyleCnt="0"/>
      <dgm:spPr/>
    </dgm:pt>
    <dgm:pt modelId="{54437519-B808-41E1-A556-9BF2CCF2B404}" type="pres">
      <dgm:prSet presAssocID="{AB3EA2EA-C3C9-4849-A624-35FBCBB50D2D}" presName="parTx" presStyleLbl="revTx" presStyleIdx="2" presStyleCnt="6">
        <dgm:presLayoutVars>
          <dgm:chMax val="0"/>
          <dgm:chPref val="0"/>
        </dgm:presLayoutVars>
      </dgm:prSet>
      <dgm:spPr/>
    </dgm:pt>
    <dgm:pt modelId="{4374BF6D-3703-466E-A9EA-361088AA064B}" type="pres">
      <dgm:prSet presAssocID="{972E9F75-6554-4E21-A263-E2D2D91FF6C8}" presName="sibTrans" presStyleCnt="0"/>
      <dgm:spPr/>
    </dgm:pt>
    <dgm:pt modelId="{443ED4B2-85D4-4061-9591-8A21EC96439E}" type="pres">
      <dgm:prSet presAssocID="{DB5DF17C-DDFF-4367-AA6B-DF7C1D28F425}" presName="compNode" presStyleCnt="0"/>
      <dgm:spPr/>
    </dgm:pt>
    <dgm:pt modelId="{598E485A-B18D-4301-8539-C452E2FD3914}" type="pres">
      <dgm:prSet presAssocID="{DB5DF17C-DDFF-4367-AA6B-DF7C1D28F425}" presName="bgRect" presStyleLbl="bgShp" presStyleIdx="3" presStyleCnt="6"/>
      <dgm:spPr/>
    </dgm:pt>
    <dgm:pt modelId="{C73A711D-1617-4D6E-B6D5-8450A252CF1F}" type="pres">
      <dgm:prSet presAssocID="{DB5DF17C-DDFF-4367-AA6B-DF7C1D28F42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39D9F39-D2D0-4596-9CA7-DD4E7361AAF5}" type="pres">
      <dgm:prSet presAssocID="{DB5DF17C-DDFF-4367-AA6B-DF7C1D28F425}" presName="spaceRect" presStyleCnt="0"/>
      <dgm:spPr/>
    </dgm:pt>
    <dgm:pt modelId="{14D74759-FF83-4B9A-BABC-0EF66EF6C1CA}" type="pres">
      <dgm:prSet presAssocID="{DB5DF17C-DDFF-4367-AA6B-DF7C1D28F425}" presName="parTx" presStyleLbl="revTx" presStyleIdx="3" presStyleCnt="6">
        <dgm:presLayoutVars>
          <dgm:chMax val="0"/>
          <dgm:chPref val="0"/>
        </dgm:presLayoutVars>
      </dgm:prSet>
      <dgm:spPr/>
    </dgm:pt>
    <dgm:pt modelId="{4FD1B2ED-5FFE-4B3D-BD4E-C1296303C44C}" type="pres">
      <dgm:prSet presAssocID="{606AA941-A6AF-4475-B3B8-DCD2DF310C87}" presName="sibTrans" presStyleCnt="0"/>
      <dgm:spPr/>
    </dgm:pt>
    <dgm:pt modelId="{ABD47F37-6641-42B5-BB91-41DDCB693001}" type="pres">
      <dgm:prSet presAssocID="{3766B744-4598-4F51-B9C1-2C6E1C66F344}" presName="compNode" presStyleCnt="0"/>
      <dgm:spPr/>
    </dgm:pt>
    <dgm:pt modelId="{0F1C5B9B-F074-4B1F-9317-09330AFE2591}" type="pres">
      <dgm:prSet presAssocID="{3766B744-4598-4F51-B9C1-2C6E1C66F344}" presName="bgRect" presStyleLbl="bgShp" presStyleIdx="4" presStyleCnt="6"/>
      <dgm:spPr/>
    </dgm:pt>
    <dgm:pt modelId="{248DEA13-832C-4958-A469-077EDC8B930B}" type="pres">
      <dgm:prSet presAssocID="{3766B744-4598-4F51-B9C1-2C6E1C66F34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FB0EEFC0-44A3-472E-BB0D-32815D50C8BD}" type="pres">
      <dgm:prSet presAssocID="{3766B744-4598-4F51-B9C1-2C6E1C66F344}" presName="spaceRect" presStyleCnt="0"/>
      <dgm:spPr/>
    </dgm:pt>
    <dgm:pt modelId="{B6276C68-98C2-410F-9814-189A093F72C8}" type="pres">
      <dgm:prSet presAssocID="{3766B744-4598-4F51-B9C1-2C6E1C66F344}" presName="parTx" presStyleLbl="revTx" presStyleIdx="4" presStyleCnt="6">
        <dgm:presLayoutVars>
          <dgm:chMax val="0"/>
          <dgm:chPref val="0"/>
        </dgm:presLayoutVars>
      </dgm:prSet>
      <dgm:spPr/>
    </dgm:pt>
    <dgm:pt modelId="{BA977947-41AA-476A-9180-0590A931725E}" type="pres">
      <dgm:prSet presAssocID="{912C321D-6F24-473F-8D19-A139A46D5C53}" presName="sibTrans" presStyleCnt="0"/>
      <dgm:spPr/>
    </dgm:pt>
    <dgm:pt modelId="{2C557CAF-1A29-4B61-9F51-3C4AA5DF00D2}" type="pres">
      <dgm:prSet presAssocID="{EA2F0810-22EC-43F2-9A8B-74771A0DBC82}" presName="compNode" presStyleCnt="0"/>
      <dgm:spPr/>
    </dgm:pt>
    <dgm:pt modelId="{CCCA59EE-1C64-457D-A41E-8539C6A2B10C}" type="pres">
      <dgm:prSet presAssocID="{EA2F0810-22EC-43F2-9A8B-74771A0DBC82}" presName="bgRect" presStyleLbl="bgShp" presStyleIdx="5" presStyleCnt="6"/>
      <dgm:spPr/>
    </dgm:pt>
    <dgm:pt modelId="{FAC894F9-3EBB-472F-9E6B-14408B76EAF7}" type="pres">
      <dgm:prSet presAssocID="{EA2F0810-22EC-43F2-9A8B-74771A0DBC8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6582E597-2D7A-445F-ABC4-2AB49336FD94}" type="pres">
      <dgm:prSet presAssocID="{EA2F0810-22EC-43F2-9A8B-74771A0DBC82}" presName="spaceRect" presStyleCnt="0"/>
      <dgm:spPr/>
    </dgm:pt>
    <dgm:pt modelId="{ADB85EF8-10E0-4035-BD0D-51BE72B45AF8}" type="pres">
      <dgm:prSet presAssocID="{EA2F0810-22EC-43F2-9A8B-74771A0DBC82}" presName="parTx" presStyleLbl="revTx" presStyleIdx="5" presStyleCnt="6">
        <dgm:presLayoutVars>
          <dgm:chMax val="0"/>
          <dgm:chPref val="0"/>
        </dgm:presLayoutVars>
      </dgm:prSet>
      <dgm:spPr/>
    </dgm:pt>
  </dgm:ptLst>
  <dgm:cxnLst>
    <dgm:cxn modelId="{DFCEA30F-0BB5-4AD4-BB11-9BE3DDF2361C}" srcId="{252D0377-0E8B-4F30-A720-E567F77038FE}" destId="{3766B744-4598-4F51-B9C1-2C6E1C66F344}" srcOrd="4" destOrd="0" parTransId="{46AB9C82-2B44-4707-A33A-69598887A365}" sibTransId="{912C321D-6F24-473F-8D19-A139A46D5C53}"/>
    <dgm:cxn modelId="{EEDECC10-C8DB-4CF8-824C-004EE43838E2}" type="presOf" srcId="{DB5DF17C-DDFF-4367-AA6B-DF7C1D28F425}" destId="{14D74759-FF83-4B9A-BABC-0EF66EF6C1CA}" srcOrd="0" destOrd="0" presId="urn:microsoft.com/office/officeart/2018/2/layout/IconVerticalSolidList"/>
    <dgm:cxn modelId="{BA629026-D869-4DB6-89A4-039568B0269C}" srcId="{252D0377-0E8B-4F30-A720-E567F77038FE}" destId="{EA2F0810-22EC-43F2-9A8B-74771A0DBC82}" srcOrd="5" destOrd="0" parTransId="{3CACF16B-ABE7-415D-9C19-96C470FA4CCE}" sibTransId="{7BF1CEA1-2A42-4C8B-9DFB-068C7ECB27CD}"/>
    <dgm:cxn modelId="{20D7AC67-658D-4B0F-B757-891C7E6AFA5F}" type="presOf" srcId="{252D0377-0E8B-4F30-A720-E567F77038FE}" destId="{5B2A8AA6-CBAA-4297-8586-61BF438C3417}" srcOrd="0" destOrd="0" presId="urn:microsoft.com/office/officeart/2018/2/layout/IconVerticalSolidList"/>
    <dgm:cxn modelId="{AC31086E-A887-485D-BF57-D53ACE7FB65F}" srcId="{252D0377-0E8B-4F30-A720-E567F77038FE}" destId="{DB5DF17C-DDFF-4367-AA6B-DF7C1D28F425}" srcOrd="3" destOrd="0" parTransId="{F02D6F93-FAEE-435D-A888-1D2F107B0887}" sibTransId="{606AA941-A6AF-4475-B3B8-DCD2DF310C87}"/>
    <dgm:cxn modelId="{6968CE4E-93D8-4D3E-B46C-7EE9CB94BFA6}" type="presOf" srcId="{AB3EA2EA-C3C9-4849-A624-35FBCBB50D2D}" destId="{54437519-B808-41E1-A556-9BF2CCF2B404}" srcOrd="0" destOrd="0" presId="urn:microsoft.com/office/officeart/2018/2/layout/IconVerticalSolidList"/>
    <dgm:cxn modelId="{4FDBA183-90AB-4EE0-A1A0-A43679E70AA6}" srcId="{252D0377-0E8B-4F30-A720-E567F77038FE}" destId="{AB3EA2EA-C3C9-4849-A624-35FBCBB50D2D}" srcOrd="2" destOrd="0" parTransId="{18B6E0EC-CA02-462F-BF9F-64B61948E69F}" sibTransId="{972E9F75-6554-4E21-A263-E2D2D91FF6C8}"/>
    <dgm:cxn modelId="{4A2A2284-12B3-41CC-A0DB-E6C0595A2691}" type="presOf" srcId="{85A22E9B-2E2C-47AC-A7E8-7120D040C809}" destId="{B9E3860D-F321-4DFB-A636-7DD494818065}" srcOrd="0" destOrd="0" presId="urn:microsoft.com/office/officeart/2018/2/layout/IconVerticalSolidList"/>
    <dgm:cxn modelId="{13EA96BD-BCFA-43F7-A235-AC3E72FA254E}" srcId="{252D0377-0E8B-4F30-A720-E567F77038FE}" destId="{85A22E9B-2E2C-47AC-A7E8-7120D040C809}" srcOrd="1" destOrd="0" parTransId="{A9F0CFB1-AD44-463D-8D9D-34F7F4910701}" sibTransId="{C92AE25E-7C4C-478A-82C6-A889399DB275}"/>
    <dgm:cxn modelId="{0110C6C4-13B4-45DE-B082-06E4E8B8B332}" type="presOf" srcId="{C8AB36DF-2FB7-407D-83B3-FD9C92369A3E}" destId="{C6D25FDB-B2C7-4A45-95A4-EF03C92A8598}" srcOrd="0" destOrd="0" presId="urn:microsoft.com/office/officeart/2018/2/layout/IconVerticalSolidList"/>
    <dgm:cxn modelId="{9915B5EE-128A-4F02-8E86-45C0397A129B}" type="presOf" srcId="{EA2F0810-22EC-43F2-9A8B-74771A0DBC82}" destId="{ADB85EF8-10E0-4035-BD0D-51BE72B45AF8}" srcOrd="0" destOrd="0" presId="urn:microsoft.com/office/officeart/2018/2/layout/IconVerticalSolidList"/>
    <dgm:cxn modelId="{BCD60EF0-2294-4892-A28B-6730A0CFCE4A}" type="presOf" srcId="{3766B744-4598-4F51-B9C1-2C6E1C66F344}" destId="{B6276C68-98C2-410F-9814-189A093F72C8}" srcOrd="0" destOrd="0" presId="urn:microsoft.com/office/officeart/2018/2/layout/IconVerticalSolidList"/>
    <dgm:cxn modelId="{499341F8-EF1B-414C-8EED-7CF674483F56}" srcId="{252D0377-0E8B-4F30-A720-E567F77038FE}" destId="{C8AB36DF-2FB7-407D-83B3-FD9C92369A3E}" srcOrd="0" destOrd="0" parTransId="{B84B33B2-A726-4E24-9604-D88478A6D80F}" sibTransId="{C7736144-3483-48E9-B7E2-8C946F31B47B}"/>
    <dgm:cxn modelId="{7D85ABCF-1E9B-46B9-B0FD-4646E3AEF996}" type="presParOf" srcId="{5B2A8AA6-CBAA-4297-8586-61BF438C3417}" destId="{1C620E65-22B6-4370-9429-76CDFF571606}" srcOrd="0" destOrd="0" presId="urn:microsoft.com/office/officeart/2018/2/layout/IconVerticalSolidList"/>
    <dgm:cxn modelId="{C08E70A0-F0CF-4DF8-ADC3-2E38ED7F950C}" type="presParOf" srcId="{1C620E65-22B6-4370-9429-76CDFF571606}" destId="{B9E9B5A1-A5BE-4D06-85F1-942D46B46A30}" srcOrd="0" destOrd="0" presId="urn:microsoft.com/office/officeart/2018/2/layout/IconVerticalSolidList"/>
    <dgm:cxn modelId="{19148DBC-DD6C-47C1-BB96-9A5F85415D15}" type="presParOf" srcId="{1C620E65-22B6-4370-9429-76CDFF571606}" destId="{3CA3C948-7F75-4D67-9E88-E0C7EC7CBBB2}" srcOrd="1" destOrd="0" presId="urn:microsoft.com/office/officeart/2018/2/layout/IconVerticalSolidList"/>
    <dgm:cxn modelId="{589566D0-683D-4862-B724-540C44671010}" type="presParOf" srcId="{1C620E65-22B6-4370-9429-76CDFF571606}" destId="{33AF19EF-C9AD-4AC0-AF23-C634C5000D4B}" srcOrd="2" destOrd="0" presId="urn:microsoft.com/office/officeart/2018/2/layout/IconVerticalSolidList"/>
    <dgm:cxn modelId="{1508DA15-0D37-440A-AA77-E0BE8C7534E2}" type="presParOf" srcId="{1C620E65-22B6-4370-9429-76CDFF571606}" destId="{C6D25FDB-B2C7-4A45-95A4-EF03C92A8598}" srcOrd="3" destOrd="0" presId="urn:microsoft.com/office/officeart/2018/2/layout/IconVerticalSolidList"/>
    <dgm:cxn modelId="{79FC3BB6-7392-407E-B50C-161D1E8BEE9C}" type="presParOf" srcId="{5B2A8AA6-CBAA-4297-8586-61BF438C3417}" destId="{12877CB8-E320-4B19-84D2-6542C0B706DD}" srcOrd="1" destOrd="0" presId="urn:microsoft.com/office/officeart/2018/2/layout/IconVerticalSolidList"/>
    <dgm:cxn modelId="{666A493A-2155-4B9B-A785-D23CFC1AC111}" type="presParOf" srcId="{5B2A8AA6-CBAA-4297-8586-61BF438C3417}" destId="{F29097F1-8D21-4705-899B-E14C08C62613}" srcOrd="2" destOrd="0" presId="urn:microsoft.com/office/officeart/2018/2/layout/IconVerticalSolidList"/>
    <dgm:cxn modelId="{0BC61A86-4C9D-41CE-A664-A7E1B852DD7F}" type="presParOf" srcId="{F29097F1-8D21-4705-899B-E14C08C62613}" destId="{D4F3F218-5B9F-44E1-84C3-6AA4935EE018}" srcOrd="0" destOrd="0" presId="urn:microsoft.com/office/officeart/2018/2/layout/IconVerticalSolidList"/>
    <dgm:cxn modelId="{A92C9188-5A4C-454E-B79B-A5074DA2AB37}" type="presParOf" srcId="{F29097F1-8D21-4705-899B-E14C08C62613}" destId="{5E280A81-F3C1-4571-B79F-5ADD78EB2ECE}" srcOrd="1" destOrd="0" presId="urn:microsoft.com/office/officeart/2018/2/layout/IconVerticalSolidList"/>
    <dgm:cxn modelId="{49620CA5-A979-4F3F-8D50-CDDB9A25FA1C}" type="presParOf" srcId="{F29097F1-8D21-4705-899B-E14C08C62613}" destId="{26D3DE24-7669-43C5-9664-696EE53586CF}" srcOrd="2" destOrd="0" presId="urn:microsoft.com/office/officeart/2018/2/layout/IconVerticalSolidList"/>
    <dgm:cxn modelId="{81469ABA-777A-4026-8220-7C3B8B8766C5}" type="presParOf" srcId="{F29097F1-8D21-4705-899B-E14C08C62613}" destId="{B9E3860D-F321-4DFB-A636-7DD494818065}" srcOrd="3" destOrd="0" presId="urn:microsoft.com/office/officeart/2018/2/layout/IconVerticalSolidList"/>
    <dgm:cxn modelId="{5ECB2267-3671-4999-A617-6DFA8B92E866}" type="presParOf" srcId="{5B2A8AA6-CBAA-4297-8586-61BF438C3417}" destId="{2D75806F-2F7F-4DEB-9D36-B4F3B1842D2E}" srcOrd="3" destOrd="0" presId="urn:microsoft.com/office/officeart/2018/2/layout/IconVerticalSolidList"/>
    <dgm:cxn modelId="{7CF7BCCA-0D39-49C8-8089-3BC1FB4FEA78}" type="presParOf" srcId="{5B2A8AA6-CBAA-4297-8586-61BF438C3417}" destId="{B8216867-C8DC-4478-B813-08F54DD80098}" srcOrd="4" destOrd="0" presId="urn:microsoft.com/office/officeart/2018/2/layout/IconVerticalSolidList"/>
    <dgm:cxn modelId="{74D4DF0C-3333-46E1-8846-C750A8C590C9}" type="presParOf" srcId="{B8216867-C8DC-4478-B813-08F54DD80098}" destId="{A95A9CC1-047E-42A9-8359-9F7E8C696CD7}" srcOrd="0" destOrd="0" presId="urn:microsoft.com/office/officeart/2018/2/layout/IconVerticalSolidList"/>
    <dgm:cxn modelId="{2367DB6A-8DF5-4E61-877A-966CF552A010}" type="presParOf" srcId="{B8216867-C8DC-4478-B813-08F54DD80098}" destId="{C1F1A0A4-63DD-4908-ABDD-65DEC47F84BD}" srcOrd="1" destOrd="0" presId="urn:microsoft.com/office/officeart/2018/2/layout/IconVerticalSolidList"/>
    <dgm:cxn modelId="{270C2FCE-5E61-406D-BA72-31E6D48FC29A}" type="presParOf" srcId="{B8216867-C8DC-4478-B813-08F54DD80098}" destId="{2AC53F64-C7C2-4529-A675-6D3BA2BF6368}" srcOrd="2" destOrd="0" presId="urn:microsoft.com/office/officeart/2018/2/layout/IconVerticalSolidList"/>
    <dgm:cxn modelId="{724B751B-D875-4BD9-8A1D-C365D823090B}" type="presParOf" srcId="{B8216867-C8DC-4478-B813-08F54DD80098}" destId="{54437519-B808-41E1-A556-9BF2CCF2B404}" srcOrd="3" destOrd="0" presId="urn:microsoft.com/office/officeart/2018/2/layout/IconVerticalSolidList"/>
    <dgm:cxn modelId="{88852C9D-7445-4ED9-A3D1-3DD80EC2FDFD}" type="presParOf" srcId="{5B2A8AA6-CBAA-4297-8586-61BF438C3417}" destId="{4374BF6D-3703-466E-A9EA-361088AA064B}" srcOrd="5" destOrd="0" presId="urn:microsoft.com/office/officeart/2018/2/layout/IconVerticalSolidList"/>
    <dgm:cxn modelId="{54427F14-C633-4B7C-BDC7-11422655AF20}" type="presParOf" srcId="{5B2A8AA6-CBAA-4297-8586-61BF438C3417}" destId="{443ED4B2-85D4-4061-9591-8A21EC96439E}" srcOrd="6" destOrd="0" presId="urn:microsoft.com/office/officeart/2018/2/layout/IconVerticalSolidList"/>
    <dgm:cxn modelId="{89396D17-BDDF-47B0-B36F-AFD4908B758C}" type="presParOf" srcId="{443ED4B2-85D4-4061-9591-8A21EC96439E}" destId="{598E485A-B18D-4301-8539-C452E2FD3914}" srcOrd="0" destOrd="0" presId="urn:microsoft.com/office/officeart/2018/2/layout/IconVerticalSolidList"/>
    <dgm:cxn modelId="{5CA52741-B5CB-434E-A953-CC9A4DA430A3}" type="presParOf" srcId="{443ED4B2-85D4-4061-9591-8A21EC96439E}" destId="{C73A711D-1617-4D6E-B6D5-8450A252CF1F}" srcOrd="1" destOrd="0" presId="urn:microsoft.com/office/officeart/2018/2/layout/IconVerticalSolidList"/>
    <dgm:cxn modelId="{8E6FA91C-28D2-4750-AC81-292E2720243D}" type="presParOf" srcId="{443ED4B2-85D4-4061-9591-8A21EC96439E}" destId="{739D9F39-D2D0-4596-9CA7-DD4E7361AAF5}" srcOrd="2" destOrd="0" presId="urn:microsoft.com/office/officeart/2018/2/layout/IconVerticalSolidList"/>
    <dgm:cxn modelId="{441D97CC-7153-46CD-B70F-4262AE8CAAAC}" type="presParOf" srcId="{443ED4B2-85D4-4061-9591-8A21EC96439E}" destId="{14D74759-FF83-4B9A-BABC-0EF66EF6C1CA}" srcOrd="3" destOrd="0" presId="urn:microsoft.com/office/officeart/2018/2/layout/IconVerticalSolidList"/>
    <dgm:cxn modelId="{0F012050-72F1-478D-902A-03D7905533C5}" type="presParOf" srcId="{5B2A8AA6-CBAA-4297-8586-61BF438C3417}" destId="{4FD1B2ED-5FFE-4B3D-BD4E-C1296303C44C}" srcOrd="7" destOrd="0" presId="urn:microsoft.com/office/officeart/2018/2/layout/IconVerticalSolidList"/>
    <dgm:cxn modelId="{B46F2056-E45C-41D1-B7DD-924F21BB9F7F}" type="presParOf" srcId="{5B2A8AA6-CBAA-4297-8586-61BF438C3417}" destId="{ABD47F37-6641-42B5-BB91-41DDCB693001}" srcOrd="8" destOrd="0" presId="urn:microsoft.com/office/officeart/2018/2/layout/IconVerticalSolidList"/>
    <dgm:cxn modelId="{B5CC078E-27AD-486A-A4BF-D0E80DF00516}" type="presParOf" srcId="{ABD47F37-6641-42B5-BB91-41DDCB693001}" destId="{0F1C5B9B-F074-4B1F-9317-09330AFE2591}" srcOrd="0" destOrd="0" presId="urn:microsoft.com/office/officeart/2018/2/layout/IconVerticalSolidList"/>
    <dgm:cxn modelId="{D8DE2D37-7CD4-40E2-BC61-4AD3D42CCCC4}" type="presParOf" srcId="{ABD47F37-6641-42B5-BB91-41DDCB693001}" destId="{248DEA13-832C-4958-A469-077EDC8B930B}" srcOrd="1" destOrd="0" presId="urn:microsoft.com/office/officeart/2018/2/layout/IconVerticalSolidList"/>
    <dgm:cxn modelId="{BB3E2F94-8AF5-4465-A0FC-FEAA4AAB374E}" type="presParOf" srcId="{ABD47F37-6641-42B5-BB91-41DDCB693001}" destId="{FB0EEFC0-44A3-472E-BB0D-32815D50C8BD}" srcOrd="2" destOrd="0" presId="urn:microsoft.com/office/officeart/2018/2/layout/IconVerticalSolidList"/>
    <dgm:cxn modelId="{1CBA2482-CE41-4C3A-B540-C1709C3C6174}" type="presParOf" srcId="{ABD47F37-6641-42B5-BB91-41DDCB693001}" destId="{B6276C68-98C2-410F-9814-189A093F72C8}" srcOrd="3" destOrd="0" presId="urn:microsoft.com/office/officeart/2018/2/layout/IconVerticalSolidList"/>
    <dgm:cxn modelId="{DE7A53CB-1AD6-4AA8-80A4-30C00031A775}" type="presParOf" srcId="{5B2A8AA6-CBAA-4297-8586-61BF438C3417}" destId="{BA977947-41AA-476A-9180-0590A931725E}" srcOrd="9" destOrd="0" presId="urn:microsoft.com/office/officeart/2018/2/layout/IconVerticalSolidList"/>
    <dgm:cxn modelId="{0EE290B6-251F-4963-B8A8-E245F8FDBEFB}" type="presParOf" srcId="{5B2A8AA6-CBAA-4297-8586-61BF438C3417}" destId="{2C557CAF-1A29-4B61-9F51-3C4AA5DF00D2}" srcOrd="10" destOrd="0" presId="urn:microsoft.com/office/officeart/2018/2/layout/IconVerticalSolidList"/>
    <dgm:cxn modelId="{E2B16300-E4EA-4DD9-9328-12D368A6A50B}" type="presParOf" srcId="{2C557CAF-1A29-4B61-9F51-3C4AA5DF00D2}" destId="{CCCA59EE-1C64-457D-A41E-8539C6A2B10C}" srcOrd="0" destOrd="0" presId="urn:microsoft.com/office/officeart/2018/2/layout/IconVerticalSolidList"/>
    <dgm:cxn modelId="{0D529CD9-0352-4ED9-889A-6E13FD772967}" type="presParOf" srcId="{2C557CAF-1A29-4B61-9F51-3C4AA5DF00D2}" destId="{FAC894F9-3EBB-472F-9E6B-14408B76EAF7}" srcOrd="1" destOrd="0" presId="urn:microsoft.com/office/officeart/2018/2/layout/IconVerticalSolidList"/>
    <dgm:cxn modelId="{C40F42AC-BCA0-4521-ADCF-6A8AC70F83C8}" type="presParOf" srcId="{2C557CAF-1A29-4B61-9F51-3C4AA5DF00D2}" destId="{6582E597-2D7A-445F-ABC4-2AB49336FD94}" srcOrd="2" destOrd="0" presId="urn:microsoft.com/office/officeart/2018/2/layout/IconVerticalSolidList"/>
    <dgm:cxn modelId="{63F6B05B-48F9-4DAD-8C7B-C8647B226622}" type="presParOf" srcId="{2C557CAF-1A29-4B61-9F51-3C4AA5DF00D2}" destId="{ADB85EF8-10E0-4035-BD0D-51BE72B45A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2B6AE-926E-4E66-BB57-2E3C14399E60}"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0105F05C-7B14-4B5E-9FC9-D8833BE0D2E5}">
      <dgm:prSet/>
      <dgm:spPr/>
      <dgm:t>
        <a:bodyPr/>
        <a:lstStyle/>
        <a:p>
          <a:r>
            <a:rPr lang="en-US"/>
            <a:t>Step 1</a:t>
          </a:r>
        </a:p>
      </dgm:t>
    </dgm:pt>
    <dgm:pt modelId="{05971C4E-E83B-42AE-9BF1-60482ED9173F}" type="parTrans" cxnId="{B97A3DF4-8EC6-4C64-BAD2-9DE5883CB9D0}">
      <dgm:prSet/>
      <dgm:spPr/>
      <dgm:t>
        <a:bodyPr/>
        <a:lstStyle/>
        <a:p>
          <a:endParaRPr lang="en-US"/>
        </a:p>
      </dgm:t>
    </dgm:pt>
    <dgm:pt modelId="{80E715FC-00B9-49E9-A88C-6DF8661FA308}" type="sibTrans" cxnId="{B97A3DF4-8EC6-4C64-BAD2-9DE5883CB9D0}">
      <dgm:prSet/>
      <dgm:spPr/>
      <dgm:t>
        <a:bodyPr/>
        <a:lstStyle/>
        <a:p>
          <a:endParaRPr lang="en-US"/>
        </a:p>
      </dgm:t>
    </dgm:pt>
    <dgm:pt modelId="{68BC1BB8-780E-48CF-9811-CE2AF0329715}">
      <dgm:prSet custT="1"/>
      <dgm:spPr/>
      <dgm:t>
        <a:bodyPr/>
        <a:lstStyle/>
        <a:p>
          <a:r>
            <a:rPr lang="en-US" sz="2000" dirty="0"/>
            <a:t>Prioritize Goals </a:t>
          </a:r>
        </a:p>
      </dgm:t>
    </dgm:pt>
    <dgm:pt modelId="{94327515-FCA6-47D4-A007-B384CC0FE69D}" type="parTrans" cxnId="{26DB576A-48A2-4274-8D13-5A37F9ED6114}">
      <dgm:prSet/>
      <dgm:spPr/>
      <dgm:t>
        <a:bodyPr/>
        <a:lstStyle/>
        <a:p>
          <a:endParaRPr lang="en-US"/>
        </a:p>
      </dgm:t>
    </dgm:pt>
    <dgm:pt modelId="{CAC7E33B-0C0F-4EAC-B2FC-93C56EB04BEC}" type="sibTrans" cxnId="{26DB576A-48A2-4274-8D13-5A37F9ED6114}">
      <dgm:prSet/>
      <dgm:spPr/>
      <dgm:t>
        <a:bodyPr/>
        <a:lstStyle/>
        <a:p>
          <a:endParaRPr lang="en-US"/>
        </a:p>
      </dgm:t>
    </dgm:pt>
    <dgm:pt modelId="{D9C24F76-F5AD-496D-9D1D-133448CBBEA5}">
      <dgm:prSet/>
      <dgm:spPr/>
      <dgm:t>
        <a:bodyPr/>
        <a:lstStyle/>
        <a:p>
          <a:r>
            <a:rPr lang="en-US"/>
            <a:t>Step 2</a:t>
          </a:r>
        </a:p>
      </dgm:t>
    </dgm:pt>
    <dgm:pt modelId="{0C90C45B-4001-4AF6-B61E-ED3AD5CE9908}" type="parTrans" cxnId="{A107D1DE-DDD1-4EA9-92B6-A6343024E318}">
      <dgm:prSet/>
      <dgm:spPr/>
      <dgm:t>
        <a:bodyPr/>
        <a:lstStyle/>
        <a:p>
          <a:endParaRPr lang="en-US"/>
        </a:p>
      </dgm:t>
    </dgm:pt>
    <dgm:pt modelId="{0F56D6F3-80FD-48B0-9489-8543101CAD9F}" type="sibTrans" cxnId="{A107D1DE-DDD1-4EA9-92B6-A6343024E318}">
      <dgm:prSet/>
      <dgm:spPr/>
      <dgm:t>
        <a:bodyPr/>
        <a:lstStyle/>
        <a:p>
          <a:endParaRPr lang="en-US"/>
        </a:p>
      </dgm:t>
    </dgm:pt>
    <dgm:pt modelId="{172C9229-E09A-418E-B179-5E57012D655C}">
      <dgm:prSet custT="1"/>
      <dgm:spPr/>
      <dgm:t>
        <a:bodyPr/>
        <a:lstStyle/>
        <a:p>
          <a:r>
            <a:rPr lang="en-US" sz="2000" dirty="0"/>
            <a:t>Identify Levers for Change</a:t>
          </a:r>
        </a:p>
      </dgm:t>
    </dgm:pt>
    <dgm:pt modelId="{7E706DFE-3E47-471B-B24B-684A3F35A140}" type="parTrans" cxnId="{7FD43F0C-B4E0-4640-9F8B-5DE63AB8CDF6}">
      <dgm:prSet/>
      <dgm:spPr/>
      <dgm:t>
        <a:bodyPr/>
        <a:lstStyle/>
        <a:p>
          <a:endParaRPr lang="en-US"/>
        </a:p>
      </dgm:t>
    </dgm:pt>
    <dgm:pt modelId="{76C787B2-AFFC-430C-8116-100E822A4B91}" type="sibTrans" cxnId="{7FD43F0C-B4E0-4640-9F8B-5DE63AB8CDF6}">
      <dgm:prSet/>
      <dgm:spPr/>
      <dgm:t>
        <a:bodyPr/>
        <a:lstStyle/>
        <a:p>
          <a:endParaRPr lang="en-US"/>
        </a:p>
      </dgm:t>
    </dgm:pt>
    <dgm:pt modelId="{20555B16-2B58-4F87-961F-70A3AE4E21BE}">
      <dgm:prSet/>
      <dgm:spPr/>
      <dgm:t>
        <a:bodyPr/>
        <a:lstStyle/>
        <a:p>
          <a:r>
            <a:rPr lang="en-US"/>
            <a:t>Step 3</a:t>
          </a:r>
        </a:p>
      </dgm:t>
    </dgm:pt>
    <dgm:pt modelId="{7A69FACD-414D-4E7F-B901-41977E439214}" type="parTrans" cxnId="{26B83508-1973-4423-81BB-F88DB62C580D}">
      <dgm:prSet/>
      <dgm:spPr/>
      <dgm:t>
        <a:bodyPr/>
        <a:lstStyle/>
        <a:p>
          <a:endParaRPr lang="en-US"/>
        </a:p>
      </dgm:t>
    </dgm:pt>
    <dgm:pt modelId="{2F992295-63B9-460D-B5EF-766A95EABB86}" type="sibTrans" cxnId="{26B83508-1973-4423-81BB-F88DB62C580D}">
      <dgm:prSet/>
      <dgm:spPr/>
      <dgm:t>
        <a:bodyPr/>
        <a:lstStyle/>
        <a:p>
          <a:endParaRPr lang="en-US"/>
        </a:p>
      </dgm:t>
    </dgm:pt>
    <dgm:pt modelId="{1B1E33F6-7D0C-4D74-81D8-44577481ED1D}">
      <dgm:prSet custT="1"/>
      <dgm:spPr/>
      <dgm:t>
        <a:bodyPr/>
        <a:lstStyle/>
        <a:p>
          <a:r>
            <a:rPr lang="en-US" sz="2000" dirty="0"/>
            <a:t>Build Relationships</a:t>
          </a:r>
        </a:p>
      </dgm:t>
    </dgm:pt>
    <dgm:pt modelId="{D3ABCE8D-8006-401D-A575-E3F4E66B1459}" type="parTrans" cxnId="{7EE95D3B-4953-4012-8BD0-40CF0D689043}">
      <dgm:prSet/>
      <dgm:spPr/>
      <dgm:t>
        <a:bodyPr/>
        <a:lstStyle/>
        <a:p>
          <a:endParaRPr lang="en-US"/>
        </a:p>
      </dgm:t>
    </dgm:pt>
    <dgm:pt modelId="{5E1AE835-1F7F-42E5-B425-6022FB5D51F4}" type="sibTrans" cxnId="{7EE95D3B-4953-4012-8BD0-40CF0D689043}">
      <dgm:prSet/>
      <dgm:spPr/>
      <dgm:t>
        <a:bodyPr/>
        <a:lstStyle/>
        <a:p>
          <a:endParaRPr lang="en-US"/>
        </a:p>
      </dgm:t>
    </dgm:pt>
    <dgm:pt modelId="{BD457283-FAEA-4BEA-8396-A288FDE0F33B}">
      <dgm:prSet/>
      <dgm:spPr/>
      <dgm:t>
        <a:bodyPr/>
        <a:lstStyle/>
        <a:p>
          <a:r>
            <a:rPr lang="en-US"/>
            <a:t>Step 4</a:t>
          </a:r>
        </a:p>
      </dgm:t>
    </dgm:pt>
    <dgm:pt modelId="{1FA3B156-755D-4C9E-B023-650ACA7C9647}" type="parTrans" cxnId="{4F3BD75A-1B1E-4B31-ABC4-168C81FB19F8}">
      <dgm:prSet/>
      <dgm:spPr/>
      <dgm:t>
        <a:bodyPr/>
        <a:lstStyle/>
        <a:p>
          <a:endParaRPr lang="en-US"/>
        </a:p>
      </dgm:t>
    </dgm:pt>
    <dgm:pt modelId="{DB02A1DB-B6DB-4509-807D-732B52E9EAC3}" type="sibTrans" cxnId="{4F3BD75A-1B1E-4B31-ABC4-168C81FB19F8}">
      <dgm:prSet/>
      <dgm:spPr/>
      <dgm:t>
        <a:bodyPr/>
        <a:lstStyle/>
        <a:p>
          <a:endParaRPr lang="en-US"/>
        </a:p>
      </dgm:t>
    </dgm:pt>
    <dgm:pt modelId="{EC933F0A-08CD-47F4-A41E-81C79F1ADBDB}">
      <dgm:prSet custT="1"/>
      <dgm:spPr/>
      <dgm:t>
        <a:bodyPr/>
        <a:lstStyle/>
        <a:p>
          <a:r>
            <a:rPr lang="en-US" sz="2000" dirty="0"/>
            <a:t>Develop an Action Plan</a:t>
          </a:r>
        </a:p>
      </dgm:t>
    </dgm:pt>
    <dgm:pt modelId="{765E2792-7AC5-42B9-BFEE-8C644B934A0D}" type="parTrans" cxnId="{4714743A-916A-49AC-879F-C9D8726FFD97}">
      <dgm:prSet/>
      <dgm:spPr/>
      <dgm:t>
        <a:bodyPr/>
        <a:lstStyle/>
        <a:p>
          <a:endParaRPr lang="en-US"/>
        </a:p>
      </dgm:t>
    </dgm:pt>
    <dgm:pt modelId="{FA17A587-E66A-4999-820E-FBC46B9B1068}" type="sibTrans" cxnId="{4714743A-916A-49AC-879F-C9D8726FFD97}">
      <dgm:prSet/>
      <dgm:spPr/>
      <dgm:t>
        <a:bodyPr/>
        <a:lstStyle/>
        <a:p>
          <a:endParaRPr lang="en-US"/>
        </a:p>
      </dgm:t>
    </dgm:pt>
    <dgm:pt modelId="{F58BCED3-3922-4479-BBC8-0988BAF4A024}">
      <dgm:prSet/>
      <dgm:spPr/>
      <dgm:t>
        <a:bodyPr/>
        <a:lstStyle/>
        <a:p>
          <a:r>
            <a:rPr lang="en-US"/>
            <a:t>Step 5</a:t>
          </a:r>
        </a:p>
      </dgm:t>
    </dgm:pt>
    <dgm:pt modelId="{EFFFB393-A279-44B3-B46E-600A1EF856D2}" type="parTrans" cxnId="{DD09D2A1-399D-443E-819E-9EB486AD31B7}">
      <dgm:prSet/>
      <dgm:spPr/>
      <dgm:t>
        <a:bodyPr/>
        <a:lstStyle/>
        <a:p>
          <a:endParaRPr lang="en-US"/>
        </a:p>
      </dgm:t>
    </dgm:pt>
    <dgm:pt modelId="{4D73F3BB-9526-4863-99FD-BDEFCD5E43BF}" type="sibTrans" cxnId="{DD09D2A1-399D-443E-819E-9EB486AD31B7}">
      <dgm:prSet/>
      <dgm:spPr/>
      <dgm:t>
        <a:bodyPr/>
        <a:lstStyle/>
        <a:p>
          <a:endParaRPr lang="en-US"/>
        </a:p>
      </dgm:t>
    </dgm:pt>
    <dgm:pt modelId="{655B5BC4-B43B-4F2F-A334-602EFAC6C57C}">
      <dgm:prSet custT="1"/>
      <dgm:spPr/>
      <dgm:t>
        <a:bodyPr/>
        <a:lstStyle/>
        <a:p>
          <a:r>
            <a:rPr lang="en-US" sz="2000" dirty="0"/>
            <a:t>Make Your Case</a:t>
          </a:r>
        </a:p>
      </dgm:t>
    </dgm:pt>
    <dgm:pt modelId="{2CAE5012-9CB6-44EB-AAED-624FA28727C0}" type="parTrans" cxnId="{6812780B-ADAD-46B8-A684-9AC4507EF87D}">
      <dgm:prSet/>
      <dgm:spPr/>
      <dgm:t>
        <a:bodyPr/>
        <a:lstStyle/>
        <a:p>
          <a:endParaRPr lang="en-US"/>
        </a:p>
      </dgm:t>
    </dgm:pt>
    <dgm:pt modelId="{7D42A3D8-70FE-46E2-9484-B3237619B64A}" type="sibTrans" cxnId="{6812780B-ADAD-46B8-A684-9AC4507EF87D}">
      <dgm:prSet/>
      <dgm:spPr/>
      <dgm:t>
        <a:bodyPr/>
        <a:lstStyle/>
        <a:p>
          <a:endParaRPr lang="en-US"/>
        </a:p>
      </dgm:t>
    </dgm:pt>
    <dgm:pt modelId="{4FAE3772-463E-4A93-BB68-E519005B465A}">
      <dgm:prSet/>
      <dgm:spPr/>
      <dgm:t>
        <a:bodyPr/>
        <a:lstStyle/>
        <a:p>
          <a:r>
            <a:rPr lang="en-US"/>
            <a:t>Step 6</a:t>
          </a:r>
        </a:p>
      </dgm:t>
    </dgm:pt>
    <dgm:pt modelId="{83D6A3DC-F1B9-495A-97B4-043A95BC30C8}" type="parTrans" cxnId="{15838367-66FA-459C-BE55-8EDA8CD097AB}">
      <dgm:prSet/>
      <dgm:spPr/>
      <dgm:t>
        <a:bodyPr/>
        <a:lstStyle/>
        <a:p>
          <a:endParaRPr lang="en-US"/>
        </a:p>
      </dgm:t>
    </dgm:pt>
    <dgm:pt modelId="{E501CD64-4997-4449-8BB7-F2007AED62D9}" type="sibTrans" cxnId="{15838367-66FA-459C-BE55-8EDA8CD097AB}">
      <dgm:prSet/>
      <dgm:spPr/>
      <dgm:t>
        <a:bodyPr/>
        <a:lstStyle/>
        <a:p>
          <a:endParaRPr lang="en-US"/>
        </a:p>
      </dgm:t>
    </dgm:pt>
    <dgm:pt modelId="{B0A04490-A118-4C23-948D-50493471CBD6}">
      <dgm:prSet custT="1"/>
      <dgm:spPr/>
      <dgm:t>
        <a:bodyPr/>
        <a:lstStyle/>
        <a:p>
          <a:r>
            <a:rPr lang="en-US" sz="1800" dirty="0"/>
            <a:t>Build Momentum</a:t>
          </a:r>
        </a:p>
      </dgm:t>
    </dgm:pt>
    <dgm:pt modelId="{09E79A63-2D1B-4336-9570-D322F547004F}" type="parTrans" cxnId="{723D69B7-D612-4BD4-A3AD-84F67A6D3A0A}">
      <dgm:prSet/>
      <dgm:spPr/>
      <dgm:t>
        <a:bodyPr/>
        <a:lstStyle/>
        <a:p>
          <a:endParaRPr lang="en-US"/>
        </a:p>
      </dgm:t>
    </dgm:pt>
    <dgm:pt modelId="{9F32CFE0-D5F7-4E15-B601-36A4AC7DFABF}" type="sibTrans" cxnId="{723D69B7-D612-4BD4-A3AD-84F67A6D3A0A}">
      <dgm:prSet/>
      <dgm:spPr/>
      <dgm:t>
        <a:bodyPr/>
        <a:lstStyle/>
        <a:p>
          <a:endParaRPr lang="en-US"/>
        </a:p>
      </dgm:t>
    </dgm:pt>
    <dgm:pt modelId="{E7431274-C3B7-45E5-9B36-7E1388ACF283}" type="pres">
      <dgm:prSet presAssocID="{C072B6AE-926E-4E66-BB57-2E3C14399E60}" presName="Name0" presStyleCnt="0">
        <dgm:presLayoutVars>
          <dgm:dir/>
          <dgm:animLvl val="lvl"/>
          <dgm:resizeHandles val="exact"/>
        </dgm:presLayoutVars>
      </dgm:prSet>
      <dgm:spPr/>
    </dgm:pt>
    <dgm:pt modelId="{A981C216-520C-4C90-9CBE-6C4E7C081A37}" type="pres">
      <dgm:prSet presAssocID="{4FAE3772-463E-4A93-BB68-E519005B465A}" presName="boxAndChildren" presStyleCnt="0"/>
      <dgm:spPr/>
    </dgm:pt>
    <dgm:pt modelId="{3972FF73-21DB-4A84-B47F-AFFE339CE3C2}" type="pres">
      <dgm:prSet presAssocID="{4FAE3772-463E-4A93-BB68-E519005B465A}" presName="parentTextBox" presStyleLbl="alignNode1" presStyleIdx="0" presStyleCnt="6"/>
      <dgm:spPr/>
    </dgm:pt>
    <dgm:pt modelId="{83BEE509-1569-4DBA-835D-30422706130F}" type="pres">
      <dgm:prSet presAssocID="{4FAE3772-463E-4A93-BB68-E519005B465A}" presName="descendantBox" presStyleLbl="bgAccFollowNode1" presStyleIdx="0" presStyleCnt="6"/>
      <dgm:spPr/>
    </dgm:pt>
    <dgm:pt modelId="{BD3F44BF-A7CE-45C8-A6E5-EF8586BAE4F9}" type="pres">
      <dgm:prSet presAssocID="{4D73F3BB-9526-4863-99FD-BDEFCD5E43BF}" presName="sp" presStyleCnt="0"/>
      <dgm:spPr/>
    </dgm:pt>
    <dgm:pt modelId="{A48A3F17-1050-47F1-AF9C-9A09CE72140A}" type="pres">
      <dgm:prSet presAssocID="{F58BCED3-3922-4479-BBC8-0988BAF4A024}" presName="arrowAndChildren" presStyleCnt="0"/>
      <dgm:spPr/>
    </dgm:pt>
    <dgm:pt modelId="{D4F47F08-F873-45FA-8636-25E1E9D0B177}" type="pres">
      <dgm:prSet presAssocID="{F58BCED3-3922-4479-BBC8-0988BAF4A024}" presName="parentTextArrow" presStyleLbl="node1" presStyleIdx="0" presStyleCnt="0"/>
      <dgm:spPr/>
    </dgm:pt>
    <dgm:pt modelId="{B74F771E-DD0B-421B-9DE8-870F678DAB4E}" type="pres">
      <dgm:prSet presAssocID="{F58BCED3-3922-4479-BBC8-0988BAF4A024}" presName="arrow" presStyleLbl="alignNode1" presStyleIdx="1" presStyleCnt="6"/>
      <dgm:spPr/>
    </dgm:pt>
    <dgm:pt modelId="{2EBBCA11-ECB3-4855-BB89-C166BED843CB}" type="pres">
      <dgm:prSet presAssocID="{F58BCED3-3922-4479-BBC8-0988BAF4A024}" presName="descendantArrow" presStyleLbl="bgAccFollowNode1" presStyleIdx="1" presStyleCnt="6"/>
      <dgm:spPr/>
    </dgm:pt>
    <dgm:pt modelId="{BD23C2CB-B5A1-4556-A8E2-AE0633334AB3}" type="pres">
      <dgm:prSet presAssocID="{DB02A1DB-B6DB-4509-807D-732B52E9EAC3}" presName="sp" presStyleCnt="0"/>
      <dgm:spPr/>
    </dgm:pt>
    <dgm:pt modelId="{C6E02968-EE69-43B4-A4DB-7441787969FF}" type="pres">
      <dgm:prSet presAssocID="{BD457283-FAEA-4BEA-8396-A288FDE0F33B}" presName="arrowAndChildren" presStyleCnt="0"/>
      <dgm:spPr/>
    </dgm:pt>
    <dgm:pt modelId="{C5E074BE-683D-4F7C-8243-552F2AB5A246}" type="pres">
      <dgm:prSet presAssocID="{BD457283-FAEA-4BEA-8396-A288FDE0F33B}" presName="parentTextArrow" presStyleLbl="node1" presStyleIdx="0" presStyleCnt="0"/>
      <dgm:spPr/>
    </dgm:pt>
    <dgm:pt modelId="{6EC17A61-DFA7-4F14-A9F6-72BDA17CA1F9}" type="pres">
      <dgm:prSet presAssocID="{BD457283-FAEA-4BEA-8396-A288FDE0F33B}" presName="arrow" presStyleLbl="alignNode1" presStyleIdx="2" presStyleCnt="6"/>
      <dgm:spPr/>
    </dgm:pt>
    <dgm:pt modelId="{722D948A-38A5-400B-A48F-B561D2DE744C}" type="pres">
      <dgm:prSet presAssocID="{BD457283-FAEA-4BEA-8396-A288FDE0F33B}" presName="descendantArrow" presStyleLbl="bgAccFollowNode1" presStyleIdx="2" presStyleCnt="6"/>
      <dgm:spPr/>
    </dgm:pt>
    <dgm:pt modelId="{4FF370B1-73FD-445A-AE4F-472BAE13A730}" type="pres">
      <dgm:prSet presAssocID="{2F992295-63B9-460D-B5EF-766A95EABB86}" presName="sp" presStyleCnt="0"/>
      <dgm:spPr/>
    </dgm:pt>
    <dgm:pt modelId="{53989BCD-5E1A-40E9-97A1-E5E63A0D7515}" type="pres">
      <dgm:prSet presAssocID="{20555B16-2B58-4F87-961F-70A3AE4E21BE}" presName="arrowAndChildren" presStyleCnt="0"/>
      <dgm:spPr/>
    </dgm:pt>
    <dgm:pt modelId="{37A4C853-9E04-4E8F-8817-FE72373B365C}" type="pres">
      <dgm:prSet presAssocID="{20555B16-2B58-4F87-961F-70A3AE4E21BE}" presName="parentTextArrow" presStyleLbl="node1" presStyleIdx="0" presStyleCnt="0"/>
      <dgm:spPr/>
    </dgm:pt>
    <dgm:pt modelId="{82DA6E41-CE6C-481C-AA44-2FFF9239BD00}" type="pres">
      <dgm:prSet presAssocID="{20555B16-2B58-4F87-961F-70A3AE4E21BE}" presName="arrow" presStyleLbl="alignNode1" presStyleIdx="3" presStyleCnt="6"/>
      <dgm:spPr/>
    </dgm:pt>
    <dgm:pt modelId="{B9CC61BC-4E7C-48B0-BB0E-3FB8A8810DE2}" type="pres">
      <dgm:prSet presAssocID="{20555B16-2B58-4F87-961F-70A3AE4E21BE}" presName="descendantArrow" presStyleLbl="bgAccFollowNode1" presStyleIdx="3" presStyleCnt="6"/>
      <dgm:spPr/>
    </dgm:pt>
    <dgm:pt modelId="{84DAEE1D-9D63-4C0B-AA6D-7FCA9C962C05}" type="pres">
      <dgm:prSet presAssocID="{0F56D6F3-80FD-48B0-9489-8543101CAD9F}" presName="sp" presStyleCnt="0"/>
      <dgm:spPr/>
    </dgm:pt>
    <dgm:pt modelId="{172E2D97-4986-454D-B6FB-836EBBDBA821}" type="pres">
      <dgm:prSet presAssocID="{D9C24F76-F5AD-496D-9D1D-133448CBBEA5}" presName="arrowAndChildren" presStyleCnt="0"/>
      <dgm:spPr/>
    </dgm:pt>
    <dgm:pt modelId="{93A27772-1106-49C5-B268-724008126452}" type="pres">
      <dgm:prSet presAssocID="{D9C24F76-F5AD-496D-9D1D-133448CBBEA5}" presName="parentTextArrow" presStyleLbl="node1" presStyleIdx="0" presStyleCnt="0"/>
      <dgm:spPr/>
    </dgm:pt>
    <dgm:pt modelId="{ED9B5751-896B-4A17-BB4E-558A6C598D16}" type="pres">
      <dgm:prSet presAssocID="{D9C24F76-F5AD-496D-9D1D-133448CBBEA5}" presName="arrow" presStyleLbl="alignNode1" presStyleIdx="4" presStyleCnt="6"/>
      <dgm:spPr/>
    </dgm:pt>
    <dgm:pt modelId="{8AF80A31-EE06-457A-BF0B-F32104A1D42F}" type="pres">
      <dgm:prSet presAssocID="{D9C24F76-F5AD-496D-9D1D-133448CBBEA5}" presName="descendantArrow" presStyleLbl="bgAccFollowNode1" presStyleIdx="4" presStyleCnt="6"/>
      <dgm:spPr/>
    </dgm:pt>
    <dgm:pt modelId="{B7371B17-C64C-4D16-87BD-F4F95CDC27D1}" type="pres">
      <dgm:prSet presAssocID="{80E715FC-00B9-49E9-A88C-6DF8661FA308}" presName="sp" presStyleCnt="0"/>
      <dgm:spPr/>
    </dgm:pt>
    <dgm:pt modelId="{65A1E20A-5C6B-4480-A8F1-99E26670CE8D}" type="pres">
      <dgm:prSet presAssocID="{0105F05C-7B14-4B5E-9FC9-D8833BE0D2E5}" presName="arrowAndChildren" presStyleCnt="0"/>
      <dgm:spPr/>
    </dgm:pt>
    <dgm:pt modelId="{56614DAF-2F6D-4412-8160-0572829FCB16}" type="pres">
      <dgm:prSet presAssocID="{0105F05C-7B14-4B5E-9FC9-D8833BE0D2E5}" presName="parentTextArrow" presStyleLbl="node1" presStyleIdx="0" presStyleCnt="0"/>
      <dgm:spPr/>
    </dgm:pt>
    <dgm:pt modelId="{13760FF1-C126-414A-8A0B-5C4FD8E8C2DF}" type="pres">
      <dgm:prSet presAssocID="{0105F05C-7B14-4B5E-9FC9-D8833BE0D2E5}" presName="arrow" presStyleLbl="alignNode1" presStyleIdx="5" presStyleCnt="6"/>
      <dgm:spPr/>
    </dgm:pt>
    <dgm:pt modelId="{5F4E9BAC-DD0E-4C28-88DF-E019B1B1EB67}" type="pres">
      <dgm:prSet presAssocID="{0105F05C-7B14-4B5E-9FC9-D8833BE0D2E5}" presName="descendantArrow" presStyleLbl="bgAccFollowNode1" presStyleIdx="5" presStyleCnt="6"/>
      <dgm:spPr/>
    </dgm:pt>
  </dgm:ptLst>
  <dgm:cxnLst>
    <dgm:cxn modelId="{37620505-0069-4B79-9CFB-B2B69228C9C1}" type="presOf" srcId="{655B5BC4-B43B-4F2F-A334-602EFAC6C57C}" destId="{2EBBCA11-ECB3-4855-BB89-C166BED843CB}" srcOrd="0" destOrd="0" presId="urn:microsoft.com/office/officeart/2016/7/layout/VerticalDownArrowProcess"/>
    <dgm:cxn modelId="{E9BCB605-73FC-4CD0-8ABB-19A493B04109}" type="presOf" srcId="{F58BCED3-3922-4479-BBC8-0988BAF4A024}" destId="{B74F771E-DD0B-421B-9DE8-870F678DAB4E}" srcOrd="1" destOrd="0" presId="urn:microsoft.com/office/officeart/2016/7/layout/VerticalDownArrowProcess"/>
    <dgm:cxn modelId="{26B83508-1973-4423-81BB-F88DB62C580D}" srcId="{C072B6AE-926E-4E66-BB57-2E3C14399E60}" destId="{20555B16-2B58-4F87-961F-70A3AE4E21BE}" srcOrd="2" destOrd="0" parTransId="{7A69FACD-414D-4E7F-B901-41977E439214}" sibTransId="{2F992295-63B9-460D-B5EF-766A95EABB86}"/>
    <dgm:cxn modelId="{6812780B-ADAD-46B8-A684-9AC4507EF87D}" srcId="{F58BCED3-3922-4479-BBC8-0988BAF4A024}" destId="{655B5BC4-B43B-4F2F-A334-602EFAC6C57C}" srcOrd="0" destOrd="0" parTransId="{2CAE5012-9CB6-44EB-AAED-624FA28727C0}" sibTransId="{7D42A3D8-70FE-46E2-9484-B3237619B64A}"/>
    <dgm:cxn modelId="{7FD43F0C-B4E0-4640-9F8B-5DE63AB8CDF6}" srcId="{D9C24F76-F5AD-496D-9D1D-133448CBBEA5}" destId="{172C9229-E09A-418E-B179-5E57012D655C}" srcOrd="0" destOrd="0" parTransId="{7E706DFE-3E47-471B-B24B-684A3F35A140}" sibTransId="{76C787B2-AFFC-430C-8116-100E822A4B91}"/>
    <dgm:cxn modelId="{14FA3912-290D-47DB-A06D-C31B8D420E69}" type="presOf" srcId="{B0A04490-A118-4C23-948D-50493471CBD6}" destId="{83BEE509-1569-4DBA-835D-30422706130F}" srcOrd="0" destOrd="0" presId="urn:microsoft.com/office/officeart/2016/7/layout/VerticalDownArrowProcess"/>
    <dgm:cxn modelId="{9A04A423-75D8-41A8-9320-4654BBE68536}" type="presOf" srcId="{0105F05C-7B14-4B5E-9FC9-D8833BE0D2E5}" destId="{13760FF1-C126-414A-8A0B-5C4FD8E8C2DF}" srcOrd="1" destOrd="0" presId="urn:microsoft.com/office/officeart/2016/7/layout/VerticalDownArrowProcess"/>
    <dgm:cxn modelId="{4714743A-916A-49AC-879F-C9D8726FFD97}" srcId="{BD457283-FAEA-4BEA-8396-A288FDE0F33B}" destId="{EC933F0A-08CD-47F4-A41E-81C79F1ADBDB}" srcOrd="0" destOrd="0" parTransId="{765E2792-7AC5-42B9-BFEE-8C644B934A0D}" sibTransId="{FA17A587-E66A-4999-820E-FBC46B9B1068}"/>
    <dgm:cxn modelId="{5892813A-2013-442A-9FE0-9274F5FAD25F}" type="presOf" srcId="{4FAE3772-463E-4A93-BB68-E519005B465A}" destId="{3972FF73-21DB-4A84-B47F-AFFE339CE3C2}" srcOrd="0" destOrd="0" presId="urn:microsoft.com/office/officeart/2016/7/layout/VerticalDownArrowProcess"/>
    <dgm:cxn modelId="{7EE95D3B-4953-4012-8BD0-40CF0D689043}" srcId="{20555B16-2B58-4F87-961F-70A3AE4E21BE}" destId="{1B1E33F6-7D0C-4D74-81D8-44577481ED1D}" srcOrd="0" destOrd="0" parTransId="{D3ABCE8D-8006-401D-A575-E3F4E66B1459}" sibTransId="{5E1AE835-1F7F-42E5-B425-6022FB5D51F4}"/>
    <dgm:cxn modelId="{15838367-66FA-459C-BE55-8EDA8CD097AB}" srcId="{C072B6AE-926E-4E66-BB57-2E3C14399E60}" destId="{4FAE3772-463E-4A93-BB68-E519005B465A}" srcOrd="5" destOrd="0" parTransId="{83D6A3DC-F1B9-495A-97B4-043A95BC30C8}" sibTransId="{E501CD64-4997-4449-8BB7-F2007AED62D9}"/>
    <dgm:cxn modelId="{8EF6206A-9B11-4AC0-BFBF-5273B3A17EAC}" type="presOf" srcId="{20555B16-2B58-4F87-961F-70A3AE4E21BE}" destId="{37A4C853-9E04-4E8F-8817-FE72373B365C}" srcOrd="0" destOrd="0" presId="urn:microsoft.com/office/officeart/2016/7/layout/VerticalDownArrowProcess"/>
    <dgm:cxn modelId="{26DB576A-48A2-4274-8D13-5A37F9ED6114}" srcId="{0105F05C-7B14-4B5E-9FC9-D8833BE0D2E5}" destId="{68BC1BB8-780E-48CF-9811-CE2AF0329715}" srcOrd="0" destOrd="0" parTransId="{94327515-FCA6-47D4-A007-B384CC0FE69D}" sibTransId="{CAC7E33B-0C0F-4EAC-B2FC-93C56EB04BEC}"/>
    <dgm:cxn modelId="{06A42A4D-55D2-49A0-8953-FCA834B196AB}" type="presOf" srcId="{BD457283-FAEA-4BEA-8396-A288FDE0F33B}" destId="{6EC17A61-DFA7-4F14-A9F6-72BDA17CA1F9}" srcOrd="1" destOrd="0" presId="urn:microsoft.com/office/officeart/2016/7/layout/VerticalDownArrowProcess"/>
    <dgm:cxn modelId="{287A0555-7153-47CD-97A1-B3F0F82FC743}" type="presOf" srcId="{20555B16-2B58-4F87-961F-70A3AE4E21BE}" destId="{82DA6E41-CE6C-481C-AA44-2FFF9239BD00}" srcOrd="1" destOrd="0" presId="urn:microsoft.com/office/officeart/2016/7/layout/VerticalDownArrowProcess"/>
    <dgm:cxn modelId="{7528CB57-5446-4F8B-BC0F-C6F667817777}" type="presOf" srcId="{1B1E33F6-7D0C-4D74-81D8-44577481ED1D}" destId="{B9CC61BC-4E7C-48B0-BB0E-3FB8A8810DE2}" srcOrd="0" destOrd="0" presId="urn:microsoft.com/office/officeart/2016/7/layout/VerticalDownArrowProcess"/>
    <dgm:cxn modelId="{4F3BD75A-1B1E-4B31-ABC4-168C81FB19F8}" srcId="{C072B6AE-926E-4E66-BB57-2E3C14399E60}" destId="{BD457283-FAEA-4BEA-8396-A288FDE0F33B}" srcOrd="3" destOrd="0" parTransId="{1FA3B156-755D-4C9E-B023-650ACA7C9647}" sibTransId="{DB02A1DB-B6DB-4509-807D-732B52E9EAC3}"/>
    <dgm:cxn modelId="{19857482-0018-438D-82E8-43835DC197DB}" type="presOf" srcId="{BD457283-FAEA-4BEA-8396-A288FDE0F33B}" destId="{C5E074BE-683D-4F7C-8243-552F2AB5A246}" srcOrd="0" destOrd="0" presId="urn:microsoft.com/office/officeart/2016/7/layout/VerticalDownArrowProcess"/>
    <dgm:cxn modelId="{DD09D2A1-399D-443E-819E-9EB486AD31B7}" srcId="{C072B6AE-926E-4E66-BB57-2E3C14399E60}" destId="{F58BCED3-3922-4479-BBC8-0988BAF4A024}" srcOrd="4" destOrd="0" parTransId="{EFFFB393-A279-44B3-B46E-600A1EF856D2}" sibTransId="{4D73F3BB-9526-4863-99FD-BDEFCD5E43BF}"/>
    <dgm:cxn modelId="{6E6687A8-BF57-441A-859E-CB9F2DC25202}" type="presOf" srcId="{C072B6AE-926E-4E66-BB57-2E3C14399E60}" destId="{E7431274-C3B7-45E5-9B36-7E1388ACF283}" srcOrd="0" destOrd="0" presId="urn:microsoft.com/office/officeart/2016/7/layout/VerticalDownArrowProcess"/>
    <dgm:cxn modelId="{723D69B7-D612-4BD4-A3AD-84F67A6D3A0A}" srcId="{4FAE3772-463E-4A93-BB68-E519005B465A}" destId="{B0A04490-A118-4C23-948D-50493471CBD6}" srcOrd="0" destOrd="0" parTransId="{09E79A63-2D1B-4336-9570-D322F547004F}" sibTransId="{9F32CFE0-D5F7-4E15-B601-36A4AC7DFABF}"/>
    <dgm:cxn modelId="{59715BC3-E266-4D12-A832-71D29F13BA2D}" type="presOf" srcId="{F58BCED3-3922-4479-BBC8-0988BAF4A024}" destId="{D4F47F08-F873-45FA-8636-25E1E9D0B177}" srcOrd="0" destOrd="0" presId="urn:microsoft.com/office/officeart/2016/7/layout/VerticalDownArrowProcess"/>
    <dgm:cxn modelId="{D284FCC3-2697-4855-87F0-CE79D0889803}" type="presOf" srcId="{D9C24F76-F5AD-496D-9D1D-133448CBBEA5}" destId="{ED9B5751-896B-4A17-BB4E-558A6C598D16}" srcOrd="1" destOrd="0" presId="urn:microsoft.com/office/officeart/2016/7/layout/VerticalDownArrowProcess"/>
    <dgm:cxn modelId="{CA6111CA-9994-41CD-A00F-A3607FB8A3AE}" type="presOf" srcId="{172C9229-E09A-418E-B179-5E57012D655C}" destId="{8AF80A31-EE06-457A-BF0B-F32104A1D42F}" srcOrd="0" destOrd="0" presId="urn:microsoft.com/office/officeart/2016/7/layout/VerticalDownArrowProcess"/>
    <dgm:cxn modelId="{F3DA7CDD-952F-41FD-BFBB-392B4708CCF4}" type="presOf" srcId="{EC933F0A-08CD-47F4-A41E-81C79F1ADBDB}" destId="{722D948A-38A5-400B-A48F-B561D2DE744C}" srcOrd="0" destOrd="0" presId="urn:microsoft.com/office/officeart/2016/7/layout/VerticalDownArrowProcess"/>
    <dgm:cxn modelId="{A107D1DE-DDD1-4EA9-92B6-A6343024E318}" srcId="{C072B6AE-926E-4E66-BB57-2E3C14399E60}" destId="{D9C24F76-F5AD-496D-9D1D-133448CBBEA5}" srcOrd="1" destOrd="0" parTransId="{0C90C45B-4001-4AF6-B61E-ED3AD5CE9908}" sibTransId="{0F56D6F3-80FD-48B0-9489-8543101CAD9F}"/>
    <dgm:cxn modelId="{B86534F4-E4A8-4E59-B9FB-2593DCBC2540}" type="presOf" srcId="{0105F05C-7B14-4B5E-9FC9-D8833BE0D2E5}" destId="{56614DAF-2F6D-4412-8160-0572829FCB16}" srcOrd="0" destOrd="0" presId="urn:microsoft.com/office/officeart/2016/7/layout/VerticalDownArrowProcess"/>
    <dgm:cxn modelId="{B97A3DF4-8EC6-4C64-BAD2-9DE5883CB9D0}" srcId="{C072B6AE-926E-4E66-BB57-2E3C14399E60}" destId="{0105F05C-7B14-4B5E-9FC9-D8833BE0D2E5}" srcOrd="0" destOrd="0" parTransId="{05971C4E-E83B-42AE-9BF1-60482ED9173F}" sibTransId="{80E715FC-00B9-49E9-A88C-6DF8661FA308}"/>
    <dgm:cxn modelId="{862180FA-EA89-469A-9628-788A537BF51A}" type="presOf" srcId="{D9C24F76-F5AD-496D-9D1D-133448CBBEA5}" destId="{93A27772-1106-49C5-B268-724008126452}" srcOrd="0" destOrd="0" presId="urn:microsoft.com/office/officeart/2016/7/layout/VerticalDownArrowProcess"/>
    <dgm:cxn modelId="{C2ADBAFA-6D2A-473F-A48C-61A124DE7822}" type="presOf" srcId="{68BC1BB8-780E-48CF-9811-CE2AF0329715}" destId="{5F4E9BAC-DD0E-4C28-88DF-E019B1B1EB67}" srcOrd="0" destOrd="0" presId="urn:microsoft.com/office/officeart/2016/7/layout/VerticalDownArrowProcess"/>
    <dgm:cxn modelId="{F95F85D2-6051-4822-A174-4017D5384082}" type="presParOf" srcId="{E7431274-C3B7-45E5-9B36-7E1388ACF283}" destId="{A981C216-520C-4C90-9CBE-6C4E7C081A37}" srcOrd="0" destOrd="0" presId="urn:microsoft.com/office/officeart/2016/7/layout/VerticalDownArrowProcess"/>
    <dgm:cxn modelId="{2D25B3C3-AB77-4AA9-A625-AE9C3975AEA8}" type="presParOf" srcId="{A981C216-520C-4C90-9CBE-6C4E7C081A37}" destId="{3972FF73-21DB-4A84-B47F-AFFE339CE3C2}" srcOrd="0" destOrd="0" presId="urn:microsoft.com/office/officeart/2016/7/layout/VerticalDownArrowProcess"/>
    <dgm:cxn modelId="{4D46D45B-178E-4BC2-88FC-3A7284C19ABB}" type="presParOf" srcId="{A981C216-520C-4C90-9CBE-6C4E7C081A37}" destId="{83BEE509-1569-4DBA-835D-30422706130F}" srcOrd="1" destOrd="0" presId="urn:microsoft.com/office/officeart/2016/7/layout/VerticalDownArrowProcess"/>
    <dgm:cxn modelId="{99B09F8C-9285-44E3-B764-9E4DD3A4EEAC}" type="presParOf" srcId="{E7431274-C3B7-45E5-9B36-7E1388ACF283}" destId="{BD3F44BF-A7CE-45C8-A6E5-EF8586BAE4F9}" srcOrd="1" destOrd="0" presId="urn:microsoft.com/office/officeart/2016/7/layout/VerticalDownArrowProcess"/>
    <dgm:cxn modelId="{20D58A48-0716-45F9-95B1-563BE11E1104}" type="presParOf" srcId="{E7431274-C3B7-45E5-9B36-7E1388ACF283}" destId="{A48A3F17-1050-47F1-AF9C-9A09CE72140A}" srcOrd="2" destOrd="0" presId="urn:microsoft.com/office/officeart/2016/7/layout/VerticalDownArrowProcess"/>
    <dgm:cxn modelId="{19BC50FF-BADE-4BCC-968D-CFF5C2D8CCAA}" type="presParOf" srcId="{A48A3F17-1050-47F1-AF9C-9A09CE72140A}" destId="{D4F47F08-F873-45FA-8636-25E1E9D0B177}" srcOrd="0" destOrd="0" presId="urn:microsoft.com/office/officeart/2016/7/layout/VerticalDownArrowProcess"/>
    <dgm:cxn modelId="{99E995ED-0EA4-479A-8B77-CCFA659EAADF}" type="presParOf" srcId="{A48A3F17-1050-47F1-AF9C-9A09CE72140A}" destId="{B74F771E-DD0B-421B-9DE8-870F678DAB4E}" srcOrd="1" destOrd="0" presId="urn:microsoft.com/office/officeart/2016/7/layout/VerticalDownArrowProcess"/>
    <dgm:cxn modelId="{3AC92B5D-79A9-4A9A-885C-01C2AA95E532}" type="presParOf" srcId="{A48A3F17-1050-47F1-AF9C-9A09CE72140A}" destId="{2EBBCA11-ECB3-4855-BB89-C166BED843CB}" srcOrd="2" destOrd="0" presId="urn:microsoft.com/office/officeart/2016/7/layout/VerticalDownArrowProcess"/>
    <dgm:cxn modelId="{F90A5AC9-4676-43C8-81CC-94856781068D}" type="presParOf" srcId="{E7431274-C3B7-45E5-9B36-7E1388ACF283}" destId="{BD23C2CB-B5A1-4556-A8E2-AE0633334AB3}" srcOrd="3" destOrd="0" presId="urn:microsoft.com/office/officeart/2016/7/layout/VerticalDownArrowProcess"/>
    <dgm:cxn modelId="{687CECCF-932F-4667-920C-3E34D005D22C}" type="presParOf" srcId="{E7431274-C3B7-45E5-9B36-7E1388ACF283}" destId="{C6E02968-EE69-43B4-A4DB-7441787969FF}" srcOrd="4" destOrd="0" presId="urn:microsoft.com/office/officeart/2016/7/layout/VerticalDownArrowProcess"/>
    <dgm:cxn modelId="{FF4D1592-B049-4EE8-8552-E5B21E87C1E1}" type="presParOf" srcId="{C6E02968-EE69-43B4-A4DB-7441787969FF}" destId="{C5E074BE-683D-4F7C-8243-552F2AB5A246}" srcOrd="0" destOrd="0" presId="urn:microsoft.com/office/officeart/2016/7/layout/VerticalDownArrowProcess"/>
    <dgm:cxn modelId="{4F48C6BF-B612-4A67-9688-EC338712645C}" type="presParOf" srcId="{C6E02968-EE69-43B4-A4DB-7441787969FF}" destId="{6EC17A61-DFA7-4F14-A9F6-72BDA17CA1F9}" srcOrd="1" destOrd="0" presId="urn:microsoft.com/office/officeart/2016/7/layout/VerticalDownArrowProcess"/>
    <dgm:cxn modelId="{F0814897-15E8-4F53-BB5E-295F90742D2A}" type="presParOf" srcId="{C6E02968-EE69-43B4-A4DB-7441787969FF}" destId="{722D948A-38A5-400B-A48F-B561D2DE744C}" srcOrd="2" destOrd="0" presId="urn:microsoft.com/office/officeart/2016/7/layout/VerticalDownArrowProcess"/>
    <dgm:cxn modelId="{289207D3-0B5A-4E16-AB07-72098F939517}" type="presParOf" srcId="{E7431274-C3B7-45E5-9B36-7E1388ACF283}" destId="{4FF370B1-73FD-445A-AE4F-472BAE13A730}" srcOrd="5" destOrd="0" presId="urn:microsoft.com/office/officeart/2016/7/layout/VerticalDownArrowProcess"/>
    <dgm:cxn modelId="{656E30E9-8181-4FDF-8D27-738A41F5934C}" type="presParOf" srcId="{E7431274-C3B7-45E5-9B36-7E1388ACF283}" destId="{53989BCD-5E1A-40E9-97A1-E5E63A0D7515}" srcOrd="6" destOrd="0" presId="urn:microsoft.com/office/officeart/2016/7/layout/VerticalDownArrowProcess"/>
    <dgm:cxn modelId="{D665A49F-FE3A-4F39-BAA7-052BFD992602}" type="presParOf" srcId="{53989BCD-5E1A-40E9-97A1-E5E63A0D7515}" destId="{37A4C853-9E04-4E8F-8817-FE72373B365C}" srcOrd="0" destOrd="0" presId="urn:microsoft.com/office/officeart/2016/7/layout/VerticalDownArrowProcess"/>
    <dgm:cxn modelId="{6149BB9C-A520-4ED7-864D-18373B438053}" type="presParOf" srcId="{53989BCD-5E1A-40E9-97A1-E5E63A0D7515}" destId="{82DA6E41-CE6C-481C-AA44-2FFF9239BD00}" srcOrd="1" destOrd="0" presId="urn:microsoft.com/office/officeart/2016/7/layout/VerticalDownArrowProcess"/>
    <dgm:cxn modelId="{829126EC-9F98-4834-B792-647926B1C21E}" type="presParOf" srcId="{53989BCD-5E1A-40E9-97A1-E5E63A0D7515}" destId="{B9CC61BC-4E7C-48B0-BB0E-3FB8A8810DE2}" srcOrd="2" destOrd="0" presId="urn:microsoft.com/office/officeart/2016/7/layout/VerticalDownArrowProcess"/>
    <dgm:cxn modelId="{608992C6-18E3-4F9F-99C1-8EDDFE2C824F}" type="presParOf" srcId="{E7431274-C3B7-45E5-9B36-7E1388ACF283}" destId="{84DAEE1D-9D63-4C0B-AA6D-7FCA9C962C05}" srcOrd="7" destOrd="0" presId="urn:microsoft.com/office/officeart/2016/7/layout/VerticalDownArrowProcess"/>
    <dgm:cxn modelId="{7CC973A7-9ED5-4F44-BE52-A17E6A607881}" type="presParOf" srcId="{E7431274-C3B7-45E5-9B36-7E1388ACF283}" destId="{172E2D97-4986-454D-B6FB-836EBBDBA821}" srcOrd="8" destOrd="0" presId="urn:microsoft.com/office/officeart/2016/7/layout/VerticalDownArrowProcess"/>
    <dgm:cxn modelId="{D2992315-1760-474D-AB68-98DF47A86449}" type="presParOf" srcId="{172E2D97-4986-454D-B6FB-836EBBDBA821}" destId="{93A27772-1106-49C5-B268-724008126452}" srcOrd="0" destOrd="0" presId="urn:microsoft.com/office/officeart/2016/7/layout/VerticalDownArrowProcess"/>
    <dgm:cxn modelId="{89B84E3F-BCFD-45C9-90F0-6585703E362E}" type="presParOf" srcId="{172E2D97-4986-454D-B6FB-836EBBDBA821}" destId="{ED9B5751-896B-4A17-BB4E-558A6C598D16}" srcOrd="1" destOrd="0" presId="urn:microsoft.com/office/officeart/2016/7/layout/VerticalDownArrowProcess"/>
    <dgm:cxn modelId="{4E995EFB-A0E4-4A6E-B8C4-668D2CB81D22}" type="presParOf" srcId="{172E2D97-4986-454D-B6FB-836EBBDBA821}" destId="{8AF80A31-EE06-457A-BF0B-F32104A1D42F}" srcOrd="2" destOrd="0" presId="urn:microsoft.com/office/officeart/2016/7/layout/VerticalDownArrowProcess"/>
    <dgm:cxn modelId="{B84842E2-37CE-403E-A7E9-BFD68BCFE5CA}" type="presParOf" srcId="{E7431274-C3B7-45E5-9B36-7E1388ACF283}" destId="{B7371B17-C64C-4D16-87BD-F4F95CDC27D1}" srcOrd="9" destOrd="0" presId="urn:microsoft.com/office/officeart/2016/7/layout/VerticalDownArrowProcess"/>
    <dgm:cxn modelId="{36E89B2A-DA15-4186-8E37-06866A9EF3A5}" type="presParOf" srcId="{E7431274-C3B7-45E5-9B36-7E1388ACF283}" destId="{65A1E20A-5C6B-4480-A8F1-99E26670CE8D}" srcOrd="10" destOrd="0" presId="urn:microsoft.com/office/officeart/2016/7/layout/VerticalDownArrowProcess"/>
    <dgm:cxn modelId="{7D07430E-CCA5-4696-8E82-0506ACD0CE5C}" type="presParOf" srcId="{65A1E20A-5C6B-4480-A8F1-99E26670CE8D}" destId="{56614DAF-2F6D-4412-8160-0572829FCB16}" srcOrd="0" destOrd="0" presId="urn:microsoft.com/office/officeart/2016/7/layout/VerticalDownArrowProcess"/>
    <dgm:cxn modelId="{2303586D-076B-477B-89C2-B4577B88EB50}" type="presParOf" srcId="{65A1E20A-5C6B-4480-A8F1-99E26670CE8D}" destId="{13760FF1-C126-414A-8A0B-5C4FD8E8C2DF}" srcOrd="1" destOrd="0" presId="urn:microsoft.com/office/officeart/2016/7/layout/VerticalDownArrowProcess"/>
    <dgm:cxn modelId="{D1A08BB9-713C-450F-BE47-A72A583DA4A0}" type="presParOf" srcId="{65A1E20A-5C6B-4480-A8F1-99E26670CE8D}" destId="{5F4E9BAC-DD0E-4C28-88DF-E019B1B1EB6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EECF0-B235-4DB2-AD5D-54C3841526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CFBB61-02E8-4970-BF36-6B500D93A38B}">
      <dgm:prSet custT="1"/>
      <dgm:spPr/>
      <dgm:t>
        <a:bodyPr/>
        <a:lstStyle/>
        <a:p>
          <a:r>
            <a:rPr lang="en-US" sz="2800" dirty="0"/>
            <a:t>Identify Issues</a:t>
          </a:r>
        </a:p>
      </dgm:t>
    </dgm:pt>
    <dgm:pt modelId="{FC15D691-1143-487C-A7BF-68949560909F}" type="parTrans" cxnId="{448D4686-3687-4D47-95F1-DFF4CCD10418}">
      <dgm:prSet/>
      <dgm:spPr/>
      <dgm:t>
        <a:bodyPr/>
        <a:lstStyle/>
        <a:p>
          <a:endParaRPr lang="en-US"/>
        </a:p>
      </dgm:t>
    </dgm:pt>
    <dgm:pt modelId="{E4714F0F-315C-453C-9C92-7593FA32EE91}" type="sibTrans" cxnId="{448D4686-3687-4D47-95F1-DFF4CCD10418}">
      <dgm:prSet/>
      <dgm:spPr/>
      <dgm:t>
        <a:bodyPr/>
        <a:lstStyle/>
        <a:p>
          <a:endParaRPr lang="en-US"/>
        </a:p>
      </dgm:t>
    </dgm:pt>
    <dgm:pt modelId="{E22E384E-12AB-4C6C-9628-677B5E2A7356}">
      <dgm:prSet custT="1"/>
      <dgm:spPr/>
      <dgm:t>
        <a:bodyPr/>
        <a:lstStyle/>
        <a:p>
          <a:r>
            <a:rPr lang="en-US" sz="2800" dirty="0"/>
            <a:t>Add Detail</a:t>
          </a:r>
        </a:p>
      </dgm:t>
    </dgm:pt>
    <dgm:pt modelId="{7207ECAB-83D3-4568-89D8-914C648C38DE}" type="parTrans" cxnId="{AB496DAA-42BA-4025-8541-272E1B112C6F}">
      <dgm:prSet/>
      <dgm:spPr/>
      <dgm:t>
        <a:bodyPr/>
        <a:lstStyle/>
        <a:p>
          <a:endParaRPr lang="en-US"/>
        </a:p>
      </dgm:t>
    </dgm:pt>
    <dgm:pt modelId="{BB125A13-0174-431B-88E0-F69FBB21C09E}" type="sibTrans" cxnId="{AB496DAA-42BA-4025-8541-272E1B112C6F}">
      <dgm:prSet/>
      <dgm:spPr/>
      <dgm:t>
        <a:bodyPr/>
        <a:lstStyle/>
        <a:p>
          <a:endParaRPr lang="en-US"/>
        </a:p>
      </dgm:t>
    </dgm:pt>
    <dgm:pt modelId="{634E300A-ADCE-4177-91E5-91D01F7E0EA8}">
      <dgm:prSet custT="1"/>
      <dgm:spPr/>
      <dgm:t>
        <a:bodyPr/>
        <a:lstStyle/>
        <a:p>
          <a:r>
            <a:rPr lang="en-US" sz="2800" dirty="0"/>
            <a:t>Describe Impacts</a:t>
          </a:r>
        </a:p>
      </dgm:t>
    </dgm:pt>
    <dgm:pt modelId="{512271BA-13F2-49DE-B400-C732E7716EB2}" type="parTrans" cxnId="{8D7C298D-FF43-4D3D-9A08-A7F74D85F3FD}">
      <dgm:prSet/>
      <dgm:spPr/>
      <dgm:t>
        <a:bodyPr/>
        <a:lstStyle/>
        <a:p>
          <a:endParaRPr lang="en-US"/>
        </a:p>
      </dgm:t>
    </dgm:pt>
    <dgm:pt modelId="{DB728850-D987-4A9C-B728-9FCC90F6C87F}" type="sibTrans" cxnId="{8D7C298D-FF43-4D3D-9A08-A7F74D85F3FD}">
      <dgm:prSet/>
      <dgm:spPr/>
      <dgm:t>
        <a:bodyPr/>
        <a:lstStyle/>
        <a:p>
          <a:endParaRPr lang="en-US"/>
        </a:p>
      </dgm:t>
    </dgm:pt>
    <dgm:pt modelId="{F7C07166-B9C3-4E7E-A82F-E53AA423AD16}">
      <dgm:prSet custT="1"/>
      <dgm:spPr/>
      <dgm:t>
        <a:bodyPr/>
        <a:lstStyle/>
        <a:p>
          <a:r>
            <a:rPr lang="en-US" sz="2800" dirty="0"/>
            <a:t>Set Goals</a:t>
          </a:r>
        </a:p>
      </dgm:t>
    </dgm:pt>
    <dgm:pt modelId="{B612FD1E-9772-4273-8356-010E4E9DB860}" type="parTrans" cxnId="{93BB3812-AE9F-4C98-88C2-3DABE7F38066}">
      <dgm:prSet/>
      <dgm:spPr/>
      <dgm:t>
        <a:bodyPr/>
        <a:lstStyle/>
        <a:p>
          <a:endParaRPr lang="en-US"/>
        </a:p>
      </dgm:t>
    </dgm:pt>
    <dgm:pt modelId="{C0E26968-3D56-4F2D-A483-CC33A3FB103C}" type="sibTrans" cxnId="{93BB3812-AE9F-4C98-88C2-3DABE7F38066}">
      <dgm:prSet/>
      <dgm:spPr/>
      <dgm:t>
        <a:bodyPr/>
        <a:lstStyle/>
        <a:p>
          <a:endParaRPr lang="en-US"/>
        </a:p>
      </dgm:t>
    </dgm:pt>
    <dgm:pt modelId="{C5E3BB7D-91DF-411A-9E05-7B4F5A934EA2}">
      <dgm:prSet custT="1"/>
      <dgm:spPr/>
      <dgm:t>
        <a:bodyPr/>
        <a:lstStyle/>
        <a:p>
          <a:r>
            <a:rPr lang="en-US" sz="2800" dirty="0"/>
            <a:t>Prioritize for Action</a:t>
          </a:r>
        </a:p>
      </dgm:t>
    </dgm:pt>
    <dgm:pt modelId="{AA01D8C8-9D6E-4E49-859F-D37C397D34AE}" type="parTrans" cxnId="{A95DC988-4D08-4A85-AE75-BBB286E77F0F}">
      <dgm:prSet/>
      <dgm:spPr/>
      <dgm:t>
        <a:bodyPr/>
        <a:lstStyle/>
        <a:p>
          <a:endParaRPr lang="en-US"/>
        </a:p>
      </dgm:t>
    </dgm:pt>
    <dgm:pt modelId="{0BE421B4-0829-474C-8716-6EA31B6839E6}" type="sibTrans" cxnId="{A95DC988-4D08-4A85-AE75-BBB286E77F0F}">
      <dgm:prSet/>
      <dgm:spPr/>
      <dgm:t>
        <a:bodyPr/>
        <a:lstStyle/>
        <a:p>
          <a:endParaRPr lang="en-US"/>
        </a:p>
      </dgm:t>
    </dgm:pt>
    <dgm:pt modelId="{50A26E2D-5582-4F95-A0CE-F7B6C939916F}" type="pres">
      <dgm:prSet presAssocID="{D67EECF0-B235-4DB2-AD5D-54C3841526A3}" presName="root" presStyleCnt="0">
        <dgm:presLayoutVars>
          <dgm:dir/>
          <dgm:resizeHandles val="exact"/>
        </dgm:presLayoutVars>
      </dgm:prSet>
      <dgm:spPr/>
    </dgm:pt>
    <dgm:pt modelId="{EE1761D9-E5DB-46BF-AF07-4F225D28FB73}" type="pres">
      <dgm:prSet presAssocID="{8ECFBB61-02E8-4970-BF36-6B500D93A38B}" presName="compNode" presStyleCnt="0"/>
      <dgm:spPr/>
    </dgm:pt>
    <dgm:pt modelId="{5CCAD7AB-2C05-4553-865E-2E8315D78947}" type="pres">
      <dgm:prSet presAssocID="{8ECFBB61-02E8-4970-BF36-6B500D93A38B}" presName="bgRect" presStyleLbl="bgShp" presStyleIdx="0" presStyleCnt="5"/>
      <dgm:spPr/>
    </dgm:pt>
    <dgm:pt modelId="{ADDD1A82-739C-4646-BC08-DBEF9D7D8019}" type="pres">
      <dgm:prSet presAssocID="{8ECFBB61-02E8-4970-BF36-6B500D93A38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51895B2-EFE1-49D0-9B2D-C2254CD0B171}" type="pres">
      <dgm:prSet presAssocID="{8ECFBB61-02E8-4970-BF36-6B500D93A38B}" presName="spaceRect" presStyleCnt="0"/>
      <dgm:spPr/>
    </dgm:pt>
    <dgm:pt modelId="{5677471F-AE0D-4AF7-B78B-9E1D3F64FB1F}" type="pres">
      <dgm:prSet presAssocID="{8ECFBB61-02E8-4970-BF36-6B500D93A38B}" presName="parTx" presStyleLbl="revTx" presStyleIdx="0" presStyleCnt="5">
        <dgm:presLayoutVars>
          <dgm:chMax val="0"/>
          <dgm:chPref val="0"/>
        </dgm:presLayoutVars>
      </dgm:prSet>
      <dgm:spPr/>
    </dgm:pt>
    <dgm:pt modelId="{250EF6E9-871E-4CA5-AF16-2BF98D0C6F48}" type="pres">
      <dgm:prSet presAssocID="{E4714F0F-315C-453C-9C92-7593FA32EE91}" presName="sibTrans" presStyleCnt="0"/>
      <dgm:spPr/>
    </dgm:pt>
    <dgm:pt modelId="{9A884340-A3CC-47A4-848F-1313EF1586E3}" type="pres">
      <dgm:prSet presAssocID="{E22E384E-12AB-4C6C-9628-677B5E2A7356}" presName="compNode" presStyleCnt="0"/>
      <dgm:spPr/>
    </dgm:pt>
    <dgm:pt modelId="{100573CE-64E5-4C56-8D92-7248894B8C90}" type="pres">
      <dgm:prSet presAssocID="{E22E384E-12AB-4C6C-9628-677B5E2A7356}" presName="bgRect" presStyleLbl="bgShp" presStyleIdx="1" presStyleCnt="5"/>
      <dgm:spPr/>
    </dgm:pt>
    <dgm:pt modelId="{A56584E8-F3D3-414F-A873-98FFB92838C9}" type="pres">
      <dgm:prSet presAssocID="{E22E384E-12AB-4C6C-9628-677B5E2A735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FF90DE3-D90B-40CF-B4CD-094D930886AD}" type="pres">
      <dgm:prSet presAssocID="{E22E384E-12AB-4C6C-9628-677B5E2A7356}" presName="spaceRect" presStyleCnt="0"/>
      <dgm:spPr/>
    </dgm:pt>
    <dgm:pt modelId="{DDEF0572-61B1-48B4-8CCB-2B78EC1063DB}" type="pres">
      <dgm:prSet presAssocID="{E22E384E-12AB-4C6C-9628-677B5E2A7356}" presName="parTx" presStyleLbl="revTx" presStyleIdx="1" presStyleCnt="5">
        <dgm:presLayoutVars>
          <dgm:chMax val="0"/>
          <dgm:chPref val="0"/>
        </dgm:presLayoutVars>
      </dgm:prSet>
      <dgm:spPr/>
    </dgm:pt>
    <dgm:pt modelId="{E519357F-6663-429F-B4E9-47D479713AA7}" type="pres">
      <dgm:prSet presAssocID="{BB125A13-0174-431B-88E0-F69FBB21C09E}" presName="sibTrans" presStyleCnt="0"/>
      <dgm:spPr/>
    </dgm:pt>
    <dgm:pt modelId="{1846A277-F66F-48AF-90F4-DF5580FB3677}" type="pres">
      <dgm:prSet presAssocID="{634E300A-ADCE-4177-91E5-91D01F7E0EA8}" presName="compNode" presStyleCnt="0"/>
      <dgm:spPr/>
    </dgm:pt>
    <dgm:pt modelId="{E485D8DD-52F7-49AF-823C-2DB754D83B3A}" type="pres">
      <dgm:prSet presAssocID="{634E300A-ADCE-4177-91E5-91D01F7E0EA8}" presName="bgRect" presStyleLbl="bgShp" presStyleIdx="2" presStyleCnt="5"/>
      <dgm:spPr/>
    </dgm:pt>
    <dgm:pt modelId="{1F4FB22D-9F4B-4DAC-9B02-E3BE42522841}" type="pres">
      <dgm:prSet presAssocID="{634E300A-ADCE-4177-91E5-91D01F7E0EA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D4627794-4F22-44E8-9108-76D5930CC1D5}" type="pres">
      <dgm:prSet presAssocID="{634E300A-ADCE-4177-91E5-91D01F7E0EA8}" presName="spaceRect" presStyleCnt="0"/>
      <dgm:spPr/>
    </dgm:pt>
    <dgm:pt modelId="{0249BA06-7660-4E5C-80E9-37EB61CD0009}" type="pres">
      <dgm:prSet presAssocID="{634E300A-ADCE-4177-91E5-91D01F7E0EA8}" presName="parTx" presStyleLbl="revTx" presStyleIdx="2" presStyleCnt="5">
        <dgm:presLayoutVars>
          <dgm:chMax val="0"/>
          <dgm:chPref val="0"/>
        </dgm:presLayoutVars>
      </dgm:prSet>
      <dgm:spPr/>
    </dgm:pt>
    <dgm:pt modelId="{445894A8-AA33-49D3-8445-0E9EA87104C8}" type="pres">
      <dgm:prSet presAssocID="{DB728850-D987-4A9C-B728-9FCC90F6C87F}" presName="sibTrans" presStyleCnt="0"/>
      <dgm:spPr/>
    </dgm:pt>
    <dgm:pt modelId="{55EF54AD-00BA-48BC-92C6-7617F2EBA0DD}" type="pres">
      <dgm:prSet presAssocID="{F7C07166-B9C3-4E7E-A82F-E53AA423AD16}" presName="compNode" presStyleCnt="0"/>
      <dgm:spPr/>
    </dgm:pt>
    <dgm:pt modelId="{2A872D68-F827-4758-AD7A-039FA9D06067}" type="pres">
      <dgm:prSet presAssocID="{F7C07166-B9C3-4E7E-A82F-E53AA423AD16}" presName="bgRect" presStyleLbl="bgShp" presStyleIdx="3" presStyleCnt="5"/>
      <dgm:spPr/>
    </dgm:pt>
    <dgm:pt modelId="{305890B1-2A7B-4933-B0EB-353AAC573F16}" type="pres">
      <dgm:prSet presAssocID="{F7C07166-B9C3-4E7E-A82F-E53AA423AD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FB39310-50AB-4C5D-9D0E-7DA89FF5B6CC}" type="pres">
      <dgm:prSet presAssocID="{F7C07166-B9C3-4E7E-A82F-E53AA423AD16}" presName="spaceRect" presStyleCnt="0"/>
      <dgm:spPr/>
    </dgm:pt>
    <dgm:pt modelId="{1C64CE3B-07A8-4327-8045-34CE7473C308}" type="pres">
      <dgm:prSet presAssocID="{F7C07166-B9C3-4E7E-A82F-E53AA423AD16}" presName="parTx" presStyleLbl="revTx" presStyleIdx="3" presStyleCnt="5">
        <dgm:presLayoutVars>
          <dgm:chMax val="0"/>
          <dgm:chPref val="0"/>
        </dgm:presLayoutVars>
      </dgm:prSet>
      <dgm:spPr/>
    </dgm:pt>
    <dgm:pt modelId="{65E4F068-61C6-4ACD-8C31-8577FDA5D78E}" type="pres">
      <dgm:prSet presAssocID="{C0E26968-3D56-4F2D-A483-CC33A3FB103C}" presName="sibTrans" presStyleCnt="0"/>
      <dgm:spPr/>
    </dgm:pt>
    <dgm:pt modelId="{A08D8F1E-9253-482D-8FD7-B02CCCF26646}" type="pres">
      <dgm:prSet presAssocID="{C5E3BB7D-91DF-411A-9E05-7B4F5A934EA2}" presName="compNode" presStyleCnt="0"/>
      <dgm:spPr/>
    </dgm:pt>
    <dgm:pt modelId="{F5FB662C-3BC1-4276-937D-C5D856540A75}" type="pres">
      <dgm:prSet presAssocID="{C5E3BB7D-91DF-411A-9E05-7B4F5A934EA2}" presName="bgRect" presStyleLbl="bgShp" presStyleIdx="4" presStyleCnt="5"/>
      <dgm:spPr/>
    </dgm:pt>
    <dgm:pt modelId="{E51287F1-4CA8-47CF-BBC9-3EA96E4643F3}" type="pres">
      <dgm:prSet presAssocID="{C5E3BB7D-91DF-411A-9E05-7B4F5A934EA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E5F4C4C7-6260-4F95-A282-6261B0B346F9}" type="pres">
      <dgm:prSet presAssocID="{C5E3BB7D-91DF-411A-9E05-7B4F5A934EA2}" presName="spaceRect" presStyleCnt="0"/>
      <dgm:spPr/>
    </dgm:pt>
    <dgm:pt modelId="{90730C60-B02D-4868-B934-025D42B5735E}" type="pres">
      <dgm:prSet presAssocID="{C5E3BB7D-91DF-411A-9E05-7B4F5A934EA2}" presName="parTx" presStyleLbl="revTx" presStyleIdx="4" presStyleCnt="5">
        <dgm:presLayoutVars>
          <dgm:chMax val="0"/>
          <dgm:chPref val="0"/>
        </dgm:presLayoutVars>
      </dgm:prSet>
      <dgm:spPr/>
    </dgm:pt>
  </dgm:ptLst>
  <dgm:cxnLst>
    <dgm:cxn modelId="{93BB3812-AE9F-4C98-88C2-3DABE7F38066}" srcId="{D67EECF0-B235-4DB2-AD5D-54C3841526A3}" destId="{F7C07166-B9C3-4E7E-A82F-E53AA423AD16}" srcOrd="3" destOrd="0" parTransId="{B612FD1E-9772-4273-8356-010E4E9DB860}" sibTransId="{C0E26968-3D56-4F2D-A483-CC33A3FB103C}"/>
    <dgm:cxn modelId="{EBFE2714-55DA-4E9A-9BD0-A8A8F133825C}" type="presOf" srcId="{C5E3BB7D-91DF-411A-9E05-7B4F5A934EA2}" destId="{90730C60-B02D-4868-B934-025D42B5735E}" srcOrd="0" destOrd="0" presId="urn:microsoft.com/office/officeart/2018/2/layout/IconVerticalSolidList"/>
    <dgm:cxn modelId="{088AB250-D162-4681-BF2C-3EFE35C1ACE2}" type="presOf" srcId="{E22E384E-12AB-4C6C-9628-677B5E2A7356}" destId="{DDEF0572-61B1-48B4-8CCB-2B78EC1063DB}" srcOrd="0" destOrd="0" presId="urn:microsoft.com/office/officeart/2018/2/layout/IconVerticalSolidList"/>
    <dgm:cxn modelId="{448D4686-3687-4D47-95F1-DFF4CCD10418}" srcId="{D67EECF0-B235-4DB2-AD5D-54C3841526A3}" destId="{8ECFBB61-02E8-4970-BF36-6B500D93A38B}" srcOrd="0" destOrd="0" parTransId="{FC15D691-1143-487C-A7BF-68949560909F}" sibTransId="{E4714F0F-315C-453C-9C92-7593FA32EE91}"/>
    <dgm:cxn modelId="{A95DC988-4D08-4A85-AE75-BBB286E77F0F}" srcId="{D67EECF0-B235-4DB2-AD5D-54C3841526A3}" destId="{C5E3BB7D-91DF-411A-9E05-7B4F5A934EA2}" srcOrd="4" destOrd="0" parTransId="{AA01D8C8-9D6E-4E49-859F-D37C397D34AE}" sibTransId="{0BE421B4-0829-474C-8716-6EA31B6839E6}"/>
    <dgm:cxn modelId="{8D7C298D-FF43-4D3D-9A08-A7F74D85F3FD}" srcId="{D67EECF0-B235-4DB2-AD5D-54C3841526A3}" destId="{634E300A-ADCE-4177-91E5-91D01F7E0EA8}" srcOrd="2" destOrd="0" parTransId="{512271BA-13F2-49DE-B400-C732E7716EB2}" sibTransId="{DB728850-D987-4A9C-B728-9FCC90F6C87F}"/>
    <dgm:cxn modelId="{E1781099-0C4E-4A68-8D9D-8D2C97420E06}" type="presOf" srcId="{D67EECF0-B235-4DB2-AD5D-54C3841526A3}" destId="{50A26E2D-5582-4F95-A0CE-F7B6C939916F}" srcOrd="0" destOrd="0" presId="urn:microsoft.com/office/officeart/2018/2/layout/IconVerticalSolidList"/>
    <dgm:cxn modelId="{221DE4A9-DF55-4B6B-89CE-FA09DCACF187}" type="presOf" srcId="{8ECFBB61-02E8-4970-BF36-6B500D93A38B}" destId="{5677471F-AE0D-4AF7-B78B-9E1D3F64FB1F}" srcOrd="0" destOrd="0" presId="urn:microsoft.com/office/officeart/2018/2/layout/IconVerticalSolidList"/>
    <dgm:cxn modelId="{AB496DAA-42BA-4025-8541-272E1B112C6F}" srcId="{D67EECF0-B235-4DB2-AD5D-54C3841526A3}" destId="{E22E384E-12AB-4C6C-9628-677B5E2A7356}" srcOrd="1" destOrd="0" parTransId="{7207ECAB-83D3-4568-89D8-914C648C38DE}" sibTransId="{BB125A13-0174-431B-88E0-F69FBB21C09E}"/>
    <dgm:cxn modelId="{23BA1EBE-CBDC-4CF1-9390-C61C706B71F9}" type="presOf" srcId="{F7C07166-B9C3-4E7E-A82F-E53AA423AD16}" destId="{1C64CE3B-07A8-4327-8045-34CE7473C308}" srcOrd="0" destOrd="0" presId="urn:microsoft.com/office/officeart/2018/2/layout/IconVerticalSolidList"/>
    <dgm:cxn modelId="{BF5B00F8-E7D6-4001-99E0-2D2AA79E5576}" type="presOf" srcId="{634E300A-ADCE-4177-91E5-91D01F7E0EA8}" destId="{0249BA06-7660-4E5C-80E9-37EB61CD0009}" srcOrd="0" destOrd="0" presId="urn:microsoft.com/office/officeart/2018/2/layout/IconVerticalSolidList"/>
    <dgm:cxn modelId="{1808300D-9DAE-4C18-9119-E96BC5E640FF}" type="presParOf" srcId="{50A26E2D-5582-4F95-A0CE-F7B6C939916F}" destId="{EE1761D9-E5DB-46BF-AF07-4F225D28FB73}" srcOrd="0" destOrd="0" presId="urn:microsoft.com/office/officeart/2018/2/layout/IconVerticalSolidList"/>
    <dgm:cxn modelId="{294EFDFF-15DA-4CDD-9410-DB7D62BB6A7C}" type="presParOf" srcId="{EE1761D9-E5DB-46BF-AF07-4F225D28FB73}" destId="{5CCAD7AB-2C05-4553-865E-2E8315D78947}" srcOrd="0" destOrd="0" presId="urn:microsoft.com/office/officeart/2018/2/layout/IconVerticalSolidList"/>
    <dgm:cxn modelId="{E9DD9632-967E-47EB-A2EC-71B05FBB9178}" type="presParOf" srcId="{EE1761D9-E5DB-46BF-AF07-4F225D28FB73}" destId="{ADDD1A82-739C-4646-BC08-DBEF9D7D8019}" srcOrd="1" destOrd="0" presId="urn:microsoft.com/office/officeart/2018/2/layout/IconVerticalSolidList"/>
    <dgm:cxn modelId="{88FE3403-FD82-4374-8C05-F1AD230490E1}" type="presParOf" srcId="{EE1761D9-E5DB-46BF-AF07-4F225D28FB73}" destId="{C51895B2-EFE1-49D0-9B2D-C2254CD0B171}" srcOrd="2" destOrd="0" presId="urn:microsoft.com/office/officeart/2018/2/layout/IconVerticalSolidList"/>
    <dgm:cxn modelId="{B343FF3A-07FD-40A8-B718-E96FACD40D12}" type="presParOf" srcId="{EE1761D9-E5DB-46BF-AF07-4F225D28FB73}" destId="{5677471F-AE0D-4AF7-B78B-9E1D3F64FB1F}" srcOrd="3" destOrd="0" presId="urn:microsoft.com/office/officeart/2018/2/layout/IconVerticalSolidList"/>
    <dgm:cxn modelId="{C22920D1-D435-4110-B907-D6EBCF7814E9}" type="presParOf" srcId="{50A26E2D-5582-4F95-A0CE-F7B6C939916F}" destId="{250EF6E9-871E-4CA5-AF16-2BF98D0C6F48}" srcOrd="1" destOrd="0" presId="urn:microsoft.com/office/officeart/2018/2/layout/IconVerticalSolidList"/>
    <dgm:cxn modelId="{8B2B51FA-34E1-4B48-ABD2-BE5435B904F0}" type="presParOf" srcId="{50A26E2D-5582-4F95-A0CE-F7B6C939916F}" destId="{9A884340-A3CC-47A4-848F-1313EF1586E3}" srcOrd="2" destOrd="0" presId="urn:microsoft.com/office/officeart/2018/2/layout/IconVerticalSolidList"/>
    <dgm:cxn modelId="{E4C7DEA2-35D2-4B4C-8C6E-50EB3B97C266}" type="presParOf" srcId="{9A884340-A3CC-47A4-848F-1313EF1586E3}" destId="{100573CE-64E5-4C56-8D92-7248894B8C90}" srcOrd="0" destOrd="0" presId="urn:microsoft.com/office/officeart/2018/2/layout/IconVerticalSolidList"/>
    <dgm:cxn modelId="{C7B007F0-FE51-484B-BCB4-4D169CF036C9}" type="presParOf" srcId="{9A884340-A3CC-47A4-848F-1313EF1586E3}" destId="{A56584E8-F3D3-414F-A873-98FFB92838C9}" srcOrd="1" destOrd="0" presId="urn:microsoft.com/office/officeart/2018/2/layout/IconVerticalSolidList"/>
    <dgm:cxn modelId="{B8B62734-C159-48A1-9527-CB86A446AF4A}" type="presParOf" srcId="{9A884340-A3CC-47A4-848F-1313EF1586E3}" destId="{EFF90DE3-D90B-40CF-B4CD-094D930886AD}" srcOrd="2" destOrd="0" presId="urn:microsoft.com/office/officeart/2018/2/layout/IconVerticalSolidList"/>
    <dgm:cxn modelId="{5FE4E3B3-2146-44D4-AE28-3E81695014D0}" type="presParOf" srcId="{9A884340-A3CC-47A4-848F-1313EF1586E3}" destId="{DDEF0572-61B1-48B4-8CCB-2B78EC1063DB}" srcOrd="3" destOrd="0" presId="urn:microsoft.com/office/officeart/2018/2/layout/IconVerticalSolidList"/>
    <dgm:cxn modelId="{311DEB8D-3605-4448-BDC4-2CB717FA6941}" type="presParOf" srcId="{50A26E2D-5582-4F95-A0CE-F7B6C939916F}" destId="{E519357F-6663-429F-B4E9-47D479713AA7}" srcOrd="3" destOrd="0" presId="urn:microsoft.com/office/officeart/2018/2/layout/IconVerticalSolidList"/>
    <dgm:cxn modelId="{42ED3456-15EA-419B-A2EE-AF5206A6922E}" type="presParOf" srcId="{50A26E2D-5582-4F95-A0CE-F7B6C939916F}" destId="{1846A277-F66F-48AF-90F4-DF5580FB3677}" srcOrd="4" destOrd="0" presId="urn:microsoft.com/office/officeart/2018/2/layout/IconVerticalSolidList"/>
    <dgm:cxn modelId="{6A95A9B0-8363-40DC-B8B3-6BD07E21E7BC}" type="presParOf" srcId="{1846A277-F66F-48AF-90F4-DF5580FB3677}" destId="{E485D8DD-52F7-49AF-823C-2DB754D83B3A}" srcOrd="0" destOrd="0" presId="urn:microsoft.com/office/officeart/2018/2/layout/IconVerticalSolidList"/>
    <dgm:cxn modelId="{4E13B31C-51D2-4DDB-AA3D-FF2C46DF00FA}" type="presParOf" srcId="{1846A277-F66F-48AF-90F4-DF5580FB3677}" destId="{1F4FB22D-9F4B-4DAC-9B02-E3BE42522841}" srcOrd="1" destOrd="0" presId="urn:microsoft.com/office/officeart/2018/2/layout/IconVerticalSolidList"/>
    <dgm:cxn modelId="{2C46F248-C36C-468B-BD19-1C1FDD65C4BE}" type="presParOf" srcId="{1846A277-F66F-48AF-90F4-DF5580FB3677}" destId="{D4627794-4F22-44E8-9108-76D5930CC1D5}" srcOrd="2" destOrd="0" presId="urn:microsoft.com/office/officeart/2018/2/layout/IconVerticalSolidList"/>
    <dgm:cxn modelId="{5CA94747-9CBA-41B2-BA99-7496D4366C96}" type="presParOf" srcId="{1846A277-F66F-48AF-90F4-DF5580FB3677}" destId="{0249BA06-7660-4E5C-80E9-37EB61CD0009}" srcOrd="3" destOrd="0" presId="urn:microsoft.com/office/officeart/2018/2/layout/IconVerticalSolidList"/>
    <dgm:cxn modelId="{BFA9EB9C-16A8-457B-B160-AEA99E7FAC2C}" type="presParOf" srcId="{50A26E2D-5582-4F95-A0CE-F7B6C939916F}" destId="{445894A8-AA33-49D3-8445-0E9EA87104C8}" srcOrd="5" destOrd="0" presId="urn:microsoft.com/office/officeart/2018/2/layout/IconVerticalSolidList"/>
    <dgm:cxn modelId="{8852DA9B-CED7-411D-B436-A5418FEAA9EF}" type="presParOf" srcId="{50A26E2D-5582-4F95-A0CE-F7B6C939916F}" destId="{55EF54AD-00BA-48BC-92C6-7617F2EBA0DD}" srcOrd="6" destOrd="0" presId="urn:microsoft.com/office/officeart/2018/2/layout/IconVerticalSolidList"/>
    <dgm:cxn modelId="{C0A13E7D-EF31-4985-A951-C94308409FDB}" type="presParOf" srcId="{55EF54AD-00BA-48BC-92C6-7617F2EBA0DD}" destId="{2A872D68-F827-4758-AD7A-039FA9D06067}" srcOrd="0" destOrd="0" presId="urn:microsoft.com/office/officeart/2018/2/layout/IconVerticalSolidList"/>
    <dgm:cxn modelId="{182C1BED-51DE-46BE-BA40-7D2980406963}" type="presParOf" srcId="{55EF54AD-00BA-48BC-92C6-7617F2EBA0DD}" destId="{305890B1-2A7B-4933-B0EB-353AAC573F16}" srcOrd="1" destOrd="0" presId="urn:microsoft.com/office/officeart/2018/2/layout/IconVerticalSolidList"/>
    <dgm:cxn modelId="{412B9322-2DAA-4CC1-A63B-705890B65D85}" type="presParOf" srcId="{55EF54AD-00BA-48BC-92C6-7617F2EBA0DD}" destId="{7FB39310-50AB-4C5D-9D0E-7DA89FF5B6CC}" srcOrd="2" destOrd="0" presId="urn:microsoft.com/office/officeart/2018/2/layout/IconVerticalSolidList"/>
    <dgm:cxn modelId="{6AA3614A-FF1F-4420-A02A-BCE90A998299}" type="presParOf" srcId="{55EF54AD-00BA-48BC-92C6-7617F2EBA0DD}" destId="{1C64CE3B-07A8-4327-8045-34CE7473C308}" srcOrd="3" destOrd="0" presId="urn:microsoft.com/office/officeart/2018/2/layout/IconVerticalSolidList"/>
    <dgm:cxn modelId="{90A597E2-DBDD-4E9C-B924-E40E34ED4F97}" type="presParOf" srcId="{50A26E2D-5582-4F95-A0CE-F7B6C939916F}" destId="{65E4F068-61C6-4ACD-8C31-8577FDA5D78E}" srcOrd="7" destOrd="0" presId="urn:microsoft.com/office/officeart/2018/2/layout/IconVerticalSolidList"/>
    <dgm:cxn modelId="{CA5F13D7-319E-441A-BA08-74403C7BD6BA}" type="presParOf" srcId="{50A26E2D-5582-4F95-A0CE-F7B6C939916F}" destId="{A08D8F1E-9253-482D-8FD7-B02CCCF26646}" srcOrd="8" destOrd="0" presId="urn:microsoft.com/office/officeart/2018/2/layout/IconVerticalSolidList"/>
    <dgm:cxn modelId="{7DD0EB59-94DC-4EAA-9F5C-34C87EA51536}" type="presParOf" srcId="{A08D8F1E-9253-482D-8FD7-B02CCCF26646}" destId="{F5FB662C-3BC1-4276-937D-C5D856540A75}" srcOrd="0" destOrd="0" presId="urn:microsoft.com/office/officeart/2018/2/layout/IconVerticalSolidList"/>
    <dgm:cxn modelId="{5A3ACC5D-8683-4115-B755-0B065891DF7C}" type="presParOf" srcId="{A08D8F1E-9253-482D-8FD7-B02CCCF26646}" destId="{E51287F1-4CA8-47CF-BBC9-3EA96E4643F3}" srcOrd="1" destOrd="0" presId="urn:microsoft.com/office/officeart/2018/2/layout/IconVerticalSolidList"/>
    <dgm:cxn modelId="{175AA4A3-7A61-4577-A01A-1E4CD4080C57}" type="presParOf" srcId="{A08D8F1E-9253-482D-8FD7-B02CCCF26646}" destId="{E5F4C4C7-6260-4F95-A282-6261B0B346F9}" srcOrd="2" destOrd="0" presId="urn:microsoft.com/office/officeart/2018/2/layout/IconVerticalSolidList"/>
    <dgm:cxn modelId="{C2034F40-F7B5-4E66-965A-52C0FEF9CF3F}" type="presParOf" srcId="{A08D8F1E-9253-482D-8FD7-B02CCCF26646}" destId="{90730C60-B02D-4868-B934-025D42B573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38FC67-AA95-4454-8A6D-18C2E2EAA24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8F64DDE-CDD0-4C83-BDA6-BC618ABB229A}">
      <dgm:prSet/>
      <dgm:spPr/>
      <dgm:t>
        <a:bodyPr/>
        <a:lstStyle/>
        <a:p>
          <a:r>
            <a:rPr lang="en-US"/>
            <a:t>Within the community.</a:t>
          </a:r>
        </a:p>
      </dgm:t>
    </dgm:pt>
    <dgm:pt modelId="{C326524A-4525-43FF-A048-D267BC92DF41}" type="parTrans" cxnId="{2CF1097B-7EC5-4214-B414-A981D2C03C5B}">
      <dgm:prSet/>
      <dgm:spPr/>
      <dgm:t>
        <a:bodyPr/>
        <a:lstStyle/>
        <a:p>
          <a:endParaRPr lang="en-US"/>
        </a:p>
      </dgm:t>
    </dgm:pt>
    <dgm:pt modelId="{A2CA25BD-057C-4F37-B6FA-79A25DB31C2D}" type="sibTrans" cxnId="{2CF1097B-7EC5-4214-B414-A981D2C03C5B}">
      <dgm:prSet/>
      <dgm:spPr/>
      <dgm:t>
        <a:bodyPr/>
        <a:lstStyle/>
        <a:p>
          <a:endParaRPr lang="en-US"/>
        </a:p>
      </dgm:t>
    </dgm:pt>
    <dgm:pt modelId="{5909E016-3E51-4B32-B0F5-3ECECC5CB915}">
      <dgm:prSet/>
      <dgm:spPr/>
      <dgm:t>
        <a:bodyPr/>
        <a:lstStyle/>
        <a:p>
          <a:r>
            <a:rPr lang="en-US"/>
            <a:t>With adjacent communities who are also impacted.</a:t>
          </a:r>
        </a:p>
      </dgm:t>
    </dgm:pt>
    <dgm:pt modelId="{D2924D72-3A0F-433D-AAC6-35A9DB4B27ED}" type="parTrans" cxnId="{01BEA207-3AFC-402C-A964-0775EB8A3AEF}">
      <dgm:prSet/>
      <dgm:spPr/>
      <dgm:t>
        <a:bodyPr/>
        <a:lstStyle/>
        <a:p>
          <a:endParaRPr lang="en-US"/>
        </a:p>
      </dgm:t>
    </dgm:pt>
    <dgm:pt modelId="{055F6765-1DF6-439B-9F0A-54B4F1502687}" type="sibTrans" cxnId="{01BEA207-3AFC-402C-A964-0775EB8A3AEF}">
      <dgm:prSet/>
      <dgm:spPr/>
      <dgm:t>
        <a:bodyPr/>
        <a:lstStyle/>
        <a:p>
          <a:endParaRPr lang="en-US"/>
        </a:p>
      </dgm:t>
    </dgm:pt>
    <dgm:pt modelId="{73E8E931-E7CE-4460-9C94-DE64AA5B2F93}">
      <dgm:prSet/>
      <dgm:spPr/>
      <dgm:t>
        <a:bodyPr/>
        <a:lstStyle/>
        <a:p>
          <a:r>
            <a:rPr lang="en-US"/>
            <a:t>With liaisons and opinion leaders.</a:t>
          </a:r>
        </a:p>
      </dgm:t>
    </dgm:pt>
    <dgm:pt modelId="{025BAC28-5C29-4103-9D73-AC0F6F987FEC}" type="parTrans" cxnId="{90DC3114-EF0C-47B0-8C0E-573650079716}">
      <dgm:prSet/>
      <dgm:spPr/>
      <dgm:t>
        <a:bodyPr/>
        <a:lstStyle/>
        <a:p>
          <a:endParaRPr lang="en-US"/>
        </a:p>
      </dgm:t>
    </dgm:pt>
    <dgm:pt modelId="{C6936A10-876D-4003-BB97-D6C4C97C2AEC}" type="sibTrans" cxnId="{90DC3114-EF0C-47B0-8C0E-573650079716}">
      <dgm:prSet/>
      <dgm:spPr/>
      <dgm:t>
        <a:bodyPr/>
        <a:lstStyle/>
        <a:p>
          <a:endParaRPr lang="en-US"/>
        </a:p>
      </dgm:t>
    </dgm:pt>
    <dgm:pt modelId="{E4867C44-C706-4A5A-87DA-6F93757DCCBD}">
      <dgm:prSet/>
      <dgm:spPr/>
      <dgm:t>
        <a:bodyPr/>
        <a:lstStyle/>
        <a:p>
          <a:r>
            <a:rPr lang="en-US"/>
            <a:t>With agency staff who may have relevant expertise, resources or programs.</a:t>
          </a:r>
        </a:p>
      </dgm:t>
    </dgm:pt>
    <dgm:pt modelId="{388557CF-A921-437E-AE2E-F5F215F4789D}" type="parTrans" cxnId="{7BACCC35-76DA-495B-A060-2E16E70349AD}">
      <dgm:prSet/>
      <dgm:spPr/>
      <dgm:t>
        <a:bodyPr/>
        <a:lstStyle/>
        <a:p>
          <a:endParaRPr lang="en-US"/>
        </a:p>
      </dgm:t>
    </dgm:pt>
    <dgm:pt modelId="{F39FD6C9-0EAA-4566-B79F-5D7B3C2E6F2B}" type="sibTrans" cxnId="{7BACCC35-76DA-495B-A060-2E16E70349AD}">
      <dgm:prSet/>
      <dgm:spPr/>
      <dgm:t>
        <a:bodyPr/>
        <a:lstStyle/>
        <a:p>
          <a:endParaRPr lang="en-US"/>
        </a:p>
      </dgm:t>
    </dgm:pt>
    <dgm:pt modelId="{F7856E30-E813-40A4-A216-DF3F55BE5057}">
      <dgm:prSet/>
      <dgm:spPr/>
      <dgm:t>
        <a:bodyPr/>
        <a:lstStyle/>
        <a:p>
          <a:r>
            <a:rPr lang="en-US"/>
            <a:t>With elected officials, commissioners, agency leaders, and decision-makers.</a:t>
          </a:r>
        </a:p>
      </dgm:t>
    </dgm:pt>
    <dgm:pt modelId="{5E1B04DE-586A-4FBE-AAAA-0AE2AB85DCE8}" type="parTrans" cxnId="{652F8B65-9526-4309-83E3-6531C2432302}">
      <dgm:prSet/>
      <dgm:spPr/>
      <dgm:t>
        <a:bodyPr/>
        <a:lstStyle/>
        <a:p>
          <a:endParaRPr lang="en-US"/>
        </a:p>
      </dgm:t>
    </dgm:pt>
    <dgm:pt modelId="{582D051D-B535-49F3-8131-39E0DAD305FA}" type="sibTrans" cxnId="{652F8B65-9526-4309-83E3-6531C2432302}">
      <dgm:prSet/>
      <dgm:spPr/>
      <dgm:t>
        <a:bodyPr/>
        <a:lstStyle/>
        <a:p>
          <a:endParaRPr lang="en-US"/>
        </a:p>
      </dgm:t>
    </dgm:pt>
    <dgm:pt modelId="{D2F53C33-BB4E-43FB-A10F-A9CF970C13FE}">
      <dgm:prSet/>
      <dgm:spPr/>
      <dgm:t>
        <a:bodyPr/>
        <a:lstStyle/>
        <a:p>
          <a:r>
            <a:rPr lang="en-US"/>
            <a:t>With other interest groups, such as business, environment, youth and schools.</a:t>
          </a:r>
        </a:p>
      </dgm:t>
    </dgm:pt>
    <dgm:pt modelId="{8ED56CFD-D6B7-4456-B9D9-E799C75F1584}" type="parTrans" cxnId="{41397068-464E-4D41-B990-E7C515108253}">
      <dgm:prSet/>
      <dgm:spPr/>
      <dgm:t>
        <a:bodyPr/>
        <a:lstStyle/>
        <a:p>
          <a:endParaRPr lang="en-US"/>
        </a:p>
      </dgm:t>
    </dgm:pt>
    <dgm:pt modelId="{5F762B01-F13B-472F-B0EA-8ACE12E4877E}" type="sibTrans" cxnId="{41397068-464E-4D41-B990-E7C515108253}">
      <dgm:prSet/>
      <dgm:spPr/>
      <dgm:t>
        <a:bodyPr/>
        <a:lstStyle/>
        <a:p>
          <a:endParaRPr lang="en-US"/>
        </a:p>
      </dgm:t>
    </dgm:pt>
    <dgm:pt modelId="{32B0CC49-941B-480D-BB62-832C156C6683}">
      <dgm:prSet/>
      <dgm:spPr/>
      <dgm:t>
        <a:bodyPr/>
        <a:lstStyle/>
        <a:p>
          <a:r>
            <a:rPr lang="en-US"/>
            <a:t>With the staff and decision makers of the port. </a:t>
          </a:r>
        </a:p>
      </dgm:t>
    </dgm:pt>
    <dgm:pt modelId="{24910932-E9E1-47CC-852F-EBC3DDB5AC1D}" type="parTrans" cxnId="{043CF89D-D34C-4845-9AE0-2BB29C2EE8F1}">
      <dgm:prSet/>
      <dgm:spPr/>
      <dgm:t>
        <a:bodyPr/>
        <a:lstStyle/>
        <a:p>
          <a:endParaRPr lang="en-US"/>
        </a:p>
      </dgm:t>
    </dgm:pt>
    <dgm:pt modelId="{3BBBB176-E520-465D-A575-FB4B84403950}" type="sibTrans" cxnId="{043CF89D-D34C-4845-9AE0-2BB29C2EE8F1}">
      <dgm:prSet/>
      <dgm:spPr/>
      <dgm:t>
        <a:bodyPr/>
        <a:lstStyle/>
        <a:p>
          <a:endParaRPr lang="en-US"/>
        </a:p>
      </dgm:t>
    </dgm:pt>
    <dgm:pt modelId="{989D511B-7570-4A1C-98FA-86198B7E7956}" type="pres">
      <dgm:prSet presAssocID="{D138FC67-AA95-4454-8A6D-18C2E2EAA24D}" presName="vert0" presStyleCnt="0">
        <dgm:presLayoutVars>
          <dgm:dir/>
          <dgm:animOne val="branch"/>
          <dgm:animLvl val="lvl"/>
        </dgm:presLayoutVars>
      </dgm:prSet>
      <dgm:spPr/>
    </dgm:pt>
    <dgm:pt modelId="{66AAEF44-025D-4A2C-9011-DA05CF4F3B4F}" type="pres">
      <dgm:prSet presAssocID="{A8F64DDE-CDD0-4C83-BDA6-BC618ABB229A}" presName="thickLine" presStyleLbl="alignNode1" presStyleIdx="0" presStyleCnt="7"/>
      <dgm:spPr/>
    </dgm:pt>
    <dgm:pt modelId="{AD9AAF24-CDB4-4AF9-8441-8AF3787C1A55}" type="pres">
      <dgm:prSet presAssocID="{A8F64DDE-CDD0-4C83-BDA6-BC618ABB229A}" presName="horz1" presStyleCnt="0"/>
      <dgm:spPr/>
    </dgm:pt>
    <dgm:pt modelId="{1045BAC1-7E55-4F14-83C7-960606E3EB71}" type="pres">
      <dgm:prSet presAssocID="{A8F64DDE-CDD0-4C83-BDA6-BC618ABB229A}" presName="tx1" presStyleLbl="revTx" presStyleIdx="0" presStyleCnt="7"/>
      <dgm:spPr/>
    </dgm:pt>
    <dgm:pt modelId="{3BF98F92-9F01-4B34-A689-E8AD71612A08}" type="pres">
      <dgm:prSet presAssocID="{A8F64DDE-CDD0-4C83-BDA6-BC618ABB229A}" presName="vert1" presStyleCnt="0"/>
      <dgm:spPr/>
    </dgm:pt>
    <dgm:pt modelId="{3BC6658D-48D9-4ADF-8E2C-857713326FF3}" type="pres">
      <dgm:prSet presAssocID="{5909E016-3E51-4B32-B0F5-3ECECC5CB915}" presName="thickLine" presStyleLbl="alignNode1" presStyleIdx="1" presStyleCnt="7"/>
      <dgm:spPr/>
    </dgm:pt>
    <dgm:pt modelId="{57CEC084-E337-4965-AAEC-0E9C5A423A10}" type="pres">
      <dgm:prSet presAssocID="{5909E016-3E51-4B32-B0F5-3ECECC5CB915}" presName="horz1" presStyleCnt="0"/>
      <dgm:spPr/>
    </dgm:pt>
    <dgm:pt modelId="{3F40CC2E-7409-4BD3-BD43-4D934FBB0A3D}" type="pres">
      <dgm:prSet presAssocID="{5909E016-3E51-4B32-B0F5-3ECECC5CB915}" presName="tx1" presStyleLbl="revTx" presStyleIdx="1" presStyleCnt="7"/>
      <dgm:spPr/>
    </dgm:pt>
    <dgm:pt modelId="{F9F43D6B-C744-4FC7-B5C6-83908C285DFD}" type="pres">
      <dgm:prSet presAssocID="{5909E016-3E51-4B32-B0F5-3ECECC5CB915}" presName="vert1" presStyleCnt="0"/>
      <dgm:spPr/>
    </dgm:pt>
    <dgm:pt modelId="{4618FF60-E867-4870-AD47-C4A213D71AAD}" type="pres">
      <dgm:prSet presAssocID="{73E8E931-E7CE-4460-9C94-DE64AA5B2F93}" presName="thickLine" presStyleLbl="alignNode1" presStyleIdx="2" presStyleCnt="7"/>
      <dgm:spPr/>
    </dgm:pt>
    <dgm:pt modelId="{2F838AAF-D62F-44DD-845E-D26D72642D30}" type="pres">
      <dgm:prSet presAssocID="{73E8E931-E7CE-4460-9C94-DE64AA5B2F93}" presName="horz1" presStyleCnt="0"/>
      <dgm:spPr/>
    </dgm:pt>
    <dgm:pt modelId="{6C808EFD-82FC-4C3B-B979-9AA9B6062028}" type="pres">
      <dgm:prSet presAssocID="{73E8E931-E7CE-4460-9C94-DE64AA5B2F93}" presName="tx1" presStyleLbl="revTx" presStyleIdx="2" presStyleCnt="7"/>
      <dgm:spPr/>
    </dgm:pt>
    <dgm:pt modelId="{5B0F139F-8664-46D5-9DFB-C22D4C737EC2}" type="pres">
      <dgm:prSet presAssocID="{73E8E931-E7CE-4460-9C94-DE64AA5B2F93}" presName="vert1" presStyleCnt="0"/>
      <dgm:spPr/>
    </dgm:pt>
    <dgm:pt modelId="{3149059E-5C9B-4A95-B09B-DDA24989ED5E}" type="pres">
      <dgm:prSet presAssocID="{E4867C44-C706-4A5A-87DA-6F93757DCCBD}" presName="thickLine" presStyleLbl="alignNode1" presStyleIdx="3" presStyleCnt="7"/>
      <dgm:spPr/>
    </dgm:pt>
    <dgm:pt modelId="{C3000FE7-FE8A-4120-9867-082E981F2B8F}" type="pres">
      <dgm:prSet presAssocID="{E4867C44-C706-4A5A-87DA-6F93757DCCBD}" presName="horz1" presStyleCnt="0"/>
      <dgm:spPr/>
    </dgm:pt>
    <dgm:pt modelId="{C7D4C436-5394-4BA4-8150-8EEDB4A2F28E}" type="pres">
      <dgm:prSet presAssocID="{E4867C44-C706-4A5A-87DA-6F93757DCCBD}" presName="tx1" presStyleLbl="revTx" presStyleIdx="3" presStyleCnt="7"/>
      <dgm:spPr/>
    </dgm:pt>
    <dgm:pt modelId="{178544A4-A107-4564-AE06-AD94461A11DA}" type="pres">
      <dgm:prSet presAssocID="{E4867C44-C706-4A5A-87DA-6F93757DCCBD}" presName="vert1" presStyleCnt="0"/>
      <dgm:spPr/>
    </dgm:pt>
    <dgm:pt modelId="{48EA3E51-35A4-44EA-AB5C-182FEE5AD2DB}" type="pres">
      <dgm:prSet presAssocID="{F7856E30-E813-40A4-A216-DF3F55BE5057}" presName="thickLine" presStyleLbl="alignNode1" presStyleIdx="4" presStyleCnt="7"/>
      <dgm:spPr/>
    </dgm:pt>
    <dgm:pt modelId="{EDEEFEE3-8A2F-40DC-BA3F-3E9276539B53}" type="pres">
      <dgm:prSet presAssocID="{F7856E30-E813-40A4-A216-DF3F55BE5057}" presName="horz1" presStyleCnt="0"/>
      <dgm:spPr/>
    </dgm:pt>
    <dgm:pt modelId="{4E9D59B0-64A6-4147-B6AC-2EC915BA385B}" type="pres">
      <dgm:prSet presAssocID="{F7856E30-E813-40A4-A216-DF3F55BE5057}" presName="tx1" presStyleLbl="revTx" presStyleIdx="4" presStyleCnt="7"/>
      <dgm:spPr/>
    </dgm:pt>
    <dgm:pt modelId="{D17109D8-3FCA-4559-80C4-BEB7D546A375}" type="pres">
      <dgm:prSet presAssocID="{F7856E30-E813-40A4-A216-DF3F55BE5057}" presName="vert1" presStyleCnt="0"/>
      <dgm:spPr/>
    </dgm:pt>
    <dgm:pt modelId="{D42EDBC2-25E8-42BE-8A4F-FC7FB8566E92}" type="pres">
      <dgm:prSet presAssocID="{D2F53C33-BB4E-43FB-A10F-A9CF970C13FE}" presName="thickLine" presStyleLbl="alignNode1" presStyleIdx="5" presStyleCnt="7"/>
      <dgm:spPr/>
    </dgm:pt>
    <dgm:pt modelId="{A6B7CC78-D795-4566-ADA2-75E57E4B0FC5}" type="pres">
      <dgm:prSet presAssocID="{D2F53C33-BB4E-43FB-A10F-A9CF970C13FE}" presName="horz1" presStyleCnt="0"/>
      <dgm:spPr/>
    </dgm:pt>
    <dgm:pt modelId="{9C735736-7EEE-4623-8D9E-CC7F359179C1}" type="pres">
      <dgm:prSet presAssocID="{D2F53C33-BB4E-43FB-A10F-A9CF970C13FE}" presName="tx1" presStyleLbl="revTx" presStyleIdx="5" presStyleCnt="7"/>
      <dgm:spPr/>
    </dgm:pt>
    <dgm:pt modelId="{464086B5-B493-4BBC-801B-0C7536AAC7FE}" type="pres">
      <dgm:prSet presAssocID="{D2F53C33-BB4E-43FB-A10F-A9CF970C13FE}" presName="vert1" presStyleCnt="0"/>
      <dgm:spPr/>
    </dgm:pt>
    <dgm:pt modelId="{3155F86A-D07A-4436-BCEF-5B2EBCF4AC1D}" type="pres">
      <dgm:prSet presAssocID="{32B0CC49-941B-480D-BB62-832C156C6683}" presName="thickLine" presStyleLbl="alignNode1" presStyleIdx="6" presStyleCnt="7"/>
      <dgm:spPr/>
    </dgm:pt>
    <dgm:pt modelId="{589E45F0-3B58-437D-B340-DC01482D257F}" type="pres">
      <dgm:prSet presAssocID="{32B0CC49-941B-480D-BB62-832C156C6683}" presName="horz1" presStyleCnt="0"/>
      <dgm:spPr/>
    </dgm:pt>
    <dgm:pt modelId="{8B054130-F10A-4536-8EF5-B6FD971DEACD}" type="pres">
      <dgm:prSet presAssocID="{32B0CC49-941B-480D-BB62-832C156C6683}" presName="tx1" presStyleLbl="revTx" presStyleIdx="6" presStyleCnt="7"/>
      <dgm:spPr/>
    </dgm:pt>
    <dgm:pt modelId="{8A7CC385-3619-44C9-8E1E-35C2AC0033A3}" type="pres">
      <dgm:prSet presAssocID="{32B0CC49-941B-480D-BB62-832C156C6683}" presName="vert1" presStyleCnt="0"/>
      <dgm:spPr/>
    </dgm:pt>
  </dgm:ptLst>
  <dgm:cxnLst>
    <dgm:cxn modelId="{01BEA207-3AFC-402C-A964-0775EB8A3AEF}" srcId="{D138FC67-AA95-4454-8A6D-18C2E2EAA24D}" destId="{5909E016-3E51-4B32-B0F5-3ECECC5CB915}" srcOrd="1" destOrd="0" parTransId="{D2924D72-3A0F-433D-AAC6-35A9DB4B27ED}" sibTransId="{055F6765-1DF6-439B-9F0A-54B4F1502687}"/>
    <dgm:cxn modelId="{4853F80A-E4A2-461D-9982-F70DBACC3095}" type="presOf" srcId="{E4867C44-C706-4A5A-87DA-6F93757DCCBD}" destId="{C7D4C436-5394-4BA4-8150-8EEDB4A2F28E}" srcOrd="0" destOrd="0" presId="urn:microsoft.com/office/officeart/2008/layout/LinedList"/>
    <dgm:cxn modelId="{90DC3114-EF0C-47B0-8C0E-573650079716}" srcId="{D138FC67-AA95-4454-8A6D-18C2E2EAA24D}" destId="{73E8E931-E7CE-4460-9C94-DE64AA5B2F93}" srcOrd="2" destOrd="0" parTransId="{025BAC28-5C29-4103-9D73-AC0F6F987FEC}" sibTransId="{C6936A10-876D-4003-BB97-D6C4C97C2AEC}"/>
    <dgm:cxn modelId="{EE70A718-2E3B-4405-B6D9-59759F716CD9}" type="presOf" srcId="{32B0CC49-941B-480D-BB62-832C156C6683}" destId="{8B054130-F10A-4536-8EF5-B6FD971DEACD}" srcOrd="0" destOrd="0" presId="urn:microsoft.com/office/officeart/2008/layout/LinedList"/>
    <dgm:cxn modelId="{7BACCC35-76DA-495B-A060-2E16E70349AD}" srcId="{D138FC67-AA95-4454-8A6D-18C2E2EAA24D}" destId="{E4867C44-C706-4A5A-87DA-6F93757DCCBD}" srcOrd="3" destOrd="0" parTransId="{388557CF-A921-437E-AE2E-F5F215F4789D}" sibTransId="{F39FD6C9-0EAA-4566-B79F-5D7B3C2E6F2B}"/>
    <dgm:cxn modelId="{652F8B65-9526-4309-83E3-6531C2432302}" srcId="{D138FC67-AA95-4454-8A6D-18C2E2EAA24D}" destId="{F7856E30-E813-40A4-A216-DF3F55BE5057}" srcOrd="4" destOrd="0" parTransId="{5E1B04DE-586A-4FBE-AAAA-0AE2AB85DCE8}" sibTransId="{582D051D-B535-49F3-8131-39E0DAD305FA}"/>
    <dgm:cxn modelId="{41397068-464E-4D41-B990-E7C515108253}" srcId="{D138FC67-AA95-4454-8A6D-18C2E2EAA24D}" destId="{D2F53C33-BB4E-43FB-A10F-A9CF970C13FE}" srcOrd="5" destOrd="0" parTransId="{8ED56CFD-D6B7-4456-B9D9-E799C75F1584}" sibTransId="{5F762B01-F13B-472F-B0EA-8ACE12E4877E}"/>
    <dgm:cxn modelId="{2CF1097B-7EC5-4214-B414-A981D2C03C5B}" srcId="{D138FC67-AA95-4454-8A6D-18C2E2EAA24D}" destId="{A8F64DDE-CDD0-4C83-BDA6-BC618ABB229A}" srcOrd="0" destOrd="0" parTransId="{C326524A-4525-43FF-A048-D267BC92DF41}" sibTransId="{A2CA25BD-057C-4F37-B6FA-79A25DB31C2D}"/>
    <dgm:cxn modelId="{FD2D6081-FF45-41D0-9FCB-27ED81C617C7}" type="presOf" srcId="{D2F53C33-BB4E-43FB-A10F-A9CF970C13FE}" destId="{9C735736-7EEE-4623-8D9E-CC7F359179C1}" srcOrd="0" destOrd="0" presId="urn:microsoft.com/office/officeart/2008/layout/LinedList"/>
    <dgm:cxn modelId="{1661068F-1882-47E8-9CF2-BEB3C477D2BF}" type="presOf" srcId="{73E8E931-E7CE-4460-9C94-DE64AA5B2F93}" destId="{6C808EFD-82FC-4C3B-B979-9AA9B6062028}" srcOrd="0" destOrd="0" presId="urn:microsoft.com/office/officeart/2008/layout/LinedList"/>
    <dgm:cxn modelId="{0C9E9293-3187-43E8-A401-C4354D423826}" type="presOf" srcId="{A8F64DDE-CDD0-4C83-BDA6-BC618ABB229A}" destId="{1045BAC1-7E55-4F14-83C7-960606E3EB71}" srcOrd="0" destOrd="0" presId="urn:microsoft.com/office/officeart/2008/layout/LinedList"/>
    <dgm:cxn modelId="{043CF89D-D34C-4845-9AE0-2BB29C2EE8F1}" srcId="{D138FC67-AA95-4454-8A6D-18C2E2EAA24D}" destId="{32B0CC49-941B-480D-BB62-832C156C6683}" srcOrd="6" destOrd="0" parTransId="{24910932-E9E1-47CC-852F-EBC3DDB5AC1D}" sibTransId="{3BBBB176-E520-465D-A575-FB4B84403950}"/>
    <dgm:cxn modelId="{9E5FBCD9-F914-4DB3-A295-0FA244AD527E}" type="presOf" srcId="{5909E016-3E51-4B32-B0F5-3ECECC5CB915}" destId="{3F40CC2E-7409-4BD3-BD43-4D934FBB0A3D}" srcOrd="0" destOrd="0" presId="urn:microsoft.com/office/officeart/2008/layout/LinedList"/>
    <dgm:cxn modelId="{9E89BDDC-57BA-4592-98B9-6C3E3B99C08F}" type="presOf" srcId="{F7856E30-E813-40A4-A216-DF3F55BE5057}" destId="{4E9D59B0-64A6-4147-B6AC-2EC915BA385B}" srcOrd="0" destOrd="0" presId="urn:microsoft.com/office/officeart/2008/layout/LinedList"/>
    <dgm:cxn modelId="{2C85F3F3-50ED-44F3-8DB0-01BDA9CE34FC}" type="presOf" srcId="{D138FC67-AA95-4454-8A6D-18C2E2EAA24D}" destId="{989D511B-7570-4A1C-98FA-86198B7E7956}" srcOrd="0" destOrd="0" presId="urn:microsoft.com/office/officeart/2008/layout/LinedList"/>
    <dgm:cxn modelId="{91AD2743-6098-45DE-8620-BB3B78E22E09}" type="presParOf" srcId="{989D511B-7570-4A1C-98FA-86198B7E7956}" destId="{66AAEF44-025D-4A2C-9011-DA05CF4F3B4F}" srcOrd="0" destOrd="0" presId="urn:microsoft.com/office/officeart/2008/layout/LinedList"/>
    <dgm:cxn modelId="{05720C8A-E95E-455D-9280-E91E77D7EF46}" type="presParOf" srcId="{989D511B-7570-4A1C-98FA-86198B7E7956}" destId="{AD9AAF24-CDB4-4AF9-8441-8AF3787C1A55}" srcOrd="1" destOrd="0" presId="urn:microsoft.com/office/officeart/2008/layout/LinedList"/>
    <dgm:cxn modelId="{40D09465-A042-4F6A-8953-8816C75F96C1}" type="presParOf" srcId="{AD9AAF24-CDB4-4AF9-8441-8AF3787C1A55}" destId="{1045BAC1-7E55-4F14-83C7-960606E3EB71}" srcOrd="0" destOrd="0" presId="urn:microsoft.com/office/officeart/2008/layout/LinedList"/>
    <dgm:cxn modelId="{B89A67C2-F6FA-48B8-8230-FAFB414C3796}" type="presParOf" srcId="{AD9AAF24-CDB4-4AF9-8441-8AF3787C1A55}" destId="{3BF98F92-9F01-4B34-A689-E8AD71612A08}" srcOrd="1" destOrd="0" presId="urn:microsoft.com/office/officeart/2008/layout/LinedList"/>
    <dgm:cxn modelId="{7D7D8E51-7FED-4FA5-AEAD-23974BFAA600}" type="presParOf" srcId="{989D511B-7570-4A1C-98FA-86198B7E7956}" destId="{3BC6658D-48D9-4ADF-8E2C-857713326FF3}" srcOrd="2" destOrd="0" presId="urn:microsoft.com/office/officeart/2008/layout/LinedList"/>
    <dgm:cxn modelId="{DEEE6E15-4F2C-4863-B003-034F4C894B5B}" type="presParOf" srcId="{989D511B-7570-4A1C-98FA-86198B7E7956}" destId="{57CEC084-E337-4965-AAEC-0E9C5A423A10}" srcOrd="3" destOrd="0" presId="urn:microsoft.com/office/officeart/2008/layout/LinedList"/>
    <dgm:cxn modelId="{FF07DF13-BA76-43EB-B10A-AF7006D09196}" type="presParOf" srcId="{57CEC084-E337-4965-AAEC-0E9C5A423A10}" destId="{3F40CC2E-7409-4BD3-BD43-4D934FBB0A3D}" srcOrd="0" destOrd="0" presId="urn:microsoft.com/office/officeart/2008/layout/LinedList"/>
    <dgm:cxn modelId="{FB596038-A2B4-4DFD-A0D0-F1B08306EF13}" type="presParOf" srcId="{57CEC084-E337-4965-AAEC-0E9C5A423A10}" destId="{F9F43D6B-C744-4FC7-B5C6-83908C285DFD}" srcOrd="1" destOrd="0" presId="urn:microsoft.com/office/officeart/2008/layout/LinedList"/>
    <dgm:cxn modelId="{3D5FE1D1-F707-4064-807D-F12B5C857C87}" type="presParOf" srcId="{989D511B-7570-4A1C-98FA-86198B7E7956}" destId="{4618FF60-E867-4870-AD47-C4A213D71AAD}" srcOrd="4" destOrd="0" presId="urn:microsoft.com/office/officeart/2008/layout/LinedList"/>
    <dgm:cxn modelId="{2C54E615-5325-4F37-9C85-00D4324E7732}" type="presParOf" srcId="{989D511B-7570-4A1C-98FA-86198B7E7956}" destId="{2F838AAF-D62F-44DD-845E-D26D72642D30}" srcOrd="5" destOrd="0" presId="urn:microsoft.com/office/officeart/2008/layout/LinedList"/>
    <dgm:cxn modelId="{ED6285FE-4E41-4B16-AEA1-59FC652B565D}" type="presParOf" srcId="{2F838AAF-D62F-44DD-845E-D26D72642D30}" destId="{6C808EFD-82FC-4C3B-B979-9AA9B6062028}" srcOrd="0" destOrd="0" presId="urn:microsoft.com/office/officeart/2008/layout/LinedList"/>
    <dgm:cxn modelId="{0AB8E1E7-E9CD-4CC3-98AF-93A174C0FC4F}" type="presParOf" srcId="{2F838AAF-D62F-44DD-845E-D26D72642D30}" destId="{5B0F139F-8664-46D5-9DFB-C22D4C737EC2}" srcOrd="1" destOrd="0" presId="urn:microsoft.com/office/officeart/2008/layout/LinedList"/>
    <dgm:cxn modelId="{F3CCE7BA-40F0-4281-8E22-93D3CFD01176}" type="presParOf" srcId="{989D511B-7570-4A1C-98FA-86198B7E7956}" destId="{3149059E-5C9B-4A95-B09B-DDA24989ED5E}" srcOrd="6" destOrd="0" presId="urn:microsoft.com/office/officeart/2008/layout/LinedList"/>
    <dgm:cxn modelId="{32E4635C-4F53-429E-A8EC-3483AECBE59A}" type="presParOf" srcId="{989D511B-7570-4A1C-98FA-86198B7E7956}" destId="{C3000FE7-FE8A-4120-9867-082E981F2B8F}" srcOrd="7" destOrd="0" presId="urn:microsoft.com/office/officeart/2008/layout/LinedList"/>
    <dgm:cxn modelId="{1C65BD3E-8D26-4D93-82F5-BDB20E6DFE5A}" type="presParOf" srcId="{C3000FE7-FE8A-4120-9867-082E981F2B8F}" destId="{C7D4C436-5394-4BA4-8150-8EEDB4A2F28E}" srcOrd="0" destOrd="0" presId="urn:microsoft.com/office/officeart/2008/layout/LinedList"/>
    <dgm:cxn modelId="{075C4808-8F4D-4FB1-80B5-88C63C77E9A8}" type="presParOf" srcId="{C3000FE7-FE8A-4120-9867-082E981F2B8F}" destId="{178544A4-A107-4564-AE06-AD94461A11DA}" srcOrd="1" destOrd="0" presId="urn:microsoft.com/office/officeart/2008/layout/LinedList"/>
    <dgm:cxn modelId="{B106E1EA-8179-4A53-A689-70AA50A549EB}" type="presParOf" srcId="{989D511B-7570-4A1C-98FA-86198B7E7956}" destId="{48EA3E51-35A4-44EA-AB5C-182FEE5AD2DB}" srcOrd="8" destOrd="0" presId="urn:microsoft.com/office/officeart/2008/layout/LinedList"/>
    <dgm:cxn modelId="{31F4B944-A2E8-4775-8A45-73E5FE220C04}" type="presParOf" srcId="{989D511B-7570-4A1C-98FA-86198B7E7956}" destId="{EDEEFEE3-8A2F-40DC-BA3F-3E9276539B53}" srcOrd="9" destOrd="0" presId="urn:microsoft.com/office/officeart/2008/layout/LinedList"/>
    <dgm:cxn modelId="{2A3ED03D-1892-459E-A3D2-405621CA4BC7}" type="presParOf" srcId="{EDEEFEE3-8A2F-40DC-BA3F-3E9276539B53}" destId="{4E9D59B0-64A6-4147-B6AC-2EC915BA385B}" srcOrd="0" destOrd="0" presId="urn:microsoft.com/office/officeart/2008/layout/LinedList"/>
    <dgm:cxn modelId="{530C936C-FFF9-4FD4-BFF6-D4A3D9E7082B}" type="presParOf" srcId="{EDEEFEE3-8A2F-40DC-BA3F-3E9276539B53}" destId="{D17109D8-3FCA-4559-80C4-BEB7D546A375}" srcOrd="1" destOrd="0" presId="urn:microsoft.com/office/officeart/2008/layout/LinedList"/>
    <dgm:cxn modelId="{72C8262B-D658-476B-9279-70BBB864F180}" type="presParOf" srcId="{989D511B-7570-4A1C-98FA-86198B7E7956}" destId="{D42EDBC2-25E8-42BE-8A4F-FC7FB8566E92}" srcOrd="10" destOrd="0" presId="urn:microsoft.com/office/officeart/2008/layout/LinedList"/>
    <dgm:cxn modelId="{F09E9B8C-7676-4748-B54E-689C7FE7F3A7}" type="presParOf" srcId="{989D511B-7570-4A1C-98FA-86198B7E7956}" destId="{A6B7CC78-D795-4566-ADA2-75E57E4B0FC5}" srcOrd="11" destOrd="0" presId="urn:microsoft.com/office/officeart/2008/layout/LinedList"/>
    <dgm:cxn modelId="{829893F6-416B-4014-94AE-F060E5E936D0}" type="presParOf" srcId="{A6B7CC78-D795-4566-ADA2-75E57E4B0FC5}" destId="{9C735736-7EEE-4623-8D9E-CC7F359179C1}" srcOrd="0" destOrd="0" presId="urn:microsoft.com/office/officeart/2008/layout/LinedList"/>
    <dgm:cxn modelId="{9784242E-EDA7-42C8-8D3E-02984AE02A64}" type="presParOf" srcId="{A6B7CC78-D795-4566-ADA2-75E57E4B0FC5}" destId="{464086B5-B493-4BBC-801B-0C7536AAC7FE}" srcOrd="1" destOrd="0" presId="urn:microsoft.com/office/officeart/2008/layout/LinedList"/>
    <dgm:cxn modelId="{DE63E12E-7897-4FFD-AA96-ADB8C72A0FD7}" type="presParOf" srcId="{989D511B-7570-4A1C-98FA-86198B7E7956}" destId="{3155F86A-D07A-4436-BCEF-5B2EBCF4AC1D}" srcOrd="12" destOrd="0" presId="urn:microsoft.com/office/officeart/2008/layout/LinedList"/>
    <dgm:cxn modelId="{894B1449-4F86-4BEF-8D1E-3E03D2814EDF}" type="presParOf" srcId="{989D511B-7570-4A1C-98FA-86198B7E7956}" destId="{589E45F0-3B58-437D-B340-DC01482D257F}" srcOrd="13" destOrd="0" presId="urn:microsoft.com/office/officeart/2008/layout/LinedList"/>
    <dgm:cxn modelId="{FD3CE42C-2D36-49B4-AC08-EC784739B58C}" type="presParOf" srcId="{589E45F0-3B58-437D-B340-DC01482D257F}" destId="{8B054130-F10A-4536-8EF5-B6FD971DEACD}" srcOrd="0" destOrd="0" presId="urn:microsoft.com/office/officeart/2008/layout/LinedList"/>
    <dgm:cxn modelId="{48FC6D6C-4689-437A-82E9-5C99A0A66783}" type="presParOf" srcId="{589E45F0-3B58-437D-B340-DC01482D257F}" destId="{8A7CC385-3619-44C9-8E1E-35C2AC0033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980B96-1E61-4C83-BDE9-F2A5BB34F38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119A860-6312-4271-80A4-530D08FBD9A3}">
      <dgm:prSet/>
      <dgm:spPr/>
      <dgm:t>
        <a:bodyPr/>
        <a:lstStyle/>
        <a:p>
          <a:pPr>
            <a:defRPr cap="all"/>
          </a:pPr>
          <a:r>
            <a:rPr lang="en-US"/>
            <a:t>Listen well</a:t>
          </a:r>
        </a:p>
      </dgm:t>
    </dgm:pt>
    <dgm:pt modelId="{85822815-F353-43BE-BE4C-681192697CD4}" type="parTrans" cxnId="{0DCB8A79-9B73-41CA-A2C6-ACFB1B4BAB37}">
      <dgm:prSet/>
      <dgm:spPr/>
      <dgm:t>
        <a:bodyPr/>
        <a:lstStyle/>
        <a:p>
          <a:endParaRPr lang="en-US"/>
        </a:p>
      </dgm:t>
    </dgm:pt>
    <dgm:pt modelId="{B3D94160-305A-45D8-8E5D-F5CA9CD71D03}" type="sibTrans" cxnId="{0DCB8A79-9B73-41CA-A2C6-ACFB1B4BAB37}">
      <dgm:prSet/>
      <dgm:spPr/>
      <dgm:t>
        <a:bodyPr/>
        <a:lstStyle/>
        <a:p>
          <a:endParaRPr lang="en-US"/>
        </a:p>
      </dgm:t>
    </dgm:pt>
    <dgm:pt modelId="{30A0D7C7-8973-4C1F-B9B0-1284CE4A1C81}">
      <dgm:prSet/>
      <dgm:spPr/>
      <dgm:t>
        <a:bodyPr/>
        <a:lstStyle/>
        <a:p>
          <a:pPr>
            <a:defRPr cap="all"/>
          </a:pPr>
          <a:r>
            <a:rPr lang="en-US"/>
            <a:t>Acknowledge anger about the past</a:t>
          </a:r>
        </a:p>
      </dgm:t>
    </dgm:pt>
    <dgm:pt modelId="{92545A18-784E-41CB-BE77-D6A4CF0833C2}" type="parTrans" cxnId="{75CA268F-2645-434C-B1DA-04DE9BBB095F}">
      <dgm:prSet/>
      <dgm:spPr/>
      <dgm:t>
        <a:bodyPr/>
        <a:lstStyle/>
        <a:p>
          <a:endParaRPr lang="en-US"/>
        </a:p>
      </dgm:t>
    </dgm:pt>
    <dgm:pt modelId="{844D5E88-0809-4DC8-84B1-4437FC02AA98}" type="sibTrans" cxnId="{75CA268F-2645-434C-B1DA-04DE9BBB095F}">
      <dgm:prSet/>
      <dgm:spPr/>
      <dgm:t>
        <a:bodyPr/>
        <a:lstStyle/>
        <a:p>
          <a:endParaRPr lang="en-US"/>
        </a:p>
      </dgm:t>
    </dgm:pt>
    <dgm:pt modelId="{DD3D04DF-3396-4D47-BC7F-AEFD2449C229}">
      <dgm:prSet/>
      <dgm:spPr/>
      <dgm:t>
        <a:bodyPr/>
        <a:lstStyle/>
        <a:p>
          <a:pPr>
            <a:defRPr cap="all"/>
          </a:pPr>
          <a:r>
            <a:rPr lang="en-US"/>
            <a:t>Connect on Common Ground</a:t>
          </a:r>
        </a:p>
      </dgm:t>
    </dgm:pt>
    <dgm:pt modelId="{ADDCE772-A559-4745-9E4B-8862A166B771}" type="parTrans" cxnId="{588D1A51-12E0-4C77-8C62-780AA8943E8F}">
      <dgm:prSet/>
      <dgm:spPr/>
      <dgm:t>
        <a:bodyPr/>
        <a:lstStyle/>
        <a:p>
          <a:endParaRPr lang="en-US"/>
        </a:p>
      </dgm:t>
    </dgm:pt>
    <dgm:pt modelId="{29D6D5EF-EDDF-48CC-BD36-0D45F70ACBD7}" type="sibTrans" cxnId="{588D1A51-12E0-4C77-8C62-780AA8943E8F}">
      <dgm:prSet/>
      <dgm:spPr/>
      <dgm:t>
        <a:bodyPr/>
        <a:lstStyle/>
        <a:p>
          <a:endParaRPr lang="en-US"/>
        </a:p>
      </dgm:t>
    </dgm:pt>
    <dgm:pt modelId="{39EC6D27-CA2D-4CED-B8DE-1A9D1EF6101A}">
      <dgm:prSet/>
      <dgm:spPr/>
      <dgm:t>
        <a:bodyPr/>
        <a:lstStyle/>
        <a:p>
          <a:pPr>
            <a:defRPr cap="all"/>
          </a:pPr>
          <a:r>
            <a:rPr lang="en-US"/>
            <a:t>Stay in Touch</a:t>
          </a:r>
        </a:p>
      </dgm:t>
    </dgm:pt>
    <dgm:pt modelId="{47608E6E-13E5-4B46-B638-80232C3DA227}" type="parTrans" cxnId="{F5A7CC53-DD14-42B9-81E3-BDA0FFB1F880}">
      <dgm:prSet/>
      <dgm:spPr/>
      <dgm:t>
        <a:bodyPr/>
        <a:lstStyle/>
        <a:p>
          <a:endParaRPr lang="en-US"/>
        </a:p>
      </dgm:t>
    </dgm:pt>
    <dgm:pt modelId="{972AC853-B643-4D52-B7EC-61EE8130D7DA}" type="sibTrans" cxnId="{F5A7CC53-DD14-42B9-81E3-BDA0FFB1F880}">
      <dgm:prSet/>
      <dgm:spPr/>
      <dgm:t>
        <a:bodyPr/>
        <a:lstStyle/>
        <a:p>
          <a:endParaRPr lang="en-US"/>
        </a:p>
      </dgm:t>
    </dgm:pt>
    <dgm:pt modelId="{B18FD4B6-2713-46F7-9F28-B2DCB1833F3C}" type="pres">
      <dgm:prSet presAssocID="{E9980B96-1E61-4C83-BDE9-F2A5BB34F380}" presName="root" presStyleCnt="0">
        <dgm:presLayoutVars>
          <dgm:dir/>
          <dgm:resizeHandles val="exact"/>
        </dgm:presLayoutVars>
      </dgm:prSet>
      <dgm:spPr/>
    </dgm:pt>
    <dgm:pt modelId="{9C29E1F3-F6EA-4350-A7E4-DA74F6B33B7B}" type="pres">
      <dgm:prSet presAssocID="{6119A860-6312-4271-80A4-530D08FBD9A3}" presName="compNode" presStyleCnt="0"/>
      <dgm:spPr/>
    </dgm:pt>
    <dgm:pt modelId="{E4B41E06-7B62-459A-A8C8-0198E2BA0B04}" type="pres">
      <dgm:prSet presAssocID="{6119A860-6312-4271-80A4-530D08FBD9A3}" presName="iconBgRect" presStyleLbl="bgShp" presStyleIdx="0" presStyleCnt="4"/>
      <dgm:spPr/>
    </dgm:pt>
    <dgm:pt modelId="{44A8ED38-73CF-4B60-86DC-B39E66120222}" type="pres">
      <dgm:prSet presAssocID="{6119A860-6312-4271-80A4-530D08FBD9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A71DEAFF-DB72-436A-B372-30FC1183E040}" type="pres">
      <dgm:prSet presAssocID="{6119A860-6312-4271-80A4-530D08FBD9A3}" presName="spaceRect" presStyleCnt="0"/>
      <dgm:spPr/>
    </dgm:pt>
    <dgm:pt modelId="{07F85BFE-01FB-4434-AA97-C28FF7A50F8B}" type="pres">
      <dgm:prSet presAssocID="{6119A860-6312-4271-80A4-530D08FBD9A3}" presName="textRect" presStyleLbl="revTx" presStyleIdx="0" presStyleCnt="4">
        <dgm:presLayoutVars>
          <dgm:chMax val="1"/>
          <dgm:chPref val="1"/>
        </dgm:presLayoutVars>
      </dgm:prSet>
      <dgm:spPr/>
    </dgm:pt>
    <dgm:pt modelId="{E4FF57CC-FE59-4549-9336-5BB9A6EB9356}" type="pres">
      <dgm:prSet presAssocID="{B3D94160-305A-45D8-8E5D-F5CA9CD71D03}" presName="sibTrans" presStyleCnt="0"/>
      <dgm:spPr/>
    </dgm:pt>
    <dgm:pt modelId="{F98C1878-9537-434A-9E5D-66EB3AC47CDA}" type="pres">
      <dgm:prSet presAssocID="{30A0D7C7-8973-4C1F-B9B0-1284CE4A1C81}" presName="compNode" presStyleCnt="0"/>
      <dgm:spPr/>
    </dgm:pt>
    <dgm:pt modelId="{459CC709-87C6-4C36-8618-717662ED3F48}" type="pres">
      <dgm:prSet presAssocID="{30A0D7C7-8973-4C1F-B9B0-1284CE4A1C81}" presName="iconBgRect" presStyleLbl="bgShp" presStyleIdx="1" presStyleCnt="4"/>
      <dgm:spPr/>
    </dgm:pt>
    <dgm:pt modelId="{E5267ED6-5250-47F3-86A7-28FF10B62345}" type="pres">
      <dgm:prSet presAssocID="{30A0D7C7-8973-4C1F-B9B0-1284CE4A1C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F076BAD2-5E34-49D7-8286-DB3D99690D69}" type="pres">
      <dgm:prSet presAssocID="{30A0D7C7-8973-4C1F-B9B0-1284CE4A1C81}" presName="spaceRect" presStyleCnt="0"/>
      <dgm:spPr/>
    </dgm:pt>
    <dgm:pt modelId="{B23CA5D3-C0AA-449F-A4D1-D509E834E13E}" type="pres">
      <dgm:prSet presAssocID="{30A0D7C7-8973-4C1F-B9B0-1284CE4A1C81}" presName="textRect" presStyleLbl="revTx" presStyleIdx="1" presStyleCnt="4">
        <dgm:presLayoutVars>
          <dgm:chMax val="1"/>
          <dgm:chPref val="1"/>
        </dgm:presLayoutVars>
      </dgm:prSet>
      <dgm:spPr/>
    </dgm:pt>
    <dgm:pt modelId="{5AC56BCD-2C76-48A7-9BD2-38BAE1BD5CD3}" type="pres">
      <dgm:prSet presAssocID="{844D5E88-0809-4DC8-84B1-4437FC02AA98}" presName="sibTrans" presStyleCnt="0"/>
      <dgm:spPr/>
    </dgm:pt>
    <dgm:pt modelId="{C65CE4AA-90D1-40BC-B2C9-9905A3F58719}" type="pres">
      <dgm:prSet presAssocID="{DD3D04DF-3396-4D47-BC7F-AEFD2449C229}" presName="compNode" presStyleCnt="0"/>
      <dgm:spPr/>
    </dgm:pt>
    <dgm:pt modelId="{3D8F2ABE-A4EF-46D7-A807-CC246DDEB404}" type="pres">
      <dgm:prSet presAssocID="{DD3D04DF-3396-4D47-BC7F-AEFD2449C229}" presName="iconBgRect" presStyleLbl="bgShp" presStyleIdx="2" presStyleCnt="4"/>
      <dgm:spPr/>
    </dgm:pt>
    <dgm:pt modelId="{AF5FC74C-5A59-437D-A43C-1A0CD06DC9C5}" type="pres">
      <dgm:prSet presAssocID="{DD3D04DF-3396-4D47-BC7F-AEFD2449C2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a:ext>
      </dgm:extLst>
    </dgm:pt>
    <dgm:pt modelId="{CAE423FD-CFCF-4549-9CD9-E897A8AE9CE2}" type="pres">
      <dgm:prSet presAssocID="{DD3D04DF-3396-4D47-BC7F-AEFD2449C229}" presName="spaceRect" presStyleCnt="0"/>
      <dgm:spPr/>
    </dgm:pt>
    <dgm:pt modelId="{3A38CB50-230F-4AD4-80FB-EDC699EC575B}" type="pres">
      <dgm:prSet presAssocID="{DD3D04DF-3396-4D47-BC7F-AEFD2449C229}" presName="textRect" presStyleLbl="revTx" presStyleIdx="2" presStyleCnt="4">
        <dgm:presLayoutVars>
          <dgm:chMax val="1"/>
          <dgm:chPref val="1"/>
        </dgm:presLayoutVars>
      </dgm:prSet>
      <dgm:spPr/>
    </dgm:pt>
    <dgm:pt modelId="{78E634BF-41C7-454D-84E9-A47A434E6509}" type="pres">
      <dgm:prSet presAssocID="{29D6D5EF-EDDF-48CC-BD36-0D45F70ACBD7}" presName="sibTrans" presStyleCnt="0"/>
      <dgm:spPr/>
    </dgm:pt>
    <dgm:pt modelId="{23D3C24B-8CA5-4244-9A63-1472AE0F6199}" type="pres">
      <dgm:prSet presAssocID="{39EC6D27-CA2D-4CED-B8DE-1A9D1EF6101A}" presName="compNode" presStyleCnt="0"/>
      <dgm:spPr/>
    </dgm:pt>
    <dgm:pt modelId="{98320ECD-C36A-48BF-B525-9D50423D1F4D}" type="pres">
      <dgm:prSet presAssocID="{39EC6D27-CA2D-4CED-B8DE-1A9D1EF6101A}" presName="iconBgRect" presStyleLbl="bgShp" presStyleIdx="3" presStyleCnt="4"/>
      <dgm:spPr/>
    </dgm:pt>
    <dgm:pt modelId="{A58E0298-5FDB-4521-8768-0F318C719411}" type="pres">
      <dgm:prSet presAssocID="{39EC6D27-CA2D-4CED-B8DE-1A9D1EF610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38F72AC9-D35C-491D-ABF7-B8816C8ECE9E}" type="pres">
      <dgm:prSet presAssocID="{39EC6D27-CA2D-4CED-B8DE-1A9D1EF6101A}" presName="spaceRect" presStyleCnt="0"/>
      <dgm:spPr/>
    </dgm:pt>
    <dgm:pt modelId="{A3422613-BAAB-4A40-A09D-9950117640A7}" type="pres">
      <dgm:prSet presAssocID="{39EC6D27-CA2D-4CED-B8DE-1A9D1EF6101A}" presName="textRect" presStyleLbl="revTx" presStyleIdx="3" presStyleCnt="4">
        <dgm:presLayoutVars>
          <dgm:chMax val="1"/>
          <dgm:chPref val="1"/>
        </dgm:presLayoutVars>
      </dgm:prSet>
      <dgm:spPr/>
    </dgm:pt>
  </dgm:ptLst>
  <dgm:cxnLst>
    <dgm:cxn modelId="{9198D36E-4431-4D9A-A3BA-B3755A549E51}" type="presOf" srcId="{DD3D04DF-3396-4D47-BC7F-AEFD2449C229}" destId="{3A38CB50-230F-4AD4-80FB-EDC699EC575B}" srcOrd="0" destOrd="0" presId="urn:microsoft.com/office/officeart/2018/5/layout/IconCircleLabelList"/>
    <dgm:cxn modelId="{588D1A51-12E0-4C77-8C62-780AA8943E8F}" srcId="{E9980B96-1E61-4C83-BDE9-F2A5BB34F380}" destId="{DD3D04DF-3396-4D47-BC7F-AEFD2449C229}" srcOrd="2" destOrd="0" parTransId="{ADDCE772-A559-4745-9E4B-8862A166B771}" sibTransId="{29D6D5EF-EDDF-48CC-BD36-0D45F70ACBD7}"/>
    <dgm:cxn modelId="{F5A7CC53-DD14-42B9-81E3-BDA0FFB1F880}" srcId="{E9980B96-1E61-4C83-BDE9-F2A5BB34F380}" destId="{39EC6D27-CA2D-4CED-B8DE-1A9D1EF6101A}" srcOrd="3" destOrd="0" parTransId="{47608E6E-13E5-4B46-B638-80232C3DA227}" sibTransId="{972AC853-B643-4D52-B7EC-61EE8130D7DA}"/>
    <dgm:cxn modelId="{0DCB8A79-9B73-41CA-A2C6-ACFB1B4BAB37}" srcId="{E9980B96-1E61-4C83-BDE9-F2A5BB34F380}" destId="{6119A860-6312-4271-80A4-530D08FBD9A3}" srcOrd="0" destOrd="0" parTransId="{85822815-F353-43BE-BE4C-681192697CD4}" sibTransId="{B3D94160-305A-45D8-8E5D-F5CA9CD71D03}"/>
    <dgm:cxn modelId="{3B4C917C-4F69-4FE4-AD3C-636EB6F9553E}" type="presOf" srcId="{30A0D7C7-8973-4C1F-B9B0-1284CE4A1C81}" destId="{B23CA5D3-C0AA-449F-A4D1-D509E834E13E}" srcOrd="0" destOrd="0" presId="urn:microsoft.com/office/officeart/2018/5/layout/IconCircleLabelList"/>
    <dgm:cxn modelId="{75CA268F-2645-434C-B1DA-04DE9BBB095F}" srcId="{E9980B96-1E61-4C83-BDE9-F2A5BB34F380}" destId="{30A0D7C7-8973-4C1F-B9B0-1284CE4A1C81}" srcOrd="1" destOrd="0" parTransId="{92545A18-784E-41CB-BE77-D6A4CF0833C2}" sibTransId="{844D5E88-0809-4DC8-84B1-4437FC02AA98}"/>
    <dgm:cxn modelId="{44F396D0-658F-4E64-8F48-9D2D25A7949F}" type="presOf" srcId="{E9980B96-1E61-4C83-BDE9-F2A5BB34F380}" destId="{B18FD4B6-2713-46F7-9F28-B2DCB1833F3C}" srcOrd="0" destOrd="0" presId="urn:microsoft.com/office/officeart/2018/5/layout/IconCircleLabelList"/>
    <dgm:cxn modelId="{460626E2-E136-4F87-8AC9-FCD703CFC2A8}" type="presOf" srcId="{39EC6D27-CA2D-4CED-B8DE-1A9D1EF6101A}" destId="{A3422613-BAAB-4A40-A09D-9950117640A7}" srcOrd="0" destOrd="0" presId="urn:microsoft.com/office/officeart/2018/5/layout/IconCircleLabelList"/>
    <dgm:cxn modelId="{BA3B1AF8-1850-498C-9EE3-F062DBE39D08}" type="presOf" srcId="{6119A860-6312-4271-80A4-530D08FBD9A3}" destId="{07F85BFE-01FB-4434-AA97-C28FF7A50F8B}" srcOrd="0" destOrd="0" presId="urn:microsoft.com/office/officeart/2018/5/layout/IconCircleLabelList"/>
    <dgm:cxn modelId="{C2AF20BE-FFA0-4B50-ADE6-02265D9227D7}" type="presParOf" srcId="{B18FD4B6-2713-46F7-9F28-B2DCB1833F3C}" destId="{9C29E1F3-F6EA-4350-A7E4-DA74F6B33B7B}" srcOrd="0" destOrd="0" presId="urn:microsoft.com/office/officeart/2018/5/layout/IconCircleLabelList"/>
    <dgm:cxn modelId="{69407C0C-DF72-4EF6-955C-A6B3EDEF3BB1}" type="presParOf" srcId="{9C29E1F3-F6EA-4350-A7E4-DA74F6B33B7B}" destId="{E4B41E06-7B62-459A-A8C8-0198E2BA0B04}" srcOrd="0" destOrd="0" presId="urn:microsoft.com/office/officeart/2018/5/layout/IconCircleLabelList"/>
    <dgm:cxn modelId="{97FD7FD0-FB0D-402F-B89C-D58633CAA968}" type="presParOf" srcId="{9C29E1F3-F6EA-4350-A7E4-DA74F6B33B7B}" destId="{44A8ED38-73CF-4B60-86DC-B39E66120222}" srcOrd="1" destOrd="0" presId="urn:microsoft.com/office/officeart/2018/5/layout/IconCircleLabelList"/>
    <dgm:cxn modelId="{0B386637-6A71-4627-92BF-8B5A9F97CE34}" type="presParOf" srcId="{9C29E1F3-F6EA-4350-A7E4-DA74F6B33B7B}" destId="{A71DEAFF-DB72-436A-B372-30FC1183E040}" srcOrd="2" destOrd="0" presId="urn:microsoft.com/office/officeart/2018/5/layout/IconCircleLabelList"/>
    <dgm:cxn modelId="{A5E41F04-ACB6-4388-AB77-4FC4E258B0BF}" type="presParOf" srcId="{9C29E1F3-F6EA-4350-A7E4-DA74F6B33B7B}" destId="{07F85BFE-01FB-4434-AA97-C28FF7A50F8B}" srcOrd="3" destOrd="0" presId="urn:microsoft.com/office/officeart/2018/5/layout/IconCircleLabelList"/>
    <dgm:cxn modelId="{19D5F5B4-6512-4C29-A690-D7268597615D}" type="presParOf" srcId="{B18FD4B6-2713-46F7-9F28-B2DCB1833F3C}" destId="{E4FF57CC-FE59-4549-9336-5BB9A6EB9356}" srcOrd="1" destOrd="0" presId="urn:microsoft.com/office/officeart/2018/5/layout/IconCircleLabelList"/>
    <dgm:cxn modelId="{111479BC-CA38-4541-A568-6E4737A95DF8}" type="presParOf" srcId="{B18FD4B6-2713-46F7-9F28-B2DCB1833F3C}" destId="{F98C1878-9537-434A-9E5D-66EB3AC47CDA}" srcOrd="2" destOrd="0" presId="urn:microsoft.com/office/officeart/2018/5/layout/IconCircleLabelList"/>
    <dgm:cxn modelId="{F3062D39-D348-4654-9EF4-1DC64E33362F}" type="presParOf" srcId="{F98C1878-9537-434A-9E5D-66EB3AC47CDA}" destId="{459CC709-87C6-4C36-8618-717662ED3F48}" srcOrd="0" destOrd="0" presId="urn:microsoft.com/office/officeart/2018/5/layout/IconCircleLabelList"/>
    <dgm:cxn modelId="{D4E620BA-5B09-4C55-A402-86A91DDC9EFE}" type="presParOf" srcId="{F98C1878-9537-434A-9E5D-66EB3AC47CDA}" destId="{E5267ED6-5250-47F3-86A7-28FF10B62345}" srcOrd="1" destOrd="0" presId="urn:microsoft.com/office/officeart/2018/5/layout/IconCircleLabelList"/>
    <dgm:cxn modelId="{AF638722-3B1F-4BF0-A23D-0F2E03F510CD}" type="presParOf" srcId="{F98C1878-9537-434A-9E5D-66EB3AC47CDA}" destId="{F076BAD2-5E34-49D7-8286-DB3D99690D69}" srcOrd="2" destOrd="0" presId="urn:microsoft.com/office/officeart/2018/5/layout/IconCircleLabelList"/>
    <dgm:cxn modelId="{87A4BD33-7F89-4B23-9F17-A9C8334BB340}" type="presParOf" srcId="{F98C1878-9537-434A-9E5D-66EB3AC47CDA}" destId="{B23CA5D3-C0AA-449F-A4D1-D509E834E13E}" srcOrd="3" destOrd="0" presId="urn:microsoft.com/office/officeart/2018/5/layout/IconCircleLabelList"/>
    <dgm:cxn modelId="{8A0735C0-7B50-42A7-AB79-47AAFE881F13}" type="presParOf" srcId="{B18FD4B6-2713-46F7-9F28-B2DCB1833F3C}" destId="{5AC56BCD-2C76-48A7-9BD2-38BAE1BD5CD3}" srcOrd="3" destOrd="0" presId="urn:microsoft.com/office/officeart/2018/5/layout/IconCircleLabelList"/>
    <dgm:cxn modelId="{74D41674-4DE4-44B1-8C73-DB3988501FA2}" type="presParOf" srcId="{B18FD4B6-2713-46F7-9F28-B2DCB1833F3C}" destId="{C65CE4AA-90D1-40BC-B2C9-9905A3F58719}" srcOrd="4" destOrd="0" presId="urn:microsoft.com/office/officeart/2018/5/layout/IconCircleLabelList"/>
    <dgm:cxn modelId="{7DF90E63-651A-4B38-A822-153B06303E7F}" type="presParOf" srcId="{C65CE4AA-90D1-40BC-B2C9-9905A3F58719}" destId="{3D8F2ABE-A4EF-46D7-A807-CC246DDEB404}" srcOrd="0" destOrd="0" presId="urn:microsoft.com/office/officeart/2018/5/layout/IconCircleLabelList"/>
    <dgm:cxn modelId="{A2631C3D-4FA8-4ACC-A68C-D67BC9C436C7}" type="presParOf" srcId="{C65CE4AA-90D1-40BC-B2C9-9905A3F58719}" destId="{AF5FC74C-5A59-437D-A43C-1A0CD06DC9C5}" srcOrd="1" destOrd="0" presId="urn:microsoft.com/office/officeart/2018/5/layout/IconCircleLabelList"/>
    <dgm:cxn modelId="{CDFFE69D-2203-4F28-9ED0-92C87493D10F}" type="presParOf" srcId="{C65CE4AA-90D1-40BC-B2C9-9905A3F58719}" destId="{CAE423FD-CFCF-4549-9CD9-E897A8AE9CE2}" srcOrd="2" destOrd="0" presId="urn:microsoft.com/office/officeart/2018/5/layout/IconCircleLabelList"/>
    <dgm:cxn modelId="{1CE2C034-7DDA-4953-BE30-9D7C661CFAFC}" type="presParOf" srcId="{C65CE4AA-90D1-40BC-B2C9-9905A3F58719}" destId="{3A38CB50-230F-4AD4-80FB-EDC699EC575B}" srcOrd="3" destOrd="0" presId="urn:microsoft.com/office/officeart/2018/5/layout/IconCircleLabelList"/>
    <dgm:cxn modelId="{11592098-E308-46D1-9FC7-C955C050BF1B}" type="presParOf" srcId="{B18FD4B6-2713-46F7-9F28-B2DCB1833F3C}" destId="{78E634BF-41C7-454D-84E9-A47A434E6509}" srcOrd="5" destOrd="0" presId="urn:microsoft.com/office/officeart/2018/5/layout/IconCircleLabelList"/>
    <dgm:cxn modelId="{8D344F23-8738-4B31-BF02-0EBC1BAEE21B}" type="presParOf" srcId="{B18FD4B6-2713-46F7-9F28-B2DCB1833F3C}" destId="{23D3C24B-8CA5-4244-9A63-1472AE0F6199}" srcOrd="6" destOrd="0" presId="urn:microsoft.com/office/officeart/2018/5/layout/IconCircleLabelList"/>
    <dgm:cxn modelId="{BC65EE4E-35F3-4D4C-A391-59DD824871BD}" type="presParOf" srcId="{23D3C24B-8CA5-4244-9A63-1472AE0F6199}" destId="{98320ECD-C36A-48BF-B525-9D50423D1F4D}" srcOrd="0" destOrd="0" presId="urn:microsoft.com/office/officeart/2018/5/layout/IconCircleLabelList"/>
    <dgm:cxn modelId="{F9CAAE83-26E7-48F1-97CD-1334D9607631}" type="presParOf" srcId="{23D3C24B-8CA5-4244-9A63-1472AE0F6199}" destId="{A58E0298-5FDB-4521-8768-0F318C719411}" srcOrd="1" destOrd="0" presId="urn:microsoft.com/office/officeart/2018/5/layout/IconCircleLabelList"/>
    <dgm:cxn modelId="{56D53A0F-0F36-4E53-AF8D-22363C6BBB40}" type="presParOf" srcId="{23D3C24B-8CA5-4244-9A63-1472AE0F6199}" destId="{38F72AC9-D35C-491D-ABF7-B8816C8ECE9E}" srcOrd="2" destOrd="0" presId="urn:microsoft.com/office/officeart/2018/5/layout/IconCircleLabelList"/>
    <dgm:cxn modelId="{E23E8B10-B333-4011-8AE5-B5FF73C08683}" type="presParOf" srcId="{23D3C24B-8CA5-4244-9A63-1472AE0F6199}" destId="{A3422613-BAAB-4A40-A09D-9950117640A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A4BECA-3268-4018-A9F9-461A2E2C4E6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F8E019-6CE6-484B-A78C-5D35685331C3}">
      <dgm:prSet custT="1"/>
      <dgm:spPr/>
      <dgm:t>
        <a:bodyPr/>
        <a:lstStyle/>
        <a:p>
          <a:r>
            <a:rPr lang="en-US" sz="2400" dirty="0"/>
            <a:t>Define a Specific Project</a:t>
          </a:r>
        </a:p>
      </dgm:t>
    </dgm:pt>
    <dgm:pt modelId="{AEDB3C60-DEC4-4A2A-91DB-9CA0C2B12DA9}" type="parTrans" cxnId="{A88F4FF3-25E6-437B-99F6-A9AC0B8A8567}">
      <dgm:prSet/>
      <dgm:spPr/>
      <dgm:t>
        <a:bodyPr/>
        <a:lstStyle/>
        <a:p>
          <a:endParaRPr lang="en-US"/>
        </a:p>
      </dgm:t>
    </dgm:pt>
    <dgm:pt modelId="{3611DACC-DBC8-4CCD-9079-3DF82A84A1B5}" type="sibTrans" cxnId="{A88F4FF3-25E6-437B-99F6-A9AC0B8A8567}">
      <dgm:prSet/>
      <dgm:spPr/>
      <dgm:t>
        <a:bodyPr/>
        <a:lstStyle/>
        <a:p>
          <a:endParaRPr lang="en-US"/>
        </a:p>
      </dgm:t>
    </dgm:pt>
    <dgm:pt modelId="{6D094F6C-B362-4144-89B5-C457AC00ADCD}">
      <dgm:prSet custT="1"/>
      <dgm:spPr/>
      <dgm:t>
        <a:bodyPr/>
        <a:lstStyle/>
        <a:p>
          <a:r>
            <a:rPr lang="en-US" sz="2400" dirty="0"/>
            <a:t>Select Your Engagement Strategy</a:t>
          </a:r>
        </a:p>
      </dgm:t>
    </dgm:pt>
    <dgm:pt modelId="{086110C9-C730-4C9C-9115-0AB9D24B11DE}" type="parTrans" cxnId="{4B9AE0F0-1954-49F4-A3E1-949FA6B93E63}">
      <dgm:prSet/>
      <dgm:spPr/>
      <dgm:t>
        <a:bodyPr/>
        <a:lstStyle/>
        <a:p>
          <a:endParaRPr lang="en-US"/>
        </a:p>
      </dgm:t>
    </dgm:pt>
    <dgm:pt modelId="{CBA1DD6A-1B18-4A90-9EC8-A05B74641692}" type="sibTrans" cxnId="{4B9AE0F0-1954-49F4-A3E1-949FA6B93E63}">
      <dgm:prSet/>
      <dgm:spPr/>
      <dgm:t>
        <a:bodyPr/>
        <a:lstStyle/>
        <a:p>
          <a:endParaRPr lang="en-US"/>
        </a:p>
      </dgm:t>
    </dgm:pt>
    <dgm:pt modelId="{83B5375A-1B44-4550-A6FA-DF74950A2269}">
      <dgm:prSet custT="1"/>
      <dgm:spPr/>
      <dgm:t>
        <a:bodyPr/>
        <a:lstStyle/>
        <a:p>
          <a:r>
            <a:rPr lang="en-US" sz="2400" dirty="0"/>
            <a:t>Develop an Action Plan</a:t>
          </a:r>
        </a:p>
      </dgm:t>
    </dgm:pt>
    <dgm:pt modelId="{68399DC6-6BEC-4FD2-8FD9-DCDD7E1D1E68}" type="parTrans" cxnId="{CD661F20-7204-4FCA-A3FF-74A6F122735C}">
      <dgm:prSet/>
      <dgm:spPr/>
      <dgm:t>
        <a:bodyPr/>
        <a:lstStyle/>
        <a:p>
          <a:endParaRPr lang="en-US"/>
        </a:p>
      </dgm:t>
    </dgm:pt>
    <dgm:pt modelId="{DFD3D739-007D-4CE0-B1FB-C3E48DB3F0E9}" type="sibTrans" cxnId="{CD661F20-7204-4FCA-A3FF-74A6F122735C}">
      <dgm:prSet/>
      <dgm:spPr/>
      <dgm:t>
        <a:bodyPr/>
        <a:lstStyle/>
        <a:p>
          <a:endParaRPr lang="en-US"/>
        </a:p>
      </dgm:t>
    </dgm:pt>
    <dgm:pt modelId="{B0D7A386-DE24-4D30-8B3C-41F6BC266B99}">
      <dgm:prSet custT="1"/>
      <dgm:spPr/>
      <dgm:t>
        <a:bodyPr/>
        <a:lstStyle/>
        <a:p>
          <a:r>
            <a:rPr lang="en-US" sz="2400" dirty="0"/>
            <a:t>Define Success</a:t>
          </a:r>
        </a:p>
      </dgm:t>
    </dgm:pt>
    <dgm:pt modelId="{2E29E38C-FCC6-4015-8A73-92D0028684E1}" type="parTrans" cxnId="{68FE74F1-CCB4-419B-870F-71B289C7D07C}">
      <dgm:prSet/>
      <dgm:spPr/>
      <dgm:t>
        <a:bodyPr/>
        <a:lstStyle/>
        <a:p>
          <a:endParaRPr lang="en-US"/>
        </a:p>
      </dgm:t>
    </dgm:pt>
    <dgm:pt modelId="{89664840-11B9-488F-B4ED-41DB00529C73}" type="sibTrans" cxnId="{68FE74F1-CCB4-419B-870F-71B289C7D07C}">
      <dgm:prSet/>
      <dgm:spPr/>
      <dgm:t>
        <a:bodyPr/>
        <a:lstStyle/>
        <a:p>
          <a:endParaRPr lang="en-US"/>
        </a:p>
      </dgm:t>
    </dgm:pt>
    <dgm:pt modelId="{9525AF04-5956-486C-8547-873AAD1DCA9A}">
      <dgm:prSet custT="1"/>
      <dgm:spPr/>
      <dgm:t>
        <a:bodyPr/>
        <a:lstStyle/>
        <a:p>
          <a:r>
            <a:rPr lang="en-US" sz="2400" dirty="0"/>
            <a:t>Identify Resources</a:t>
          </a:r>
        </a:p>
      </dgm:t>
    </dgm:pt>
    <dgm:pt modelId="{F5701539-F363-43D0-A286-2FAA660282A7}" type="parTrans" cxnId="{5DD53F24-CB4E-4F12-8D66-28238987A93D}">
      <dgm:prSet/>
      <dgm:spPr/>
      <dgm:t>
        <a:bodyPr/>
        <a:lstStyle/>
        <a:p>
          <a:endParaRPr lang="en-US"/>
        </a:p>
      </dgm:t>
    </dgm:pt>
    <dgm:pt modelId="{CB4245EF-DC2B-46A1-937F-8444B0AC4354}" type="sibTrans" cxnId="{5DD53F24-CB4E-4F12-8D66-28238987A93D}">
      <dgm:prSet/>
      <dgm:spPr/>
      <dgm:t>
        <a:bodyPr/>
        <a:lstStyle/>
        <a:p>
          <a:endParaRPr lang="en-US"/>
        </a:p>
      </dgm:t>
    </dgm:pt>
    <dgm:pt modelId="{320864FB-6022-4D53-82C5-07831EFA3486}" type="pres">
      <dgm:prSet presAssocID="{06A4BECA-3268-4018-A9F9-461A2E2C4E64}" presName="root" presStyleCnt="0">
        <dgm:presLayoutVars>
          <dgm:dir/>
          <dgm:resizeHandles val="exact"/>
        </dgm:presLayoutVars>
      </dgm:prSet>
      <dgm:spPr/>
    </dgm:pt>
    <dgm:pt modelId="{1614D3D6-8B35-425B-8C85-27DA9163EE8D}" type="pres">
      <dgm:prSet presAssocID="{B8F8E019-6CE6-484B-A78C-5D35685331C3}" presName="compNode" presStyleCnt="0"/>
      <dgm:spPr/>
    </dgm:pt>
    <dgm:pt modelId="{D7B43481-A18F-448D-9560-AF3F768D8EAD}" type="pres">
      <dgm:prSet presAssocID="{B8F8E019-6CE6-484B-A78C-5D35685331C3}" presName="bgRect" presStyleLbl="bgShp" presStyleIdx="0" presStyleCnt="5"/>
      <dgm:spPr/>
    </dgm:pt>
    <dgm:pt modelId="{C8900EFA-82DD-43A8-A4B7-970A4614290E}" type="pres">
      <dgm:prSet presAssocID="{B8F8E019-6CE6-484B-A78C-5D35685331C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82B49E2-91DA-4A2A-9404-DA215336D604}" type="pres">
      <dgm:prSet presAssocID="{B8F8E019-6CE6-484B-A78C-5D35685331C3}" presName="spaceRect" presStyleCnt="0"/>
      <dgm:spPr/>
    </dgm:pt>
    <dgm:pt modelId="{55816417-F6CB-4BA8-889D-462B8F68BDC9}" type="pres">
      <dgm:prSet presAssocID="{B8F8E019-6CE6-484B-A78C-5D35685331C3}" presName="parTx" presStyleLbl="revTx" presStyleIdx="0" presStyleCnt="5">
        <dgm:presLayoutVars>
          <dgm:chMax val="0"/>
          <dgm:chPref val="0"/>
        </dgm:presLayoutVars>
      </dgm:prSet>
      <dgm:spPr/>
    </dgm:pt>
    <dgm:pt modelId="{BFB663A2-40AB-4761-AE59-6C2AEAF8537E}" type="pres">
      <dgm:prSet presAssocID="{3611DACC-DBC8-4CCD-9079-3DF82A84A1B5}" presName="sibTrans" presStyleCnt="0"/>
      <dgm:spPr/>
    </dgm:pt>
    <dgm:pt modelId="{55716F42-E09C-4F70-BE66-29773A4B157C}" type="pres">
      <dgm:prSet presAssocID="{6D094F6C-B362-4144-89B5-C457AC00ADCD}" presName="compNode" presStyleCnt="0"/>
      <dgm:spPr/>
    </dgm:pt>
    <dgm:pt modelId="{F5A65AC7-B6CD-4AC2-9B1F-505F51F543EA}" type="pres">
      <dgm:prSet presAssocID="{6D094F6C-B362-4144-89B5-C457AC00ADCD}" presName="bgRect" presStyleLbl="bgShp" presStyleIdx="1" presStyleCnt="5"/>
      <dgm:spPr/>
    </dgm:pt>
    <dgm:pt modelId="{509440C8-4254-43D2-B4D9-C2A94A830AC9}" type="pres">
      <dgm:prSet presAssocID="{6D094F6C-B362-4144-89B5-C457AC00ADC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A857D12-0654-4CD4-B5F0-AD578341FD0E}" type="pres">
      <dgm:prSet presAssocID="{6D094F6C-B362-4144-89B5-C457AC00ADCD}" presName="spaceRect" presStyleCnt="0"/>
      <dgm:spPr/>
    </dgm:pt>
    <dgm:pt modelId="{BFF59685-C8D0-4710-A580-E20678D10656}" type="pres">
      <dgm:prSet presAssocID="{6D094F6C-B362-4144-89B5-C457AC00ADCD}" presName="parTx" presStyleLbl="revTx" presStyleIdx="1" presStyleCnt="5">
        <dgm:presLayoutVars>
          <dgm:chMax val="0"/>
          <dgm:chPref val="0"/>
        </dgm:presLayoutVars>
      </dgm:prSet>
      <dgm:spPr/>
    </dgm:pt>
    <dgm:pt modelId="{5F4F07C4-7C3C-4D40-830D-5065C7BEC5DC}" type="pres">
      <dgm:prSet presAssocID="{CBA1DD6A-1B18-4A90-9EC8-A05B74641692}" presName="sibTrans" presStyleCnt="0"/>
      <dgm:spPr/>
    </dgm:pt>
    <dgm:pt modelId="{62E136D4-8415-48FB-8E46-4A8E1D151225}" type="pres">
      <dgm:prSet presAssocID="{83B5375A-1B44-4550-A6FA-DF74950A2269}" presName="compNode" presStyleCnt="0"/>
      <dgm:spPr/>
    </dgm:pt>
    <dgm:pt modelId="{32955EB4-FD41-4AA4-A800-747719D18915}" type="pres">
      <dgm:prSet presAssocID="{83B5375A-1B44-4550-A6FA-DF74950A2269}" presName="bgRect" presStyleLbl="bgShp" presStyleIdx="2" presStyleCnt="5"/>
      <dgm:spPr/>
    </dgm:pt>
    <dgm:pt modelId="{6DDCEB74-D929-4F47-83AF-271765FB83E5}" type="pres">
      <dgm:prSet presAssocID="{83B5375A-1B44-4550-A6FA-DF74950A22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206099D9-9533-4B98-9892-22C359E53601}" type="pres">
      <dgm:prSet presAssocID="{83B5375A-1B44-4550-A6FA-DF74950A2269}" presName="spaceRect" presStyleCnt="0"/>
      <dgm:spPr/>
    </dgm:pt>
    <dgm:pt modelId="{5FBE668E-577A-40F7-9791-294908FB6B42}" type="pres">
      <dgm:prSet presAssocID="{83B5375A-1B44-4550-A6FA-DF74950A2269}" presName="parTx" presStyleLbl="revTx" presStyleIdx="2" presStyleCnt="5">
        <dgm:presLayoutVars>
          <dgm:chMax val="0"/>
          <dgm:chPref val="0"/>
        </dgm:presLayoutVars>
      </dgm:prSet>
      <dgm:spPr/>
    </dgm:pt>
    <dgm:pt modelId="{653F47C7-4340-45A2-9AF0-E54C615BD19F}" type="pres">
      <dgm:prSet presAssocID="{DFD3D739-007D-4CE0-B1FB-C3E48DB3F0E9}" presName="sibTrans" presStyleCnt="0"/>
      <dgm:spPr/>
    </dgm:pt>
    <dgm:pt modelId="{8BA6758D-F343-4E0D-917A-095F34599DDF}" type="pres">
      <dgm:prSet presAssocID="{B0D7A386-DE24-4D30-8B3C-41F6BC266B99}" presName="compNode" presStyleCnt="0"/>
      <dgm:spPr/>
    </dgm:pt>
    <dgm:pt modelId="{9195446D-E0E2-40B1-A714-4BC5B86CD799}" type="pres">
      <dgm:prSet presAssocID="{B0D7A386-DE24-4D30-8B3C-41F6BC266B99}" presName="bgRect" presStyleLbl="bgShp" presStyleIdx="3" presStyleCnt="5"/>
      <dgm:spPr/>
    </dgm:pt>
    <dgm:pt modelId="{73EA264E-421E-42A7-AAF1-8CCFD1BEFCCF}" type="pres">
      <dgm:prSet presAssocID="{B0D7A386-DE24-4D30-8B3C-41F6BC266B9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DD9EE187-8249-4BB1-B4AA-F77588007D87}" type="pres">
      <dgm:prSet presAssocID="{B0D7A386-DE24-4D30-8B3C-41F6BC266B99}" presName="spaceRect" presStyleCnt="0"/>
      <dgm:spPr/>
    </dgm:pt>
    <dgm:pt modelId="{A771D5D5-F35F-489D-8773-8B4F68DCAFA7}" type="pres">
      <dgm:prSet presAssocID="{B0D7A386-DE24-4D30-8B3C-41F6BC266B99}" presName="parTx" presStyleLbl="revTx" presStyleIdx="3" presStyleCnt="5">
        <dgm:presLayoutVars>
          <dgm:chMax val="0"/>
          <dgm:chPref val="0"/>
        </dgm:presLayoutVars>
      </dgm:prSet>
      <dgm:spPr/>
    </dgm:pt>
    <dgm:pt modelId="{D9A994B5-6009-46FC-B7F7-CC41865CAE4D}" type="pres">
      <dgm:prSet presAssocID="{89664840-11B9-488F-B4ED-41DB00529C73}" presName="sibTrans" presStyleCnt="0"/>
      <dgm:spPr/>
    </dgm:pt>
    <dgm:pt modelId="{E05C0FFA-A69B-40D7-B3B1-B1EE853E2EDF}" type="pres">
      <dgm:prSet presAssocID="{9525AF04-5956-486C-8547-873AAD1DCA9A}" presName="compNode" presStyleCnt="0"/>
      <dgm:spPr/>
    </dgm:pt>
    <dgm:pt modelId="{E76B178E-BC34-4C67-9412-24DE7AAE55FA}" type="pres">
      <dgm:prSet presAssocID="{9525AF04-5956-486C-8547-873AAD1DCA9A}" presName="bgRect" presStyleLbl="bgShp" presStyleIdx="4" presStyleCnt="5"/>
      <dgm:spPr/>
    </dgm:pt>
    <dgm:pt modelId="{D2B89391-8BE2-4EAF-96B5-428C2C21D925}" type="pres">
      <dgm:prSet presAssocID="{9525AF04-5956-486C-8547-873AAD1DCA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60186341-362B-40CB-8517-73A6F099D139}" type="pres">
      <dgm:prSet presAssocID="{9525AF04-5956-486C-8547-873AAD1DCA9A}" presName="spaceRect" presStyleCnt="0"/>
      <dgm:spPr/>
    </dgm:pt>
    <dgm:pt modelId="{1B2E3779-0447-4D61-B1BA-D175A7E5926A}" type="pres">
      <dgm:prSet presAssocID="{9525AF04-5956-486C-8547-873AAD1DCA9A}" presName="parTx" presStyleLbl="revTx" presStyleIdx="4" presStyleCnt="5">
        <dgm:presLayoutVars>
          <dgm:chMax val="0"/>
          <dgm:chPref val="0"/>
        </dgm:presLayoutVars>
      </dgm:prSet>
      <dgm:spPr/>
    </dgm:pt>
  </dgm:ptLst>
  <dgm:cxnLst>
    <dgm:cxn modelId="{CD661F20-7204-4FCA-A3FF-74A6F122735C}" srcId="{06A4BECA-3268-4018-A9F9-461A2E2C4E64}" destId="{83B5375A-1B44-4550-A6FA-DF74950A2269}" srcOrd="2" destOrd="0" parTransId="{68399DC6-6BEC-4FD2-8FD9-DCDD7E1D1E68}" sibTransId="{DFD3D739-007D-4CE0-B1FB-C3E48DB3F0E9}"/>
    <dgm:cxn modelId="{5DD53F24-CB4E-4F12-8D66-28238987A93D}" srcId="{06A4BECA-3268-4018-A9F9-461A2E2C4E64}" destId="{9525AF04-5956-486C-8547-873AAD1DCA9A}" srcOrd="4" destOrd="0" parTransId="{F5701539-F363-43D0-A286-2FAA660282A7}" sibTransId="{CB4245EF-DC2B-46A1-937F-8444B0AC4354}"/>
    <dgm:cxn modelId="{B22F382A-146C-4014-9F96-BBBC462A6774}" type="presOf" srcId="{06A4BECA-3268-4018-A9F9-461A2E2C4E64}" destId="{320864FB-6022-4D53-82C5-07831EFA3486}" srcOrd="0" destOrd="0" presId="urn:microsoft.com/office/officeart/2018/2/layout/IconVerticalSolidList"/>
    <dgm:cxn modelId="{F1552956-053B-413F-B69C-4B00C0E5355E}" type="presOf" srcId="{9525AF04-5956-486C-8547-873AAD1DCA9A}" destId="{1B2E3779-0447-4D61-B1BA-D175A7E5926A}" srcOrd="0" destOrd="0" presId="urn:microsoft.com/office/officeart/2018/2/layout/IconVerticalSolidList"/>
    <dgm:cxn modelId="{E19C0F87-ED69-4AEE-8129-8F74EF282E82}" type="presOf" srcId="{B0D7A386-DE24-4D30-8B3C-41F6BC266B99}" destId="{A771D5D5-F35F-489D-8773-8B4F68DCAFA7}" srcOrd="0" destOrd="0" presId="urn:microsoft.com/office/officeart/2018/2/layout/IconVerticalSolidList"/>
    <dgm:cxn modelId="{0E85D594-B45F-49B8-B531-F4277994D36F}" type="presOf" srcId="{6D094F6C-B362-4144-89B5-C457AC00ADCD}" destId="{BFF59685-C8D0-4710-A580-E20678D10656}" srcOrd="0" destOrd="0" presId="urn:microsoft.com/office/officeart/2018/2/layout/IconVerticalSolidList"/>
    <dgm:cxn modelId="{16B6E498-AE40-4231-917E-2272EED95187}" type="presOf" srcId="{83B5375A-1B44-4550-A6FA-DF74950A2269}" destId="{5FBE668E-577A-40F7-9791-294908FB6B42}" srcOrd="0" destOrd="0" presId="urn:microsoft.com/office/officeart/2018/2/layout/IconVerticalSolidList"/>
    <dgm:cxn modelId="{886C07BD-3969-48C9-90FC-FB98E34BE6DD}" type="presOf" srcId="{B8F8E019-6CE6-484B-A78C-5D35685331C3}" destId="{55816417-F6CB-4BA8-889D-462B8F68BDC9}" srcOrd="0" destOrd="0" presId="urn:microsoft.com/office/officeart/2018/2/layout/IconVerticalSolidList"/>
    <dgm:cxn modelId="{4B9AE0F0-1954-49F4-A3E1-949FA6B93E63}" srcId="{06A4BECA-3268-4018-A9F9-461A2E2C4E64}" destId="{6D094F6C-B362-4144-89B5-C457AC00ADCD}" srcOrd="1" destOrd="0" parTransId="{086110C9-C730-4C9C-9115-0AB9D24B11DE}" sibTransId="{CBA1DD6A-1B18-4A90-9EC8-A05B74641692}"/>
    <dgm:cxn modelId="{68FE74F1-CCB4-419B-870F-71B289C7D07C}" srcId="{06A4BECA-3268-4018-A9F9-461A2E2C4E64}" destId="{B0D7A386-DE24-4D30-8B3C-41F6BC266B99}" srcOrd="3" destOrd="0" parTransId="{2E29E38C-FCC6-4015-8A73-92D0028684E1}" sibTransId="{89664840-11B9-488F-B4ED-41DB00529C73}"/>
    <dgm:cxn modelId="{A88F4FF3-25E6-437B-99F6-A9AC0B8A8567}" srcId="{06A4BECA-3268-4018-A9F9-461A2E2C4E64}" destId="{B8F8E019-6CE6-484B-A78C-5D35685331C3}" srcOrd="0" destOrd="0" parTransId="{AEDB3C60-DEC4-4A2A-91DB-9CA0C2B12DA9}" sibTransId="{3611DACC-DBC8-4CCD-9079-3DF82A84A1B5}"/>
    <dgm:cxn modelId="{BF2198A8-DD99-4B47-9352-CD9247B23373}" type="presParOf" srcId="{320864FB-6022-4D53-82C5-07831EFA3486}" destId="{1614D3D6-8B35-425B-8C85-27DA9163EE8D}" srcOrd="0" destOrd="0" presId="urn:microsoft.com/office/officeart/2018/2/layout/IconVerticalSolidList"/>
    <dgm:cxn modelId="{F732E63B-A091-42D8-B82C-5B5EBD9E5363}" type="presParOf" srcId="{1614D3D6-8B35-425B-8C85-27DA9163EE8D}" destId="{D7B43481-A18F-448D-9560-AF3F768D8EAD}" srcOrd="0" destOrd="0" presId="urn:microsoft.com/office/officeart/2018/2/layout/IconVerticalSolidList"/>
    <dgm:cxn modelId="{06BB505B-2CD3-467A-B737-0E214E6FE8A8}" type="presParOf" srcId="{1614D3D6-8B35-425B-8C85-27DA9163EE8D}" destId="{C8900EFA-82DD-43A8-A4B7-970A4614290E}" srcOrd="1" destOrd="0" presId="urn:microsoft.com/office/officeart/2018/2/layout/IconVerticalSolidList"/>
    <dgm:cxn modelId="{C95323E7-1041-4428-9385-FF1DDDEAB0BD}" type="presParOf" srcId="{1614D3D6-8B35-425B-8C85-27DA9163EE8D}" destId="{282B49E2-91DA-4A2A-9404-DA215336D604}" srcOrd="2" destOrd="0" presId="urn:microsoft.com/office/officeart/2018/2/layout/IconVerticalSolidList"/>
    <dgm:cxn modelId="{38AD1D5A-DB70-48EF-A286-BA9B8C8B1723}" type="presParOf" srcId="{1614D3D6-8B35-425B-8C85-27DA9163EE8D}" destId="{55816417-F6CB-4BA8-889D-462B8F68BDC9}" srcOrd="3" destOrd="0" presId="urn:microsoft.com/office/officeart/2018/2/layout/IconVerticalSolidList"/>
    <dgm:cxn modelId="{68F4F036-E604-491D-87FA-EB303ED25D36}" type="presParOf" srcId="{320864FB-6022-4D53-82C5-07831EFA3486}" destId="{BFB663A2-40AB-4761-AE59-6C2AEAF8537E}" srcOrd="1" destOrd="0" presId="urn:microsoft.com/office/officeart/2018/2/layout/IconVerticalSolidList"/>
    <dgm:cxn modelId="{46F07994-5CC9-47F2-8902-4C846C8C7096}" type="presParOf" srcId="{320864FB-6022-4D53-82C5-07831EFA3486}" destId="{55716F42-E09C-4F70-BE66-29773A4B157C}" srcOrd="2" destOrd="0" presId="urn:microsoft.com/office/officeart/2018/2/layout/IconVerticalSolidList"/>
    <dgm:cxn modelId="{7699233B-5673-4EF5-86AE-32BB0523A1B2}" type="presParOf" srcId="{55716F42-E09C-4F70-BE66-29773A4B157C}" destId="{F5A65AC7-B6CD-4AC2-9B1F-505F51F543EA}" srcOrd="0" destOrd="0" presId="urn:microsoft.com/office/officeart/2018/2/layout/IconVerticalSolidList"/>
    <dgm:cxn modelId="{24278939-06F8-49DB-83DA-25C7A865A9EF}" type="presParOf" srcId="{55716F42-E09C-4F70-BE66-29773A4B157C}" destId="{509440C8-4254-43D2-B4D9-C2A94A830AC9}" srcOrd="1" destOrd="0" presId="urn:microsoft.com/office/officeart/2018/2/layout/IconVerticalSolidList"/>
    <dgm:cxn modelId="{7328187D-A281-4F56-B815-A10D1935925F}" type="presParOf" srcId="{55716F42-E09C-4F70-BE66-29773A4B157C}" destId="{5A857D12-0654-4CD4-B5F0-AD578341FD0E}" srcOrd="2" destOrd="0" presId="urn:microsoft.com/office/officeart/2018/2/layout/IconVerticalSolidList"/>
    <dgm:cxn modelId="{F5DACEE9-9970-40DE-9789-90E809968622}" type="presParOf" srcId="{55716F42-E09C-4F70-BE66-29773A4B157C}" destId="{BFF59685-C8D0-4710-A580-E20678D10656}" srcOrd="3" destOrd="0" presId="urn:microsoft.com/office/officeart/2018/2/layout/IconVerticalSolidList"/>
    <dgm:cxn modelId="{6FCE2827-40AE-48AE-8F7A-5E650DFD9010}" type="presParOf" srcId="{320864FB-6022-4D53-82C5-07831EFA3486}" destId="{5F4F07C4-7C3C-4D40-830D-5065C7BEC5DC}" srcOrd="3" destOrd="0" presId="urn:microsoft.com/office/officeart/2018/2/layout/IconVerticalSolidList"/>
    <dgm:cxn modelId="{325F21EE-E9BF-41E8-AAD8-4AB770C4C2CD}" type="presParOf" srcId="{320864FB-6022-4D53-82C5-07831EFA3486}" destId="{62E136D4-8415-48FB-8E46-4A8E1D151225}" srcOrd="4" destOrd="0" presId="urn:microsoft.com/office/officeart/2018/2/layout/IconVerticalSolidList"/>
    <dgm:cxn modelId="{31905856-C914-4C2C-91B7-287BF04A4BDA}" type="presParOf" srcId="{62E136D4-8415-48FB-8E46-4A8E1D151225}" destId="{32955EB4-FD41-4AA4-A800-747719D18915}" srcOrd="0" destOrd="0" presId="urn:microsoft.com/office/officeart/2018/2/layout/IconVerticalSolidList"/>
    <dgm:cxn modelId="{4B93F1D6-1AA7-4C9C-86CF-9EA8A88BCD2C}" type="presParOf" srcId="{62E136D4-8415-48FB-8E46-4A8E1D151225}" destId="{6DDCEB74-D929-4F47-83AF-271765FB83E5}" srcOrd="1" destOrd="0" presId="urn:microsoft.com/office/officeart/2018/2/layout/IconVerticalSolidList"/>
    <dgm:cxn modelId="{4AAFAA0A-AEA8-4F41-9DDA-60AC2C616F07}" type="presParOf" srcId="{62E136D4-8415-48FB-8E46-4A8E1D151225}" destId="{206099D9-9533-4B98-9892-22C359E53601}" srcOrd="2" destOrd="0" presId="urn:microsoft.com/office/officeart/2018/2/layout/IconVerticalSolidList"/>
    <dgm:cxn modelId="{73B8B0AE-44B5-4067-82CD-08E3520710C6}" type="presParOf" srcId="{62E136D4-8415-48FB-8E46-4A8E1D151225}" destId="{5FBE668E-577A-40F7-9791-294908FB6B42}" srcOrd="3" destOrd="0" presId="urn:microsoft.com/office/officeart/2018/2/layout/IconVerticalSolidList"/>
    <dgm:cxn modelId="{AA869E1B-85A2-4D8F-8BD8-886FF27BAECF}" type="presParOf" srcId="{320864FB-6022-4D53-82C5-07831EFA3486}" destId="{653F47C7-4340-45A2-9AF0-E54C615BD19F}" srcOrd="5" destOrd="0" presId="urn:microsoft.com/office/officeart/2018/2/layout/IconVerticalSolidList"/>
    <dgm:cxn modelId="{0A52A2FB-F003-41E1-B003-4FE3723DCAAC}" type="presParOf" srcId="{320864FB-6022-4D53-82C5-07831EFA3486}" destId="{8BA6758D-F343-4E0D-917A-095F34599DDF}" srcOrd="6" destOrd="0" presId="urn:microsoft.com/office/officeart/2018/2/layout/IconVerticalSolidList"/>
    <dgm:cxn modelId="{F573318E-1471-433D-AC76-4BC3EA1FEF1B}" type="presParOf" srcId="{8BA6758D-F343-4E0D-917A-095F34599DDF}" destId="{9195446D-E0E2-40B1-A714-4BC5B86CD799}" srcOrd="0" destOrd="0" presId="urn:microsoft.com/office/officeart/2018/2/layout/IconVerticalSolidList"/>
    <dgm:cxn modelId="{9EC86C75-2455-4720-91AB-01670832E92F}" type="presParOf" srcId="{8BA6758D-F343-4E0D-917A-095F34599DDF}" destId="{73EA264E-421E-42A7-AAF1-8CCFD1BEFCCF}" srcOrd="1" destOrd="0" presId="urn:microsoft.com/office/officeart/2018/2/layout/IconVerticalSolidList"/>
    <dgm:cxn modelId="{DE9CA060-591C-46EC-AB87-4AA7FAF277C5}" type="presParOf" srcId="{8BA6758D-F343-4E0D-917A-095F34599DDF}" destId="{DD9EE187-8249-4BB1-B4AA-F77588007D87}" srcOrd="2" destOrd="0" presId="urn:microsoft.com/office/officeart/2018/2/layout/IconVerticalSolidList"/>
    <dgm:cxn modelId="{918CBB7C-636A-43A7-8E0F-2D65ABAD71D0}" type="presParOf" srcId="{8BA6758D-F343-4E0D-917A-095F34599DDF}" destId="{A771D5D5-F35F-489D-8773-8B4F68DCAFA7}" srcOrd="3" destOrd="0" presId="urn:microsoft.com/office/officeart/2018/2/layout/IconVerticalSolidList"/>
    <dgm:cxn modelId="{7DA2EDFB-B0A4-458A-8B9B-8E9144D93E39}" type="presParOf" srcId="{320864FB-6022-4D53-82C5-07831EFA3486}" destId="{D9A994B5-6009-46FC-B7F7-CC41865CAE4D}" srcOrd="7" destOrd="0" presId="urn:microsoft.com/office/officeart/2018/2/layout/IconVerticalSolidList"/>
    <dgm:cxn modelId="{1B038F51-C275-40EB-9283-A725B17EEA74}" type="presParOf" srcId="{320864FB-6022-4D53-82C5-07831EFA3486}" destId="{E05C0FFA-A69B-40D7-B3B1-B1EE853E2EDF}" srcOrd="8" destOrd="0" presId="urn:microsoft.com/office/officeart/2018/2/layout/IconVerticalSolidList"/>
    <dgm:cxn modelId="{5311F015-1924-4421-886A-295968EEACF7}" type="presParOf" srcId="{E05C0FFA-A69B-40D7-B3B1-B1EE853E2EDF}" destId="{E76B178E-BC34-4C67-9412-24DE7AAE55FA}" srcOrd="0" destOrd="0" presId="urn:microsoft.com/office/officeart/2018/2/layout/IconVerticalSolidList"/>
    <dgm:cxn modelId="{18A342EE-28BE-4901-A381-35AB91E8F3C3}" type="presParOf" srcId="{E05C0FFA-A69B-40D7-B3B1-B1EE853E2EDF}" destId="{D2B89391-8BE2-4EAF-96B5-428C2C21D925}" srcOrd="1" destOrd="0" presId="urn:microsoft.com/office/officeart/2018/2/layout/IconVerticalSolidList"/>
    <dgm:cxn modelId="{622E9953-0EB7-4617-81DF-28A064321ADD}" type="presParOf" srcId="{E05C0FFA-A69B-40D7-B3B1-B1EE853E2EDF}" destId="{60186341-362B-40CB-8517-73A6F099D139}" srcOrd="2" destOrd="0" presId="urn:microsoft.com/office/officeart/2018/2/layout/IconVerticalSolidList"/>
    <dgm:cxn modelId="{C6C887D1-5F17-4EE8-B4E6-E79335883FDD}" type="presParOf" srcId="{E05C0FFA-A69B-40D7-B3B1-B1EE853E2EDF}" destId="{1B2E3779-0447-4D61-B1BA-D175A7E592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5E8E1B-E693-46EC-95B9-2D4E513430F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C74BB6-51FB-4A96-96A0-309752A03C97}">
      <dgm:prSet/>
      <dgm:spPr/>
      <dgm:t>
        <a:bodyPr/>
        <a:lstStyle/>
        <a:p>
          <a:r>
            <a:rPr lang="en-US"/>
            <a:t>Build community support. </a:t>
          </a:r>
        </a:p>
      </dgm:t>
    </dgm:pt>
    <dgm:pt modelId="{E06A3E48-F543-4CCC-A6DE-8654A902C9EA}" type="parTrans" cxnId="{B23E0147-C8B4-47AD-9292-8572194C0EB1}">
      <dgm:prSet/>
      <dgm:spPr/>
      <dgm:t>
        <a:bodyPr/>
        <a:lstStyle/>
        <a:p>
          <a:endParaRPr lang="en-US"/>
        </a:p>
      </dgm:t>
    </dgm:pt>
    <dgm:pt modelId="{C9AEFE87-C1A6-4B0F-B977-6CD38814CE83}" type="sibTrans" cxnId="{B23E0147-C8B4-47AD-9292-8572194C0EB1}">
      <dgm:prSet/>
      <dgm:spPr/>
      <dgm:t>
        <a:bodyPr/>
        <a:lstStyle/>
        <a:p>
          <a:endParaRPr lang="en-US"/>
        </a:p>
      </dgm:t>
    </dgm:pt>
    <dgm:pt modelId="{B3FAB677-B4D1-4855-8A54-93A9E0655093}">
      <dgm:prSet/>
      <dgm:spPr/>
      <dgm:t>
        <a:bodyPr/>
        <a:lstStyle/>
        <a:p>
          <a:r>
            <a:rPr lang="en-US"/>
            <a:t>Provide feedback to the port and regulators. </a:t>
          </a:r>
        </a:p>
      </dgm:t>
    </dgm:pt>
    <dgm:pt modelId="{93C81EF4-6E79-4B0E-AD29-61D929CF581E}" type="parTrans" cxnId="{057CE572-E708-4A7C-B23A-6F33E2F81AF5}">
      <dgm:prSet/>
      <dgm:spPr/>
      <dgm:t>
        <a:bodyPr/>
        <a:lstStyle/>
        <a:p>
          <a:endParaRPr lang="en-US"/>
        </a:p>
      </dgm:t>
    </dgm:pt>
    <dgm:pt modelId="{B114C0DC-F86B-45DD-BFE1-7C059C1907B1}" type="sibTrans" cxnId="{057CE572-E708-4A7C-B23A-6F33E2F81AF5}">
      <dgm:prSet/>
      <dgm:spPr/>
      <dgm:t>
        <a:bodyPr/>
        <a:lstStyle/>
        <a:p>
          <a:endParaRPr lang="en-US"/>
        </a:p>
      </dgm:t>
    </dgm:pt>
    <dgm:pt modelId="{8B2B5BE8-B187-4025-8778-8BF31712AF6C}">
      <dgm:prSet/>
      <dgm:spPr/>
      <dgm:t>
        <a:bodyPr/>
        <a:lstStyle/>
        <a:p>
          <a:r>
            <a:rPr lang="en-US" dirty="0"/>
            <a:t>Develop port-community collaborations. </a:t>
          </a:r>
        </a:p>
      </dgm:t>
    </dgm:pt>
    <dgm:pt modelId="{97803F90-3DE5-49D9-8EFF-D587BC85CA65}" type="parTrans" cxnId="{FFE97345-88DF-489B-A38B-D495A36B555B}">
      <dgm:prSet/>
      <dgm:spPr/>
      <dgm:t>
        <a:bodyPr/>
        <a:lstStyle/>
        <a:p>
          <a:endParaRPr lang="en-US"/>
        </a:p>
      </dgm:t>
    </dgm:pt>
    <dgm:pt modelId="{4949FFDB-6906-42BE-A886-6EEEBC498503}" type="sibTrans" cxnId="{FFE97345-88DF-489B-A38B-D495A36B555B}">
      <dgm:prSet/>
      <dgm:spPr/>
      <dgm:t>
        <a:bodyPr/>
        <a:lstStyle/>
        <a:p>
          <a:endParaRPr lang="en-US"/>
        </a:p>
      </dgm:t>
    </dgm:pt>
    <dgm:pt modelId="{86BFF000-4C71-40DC-A948-5BAD4F8709D8}">
      <dgm:prSet/>
      <dgm:spPr/>
      <dgm:t>
        <a:bodyPr/>
        <a:lstStyle/>
        <a:p>
          <a:r>
            <a:rPr lang="en-US"/>
            <a:t>Act independently to mitigate port impacts. </a:t>
          </a:r>
        </a:p>
      </dgm:t>
    </dgm:pt>
    <dgm:pt modelId="{1F22CE69-39FA-40F2-A83B-872BDF9A851C}" type="parTrans" cxnId="{408CF021-A6BE-472D-B944-FF7A5C145260}">
      <dgm:prSet/>
      <dgm:spPr/>
      <dgm:t>
        <a:bodyPr/>
        <a:lstStyle/>
        <a:p>
          <a:endParaRPr lang="en-US"/>
        </a:p>
      </dgm:t>
    </dgm:pt>
    <dgm:pt modelId="{2466BA42-8F7F-495C-B281-9C89ECD6C594}" type="sibTrans" cxnId="{408CF021-A6BE-472D-B944-FF7A5C145260}">
      <dgm:prSet/>
      <dgm:spPr/>
      <dgm:t>
        <a:bodyPr/>
        <a:lstStyle/>
        <a:p>
          <a:endParaRPr lang="en-US"/>
        </a:p>
      </dgm:t>
    </dgm:pt>
    <dgm:pt modelId="{4629F9F8-35ED-45A0-A6EC-85173B454E43}">
      <dgm:prSet/>
      <dgm:spPr/>
      <dgm:t>
        <a:bodyPr/>
        <a:lstStyle/>
        <a:p>
          <a:r>
            <a:rPr lang="en-US"/>
            <a:t>Apply political or legal pressure on decision-makers. </a:t>
          </a:r>
        </a:p>
      </dgm:t>
    </dgm:pt>
    <dgm:pt modelId="{16E6CBBC-E55F-4BB2-9F78-AB922D977AD2}" type="parTrans" cxnId="{EE3B272B-29D1-47EF-882C-AA4CCACFB0B7}">
      <dgm:prSet/>
      <dgm:spPr/>
      <dgm:t>
        <a:bodyPr/>
        <a:lstStyle/>
        <a:p>
          <a:endParaRPr lang="en-US"/>
        </a:p>
      </dgm:t>
    </dgm:pt>
    <dgm:pt modelId="{EADADEA4-2099-460C-9007-5BB98D14B3E9}" type="sibTrans" cxnId="{EE3B272B-29D1-47EF-882C-AA4CCACFB0B7}">
      <dgm:prSet/>
      <dgm:spPr/>
      <dgm:t>
        <a:bodyPr/>
        <a:lstStyle/>
        <a:p>
          <a:endParaRPr lang="en-US"/>
        </a:p>
      </dgm:t>
    </dgm:pt>
    <dgm:pt modelId="{B7012A83-6B98-4193-8906-E74C058BB2AF}" type="pres">
      <dgm:prSet presAssocID="{495E8E1B-E693-46EC-95B9-2D4E513430F8}" presName="root" presStyleCnt="0">
        <dgm:presLayoutVars>
          <dgm:dir/>
          <dgm:resizeHandles val="exact"/>
        </dgm:presLayoutVars>
      </dgm:prSet>
      <dgm:spPr/>
    </dgm:pt>
    <dgm:pt modelId="{7D5D07DC-2678-41BC-9D0A-62056C95B411}" type="pres">
      <dgm:prSet presAssocID="{495E8E1B-E693-46EC-95B9-2D4E513430F8}" presName="container" presStyleCnt="0">
        <dgm:presLayoutVars>
          <dgm:dir/>
          <dgm:resizeHandles val="exact"/>
        </dgm:presLayoutVars>
      </dgm:prSet>
      <dgm:spPr/>
    </dgm:pt>
    <dgm:pt modelId="{9088079C-1341-4331-8EDE-D00830001698}" type="pres">
      <dgm:prSet presAssocID="{09C74BB6-51FB-4A96-96A0-309752A03C97}" presName="compNode" presStyleCnt="0"/>
      <dgm:spPr/>
    </dgm:pt>
    <dgm:pt modelId="{2F1962E7-B995-4F54-B44C-C0403853E09B}" type="pres">
      <dgm:prSet presAssocID="{09C74BB6-51FB-4A96-96A0-309752A03C97}" presName="iconBgRect" presStyleLbl="bgShp" presStyleIdx="0" presStyleCnt="5"/>
      <dgm:spPr/>
    </dgm:pt>
    <dgm:pt modelId="{A861B169-CE87-4C4C-89E7-AB28F8C66EAE}" type="pres">
      <dgm:prSet presAssocID="{09C74BB6-51FB-4A96-96A0-309752A03C9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log"/>
        </a:ext>
      </dgm:extLst>
    </dgm:pt>
    <dgm:pt modelId="{C59A0B64-6884-44A8-B7F2-0AB18DEF698C}" type="pres">
      <dgm:prSet presAssocID="{09C74BB6-51FB-4A96-96A0-309752A03C97}" presName="spaceRect" presStyleCnt="0"/>
      <dgm:spPr/>
    </dgm:pt>
    <dgm:pt modelId="{88B72645-D2DD-4199-A3EC-565A7CFE3708}" type="pres">
      <dgm:prSet presAssocID="{09C74BB6-51FB-4A96-96A0-309752A03C97}" presName="textRect" presStyleLbl="revTx" presStyleIdx="0" presStyleCnt="5">
        <dgm:presLayoutVars>
          <dgm:chMax val="1"/>
          <dgm:chPref val="1"/>
        </dgm:presLayoutVars>
      </dgm:prSet>
      <dgm:spPr/>
    </dgm:pt>
    <dgm:pt modelId="{BF160806-DF87-4132-8D62-9AAEE038CC26}" type="pres">
      <dgm:prSet presAssocID="{C9AEFE87-C1A6-4B0F-B977-6CD38814CE83}" presName="sibTrans" presStyleLbl="sibTrans2D1" presStyleIdx="0" presStyleCnt="0"/>
      <dgm:spPr/>
    </dgm:pt>
    <dgm:pt modelId="{778E8860-7C99-41CE-A49E-4A50694D1D53}" type="pres">
      <dgm:prSet presAssocID="{B3FAB677-B4D1-4855-8A54-93A9E0655093}" presName="compNode" presStyleCnt="0"/>
      <dgm:spPr/>
    </dgm:pt>
    <dgm:pt modelId="{9B701329-E2A9-4B1E-9531-32283D6B4EEA}" type="pres">
      <dgm:prSet presAssocID="{B3FAB677-B4D1-4855-8A54-93A9E0655093}" presName="iconBgRect" presStyleLbl="bgShp" presStyleIdx="1" presStyleCnt="5"/>
      <dgm:spPr/>
    </dgm:pt>
    <dgm:pt modelId="{092DB4CC-5D80-49D7-8F24-636EA95926A5}" type="pres">
      <dgm:prSet presAssocID="{B3FAB677-B4D1-4855-8A54-93A9E065509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ploy"/>
        </a:ext>
      </dgm:extLst>
    </dgm:pt>
    <dgm:pt modelId="{41C9CA12-6189-44C0-B39E-E42D2A34406E}" type="pres">
      <dgm:prSet presAssocID="{B3FAB677-B4D1-4855-8A54-93A9E0655093}" presName="spaceRect" presStyleCnt="0"/>
      <dgm:spPr/>
    </dgm:pt>
    <dgm:pt modelId="{97731012-6063-4797-BE29-FEC341801153}" type="pres">
      <dgm:prSet presAssocID="{B3FAB677-B4D1-4855-8A54-93A9E0655093}" presName="textRect" presStyleLbl="revTx" presStyleIdx="1" presStyleCnt="5">
        <dgm:presLayoutVars>
          <dgm:chMax val="1"/>
          <dgm:chPref val="1"/>
        </dgm:presLayoutVars>
      </dgm:prSet>
      <dgm:spPr/>
    </dgm:pt>
    <dgm:pt modelId="{BA90E1A5-F3F2-4412-918F-FCCD6D105E5D}" type="pres">
      <dgm:prSet presAssocID="{B114C0DC-F86B-45DD-BFE1-7C059C1907B1}" presName="sibTrans" presStyleLbl="sibTrans2D1" presStyleIdx="0" presStyleCnt="0"/>
      <dgm:spPr/>
    </dgm:pt>
    <dgm:pt modelId="{8F73578B-7D51-4A3E-979F-B0EB5F2F2C9A}" type="pres">
      <dgm:prSet presAssocID="{8B2B5BE8-B187-4025-8778-8BF31712AF6C}" presName="compNode" presStyleCnt="0"/>
      <dgm:spPr/>
    </dgm:pt>
    <dgm:pt modelId="{56FC2395-915C-42EE-BEF8-DBBD11AFBA89}" type="pres">
      <dgm:prSet presAssocID="{8B2B5BE8-B187-4025-8778-8BF31712AF6C}" presName="iconBgRect" presStyleLbl="bgShp" presStyleIdx="2" presStyleCnt="5"/>
      <dgm:spPr/>
    </dgm:pt>
    <dgm:pt modelId="{523A9DC9-E81C-427A-8895-0554D15886C5}" type="pres">
      <dgm:prSet presAssocID="{8B2B5BE8-B187-4025-8778-8BF31712AF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Secure"/>
        </a:ext>
      </dgm:extLst>
    </dgm:pt>
    <dgm:pt modelId="{92FCB2DD-64E7-4DB3-8CE8-756B52A7F9D0}" type="pres">
      <dgm:prSet presAssocID="{8B2B5BE8-B187-4025-8778-8BF31712AF6C}" presName="spaceRect" presStyleCnt="0"/>
      <dgm:spPr/>
    </dgm:pt>
    <dgm:pt modelId="{E4734C3A-E06C-40B1-80D7-080F42D457C3}" type="pres">
      <dgm:prSet presAssocID="{8B2B5BE8-B187-4025-8778-8BF31712AF6C}" presName="textRect" presStyleLbl="revTx" presStyleIdx="2" presStyleCnt="5">
        <dgm:presLayoutVars>
          <dgm:chMax val="1"/>
          <dgm:chPref val="1"/>
        </dgm:presLayoutVars>
      </dgm:prSet>
      <dgm:spPr/>
    </dgm:pt>
    <dgm:pt modelId="{B4E98C6E-5266-4EE2-A074-0DFC62585FA0}" type="pres">
      <dgm:prSet presAssocID="{4949FFDB-6906-42BE-A886-6EEEBC498503}" presName="sibTrans" presStyleLbl="sibTrans2D1" presStyleIdx="0" presStyleCnt="0"/>
      <dgm:spPr/>
    </dgm:pt>
    <dgm:pt modelId="{E3C78108-C150-456F-995A-4DF9288EA5DB}" type="pres">
      <dgm:prSet presAssocID="{86BFF000-4C71-40DC-A948-5BAD4F8709D8}" presName="compNode" presStyleCnt="0"/>
      <dgm:spPr/>
    </dgm:pt>
    <dgm:pt modelId="{489411CF-9692-438C-B178-FE0A9849E824}" type="pres">
      <dgm:prSet presAssocID="{86BFF000-4C71-40DC-A948-5BAD4F8709D8}" presName="iconBgRect" presStyleLbl="bgShp" presStyleIdx="3" presStyleCnt="5"/>
      <dgm:spPr/>
    </dgm:pt>
    <dgm:pt modelId="{25F78FA7-7E26-499E-B5A7-FC76FAF7D5D6}" type="pres">
      <dgm:prSet presAssocID="{86BFF000-4C71-40DC-A948-5BAD4F8709D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Solid"/>
        </a:ext>
      </dgm:extLst>
    </dgm:pt>
    <dgm:pt modelId="{0B1BAD54-820A-4BFB-8C5B-0BD8E9194D2C}" type="pres">
      <dgm:prSet presAssocID="{86BFF000-4C71-40DC-A948-5BAD4F8709D8}" presName="spaceRect" presStyleCnt="0"/>
      <dgm:spPr/>
    </dgm:pt>
    <dgm:pt modelId="{2AA35F09-4810-4C5A-AB5F-3E88634D1AE7}" type="pres">
      <dgm:prSet presAssocID="{86BFF000-4C71-40DC-A948-5BAD4F8709D8}" presName="textRect" presStyleLbl="revTx" presStyleIdx="3" presStyleCnt="5">
        <dgm:presLayoutVars>
          <dgm:chMax val="1"/>
          <dgm:chPref val="1"/>
        </dgm:presLayoutVars>
      </dgm:prSet>
      <dgm:spPr/>
    </dgm:pt>
    <dgm:pt modelId="{0B2AE46B-78AF-4F48-8790-E1DDFEAFD357}" type="pres">
      <dgm:prSet presAssocID="{2466BA42-8F7F-495C-B281-9C89ECD6C594}" presName="sibTrans" presStyleLbl="sibTrans2D1" presStyleIdx="0" presStyleCnt="0"/>
      <dgm:spPr/>
    </dgm:pt>
    <dgm:pt modelId="{75CC76FA-FF30-4861-9853-A459000BECBF}" type="pres">
      <dgm:prSet presAssocID="{4629F9F8-35ED-45A0-A6EC-85173B454E43}" presName="compNode" presStyleCnt="0"/>
      <dgm:spPr/>
    </dgm:pt>
    <dgm:pt modelId="{8995F061-C943-416B-98A6-752C9B99C2C6}" type="pres">
      <dgm:prSet presAssocID="{4629F9F8-35ED-45A0-A6EC-85173B454E43}" presName="iconBgRect" presStyleLbl="bgShp" presStyleIdx="4" presStyleCnt="5"/>
      <dgm:spPr/>
    </dgm:pt>
    <dgm:pt modelId="{4E74EE0A-CFE9-4847-A7C3-8B1EA2A68A9D}" type="pres">
      <dgm:prSet presAssocID="{4629F9F8-35ED-45A0-A6EC-85173B454E4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sionSolid"/>
        </a:ext>
      </dgm:extLst>
    </dgm:pt>
    <dgm:pt modelId="{DF79BFA0-8B38-45FB-B3AC-D3D3C9E20173}" type="pres">
      <dgm:prSet presAssocID="{4629F9F8-35ED-45A0-A6EC-85173B454E43}" presName="spaceRect" presStyleCnt="0"/>
      <dgm:spPr/>
    </dgm:pt>
    <dgm:pt modelId="{3DE45EC9-FD4C-4AD2-8658-42137B7315F1}" type="pres">
      <dgm:prSet presAssocID="{4629F9F8-35ED-45A0-A6EC-85173B454E43}" presName="textRect" presStyleLbl="revTx" presStyleIdx="4" presStyleCnt="5">
        <dgm:presLayoutVars>
          <dgm:chMax val="1"/>
          <dgm:chPref val="1"/>
        </dgm:presLayoutVars>
      </dgm:prSet>
      <dgm:spPr/>
    </dgm:pt>
  </dgm:ptLst>
  <dgm:cxnLst>
    <dgm:cxn modelId="{AF8D9C10-2349-4372-9CD1-F4481128FB43}" type="presOf" srcId="{4949FFDB-6906-42BE-A886-6EEEBC498503}" destId="{B4E98C6E-5266-4EE2-A074-0DFC62585FA0}" srcOrd="0" destOrd="0" presId="urn:microsoft.com/office/officeart/2018/2/layout/IconCircleList"/>
    <dgm:cxn modelId="{408CF021-A6BE-472D-B944-FF7A5C145260}" srcId="{495E8E1B-E693-46EC-95B9-2D4E513430F8}" destId="{86BFF000-4C71-40DC-A948-5BAD4F8709D8}" srcOrd="3" destOrd="0" parTransId="{1F22CE69-39FA-40F2-A83B-872BDF9A851C}" sibTransId="{2466BA42-8F7F-495C-B281-9C89ECD6C594}"/>
    <dgm:cxn modelId="{EE3B272B-29D1-47EF-882C-AA4CCACFB0B7}" srcId="{495E8E1B-E693-46EC-95B9-2D4E513430F8}" destId="{4629F9F8-35ED-45A0-A6EC-85173B454E43}" srcOrd="4" destOrd="0" parTransId="{16E6CBBC-E55F-4BB2-9F78-AB922D977AD2}" sibTransId="{EADADEA4-2099-460C-9007-5BB98D14B3E9}"/>
    <dgm:cxn modelId="{C36D3839-7370-42A5-A0EC-39A421D3C66D}" type="presOf" srcId="{B114C0DC-F86B-45DD-BFE1-7C059C1907B1}" destId="{BA90E1A5-F3F2-4412-918F-FCCD6D105E5D}" srcOrd="0" destOrd="0" presId="urn:microsoft.com/office/officeart/2018/2/layout/IconCircleList"/>
    <dgm:cxn modelId="{9EF0D63E-4592-40C6-A0D7-12A539A74DDF}" type="presOf" srcId="{86BFF000-4C71-40DC-A948-5BAD4F8709D8}" destId="{2AA35F09-4810-4C5A-AB5F-3E88634D1AE7}" srcOrd="0" destOrd="0" presId="urn:microsoft.com/office/officeart/2018/2/layout/IconCircleList"/>
    <dgm:cxn modelId="{07BFAD60-5AC5-4F35-B3B6-D4626A44389B}" type="presOf" srcId="{B3FAB677-B4D1-4855-8A54-93A9E0655093}" destId="{97731012-6063-4797-BE29-FEC341801153}" srcOrd="0" destOrd="0" presId="urn:microsoft.com/office/officeart/2018/2/layout/IconCircleList"/>
    <dgm:cxn modelId="{FFE97345-88DF-489B-A38B-D495A36B555B}" srcId="{495E8E1B-E693-46EC-95B9-2D4E513430F8}" destId="{8B2B5BE8-B187-4025-8778-8BF31712AF6C}" srcOrd="2" destOrd="0" parTransId="{97803F90-3DE5-49D9-8EFF-D587BC85CA65}" sibTransId="{4949FFDB-6906-42BE-A886-6EEEBC498503}"/>
    <dgm:cxn modelId="{B23E0147-C8B4-47AD-9292-8572194C0EB1}" srcId="{495E8E1B-E693-46EC-95B9-2D4E513430F8}" destId="{09C74BB6-51FB-4A96-96A0-309752A03C97}" srcOrd="0" destOrd="0" parTransId="{E06A3E48-F543-4CCC-A6DE-8654A902C9EA}" sibTransId="{C9AEFE87-C1A6-4B0F-B977-6CD38814CE83}"/>
    <dgm:cxn modelId="{057CE572-E708-4A7C-B23A-6F33E2F81AF5}" srcId="{495E8E1B-E693-46EC-95B9-2D4E513430F8}" destId="{B3FAB677-B4D1-4855-8A54-93A9E0655093}" srcOrd="1" destOrd="0" parTransId="{93C81EF4-6E79-4B0E-AD29-61D929CF581E}" sibTransId="{B114C0DC-F86B-45DD-BFE1-7C059C1907B1}"/>
    <dgm:cxn modelId="{1017AE83-CCB2-411C-A8E7-053419CD8B9D}" type="presOf" srcId="{4629F9F8-35ED-45A0-A6EC-85173B454E43}" destId="{3DE45EC9-FD4C-4AD2-8658-42137B7315F1}" srcOrd="0" destOrd="0" presId="urn:microsoft.com/office/officeart/2018/2/layout/IconCircleList"/>
    <dgm:cxn modelId="{D9EB3495-02D3-4891-B284-6CB44EFA1D77}" type="presOf" srcId="{09C74BB6-51FB-4A96-96A0-309752A03C97}" destId="{88B72645-D2DD-4199-A3EC-565A7CFE3708}" srcOrd="0" destOrd="0" presId="urn:microsoft.com/office/officeart/2018/2/layout/IconCircleList"/>
    <dgm:cxn modelId="{DC66109A-A70F-4525-A6A2-D52314DB1888}" type="presOf" srcId="{C9AEFE87-C1A6-4B0F-B977-6CD38814CE83}" destId="{BF160806-DF87-4132-8D62-9AAEE038CC26}" srcOrd="0" destOrd="0" presId="urn:microsoft.com/office/officeart/2018/2/layout/IconCircleList"/>
    <dgm:cxn modelId="{B459439C-59A6-49F0-A68E-0BA73A02EB3D}" type="presOf" srcId="{495E8E1B-E693-46EC-95B9-2D4E513430F8}" destId="{B7012A83-6B98-4193-8906-E74C058BB2AF}" srcOrd="0" destOrd="0" presId="urn:microsoft.com/office/officeart/2018/2/layout/IconCircleList"/>
    <dgm:cxn modelId="{99DEC3B3-0E8C-42B9-AAAE-BFBB3EB883E0}" type="presOf" srcId="{8B2B5BE8-B187-4025-8778-8BF31712AF6C}" destId="{E4734C3A-E06C-40B1-80D7-080F42D457C3}" srcOrd="0" destOrd="0" presId="urn:microsoft.com/office/officeart/2018/2/layout/IconCircleList"/>
    <dgm:cxn modelId="{4901DDBE-DC57-4501-AED0-F8EFEBD7DFA3}" type="presOf" srcId="{2466BA42-8F7F-495C-B281-9C89ECD6C594}" destId="{0B2AE46B-78AF-4F48-8790-E1DDFEAFD357}" srcOrd="0" destOrd="0" presId="urn:microsoft.com/office/officeart/2018/2/layout/IconCircleList"/>
    <dgm:cxn modelId="{FF006D09-B80C-44A2-B0BD-6D29B7C60EF4}" type="presParOf" srcId="{B7012A83-6B98-4193-8906-E74C058BB2AF}" destId="{7D5D07DC-2678-41BC-9D0A-62056C95B411}" srcOrd="0" destOrd="0" presId="urn:microsoft.com/office/officeart/2018/2/layout/IconCircleList"/>
    <dgm:cxn modelId="{441418BE-96F3-4DE6-8C3B-E87E4BD173EE}" type="presParOf" srcId="{7D5D07DC-2678-41BC-9D0A-62056C95B411}" destId="{9088079C-1341-4331-8EDE-D00830001698}" srcOrd="0" destOrd="0" presId="urn:microsoft.com/office/officeart/2018/2/layout/IconCircleList"/>
    <dgm:cxn modelId="{457C5263-379E-405B-80A3-02D2C4141997}" type="presParOf" srcId="{9088079C-1341-4331-8EDE-D00830001698}" destId="{2F1962E7-B995-4F54-B44C-C0403853E09B}" srcOrd="0" destOrd="0" presId="urn:microsoft.com/office/officeart/2018/2/layout/IconCircleList"/>
    <dgm:cxn modelId="{E17599BA-1676-46D5-B1B9-4086434E96F4}" type="presParOf" srcId="{9088079C-1341-4331-8EDE-D00830001698}" destId="{A861B169-CE87-4C4C-89E7-AB28F8C66EAE}" srcOrd="1" destOrd="0" presId="urn:microsoft.com/office/officeart/2018/2/layout/IconCircleList"/>
    <dgm:cxn modelId="{B069E290-A48B-4C4B-96D1-77C69B3BF28A}" type="presParOf" srcId="{9088079C-1341-4331-8EDE-D00830001698}" destId="{C59A0B64-6884-44A8-B7F2-0AB18DEF698C}" srcOrd="2" destOrd="0" presId="urn:microsoft.com/office/officeart/2018/2/layout/IconCircleList"/>
    <dgm:cxn modelId="{15BC10B0-5536-4F88-8986-8BAB01F40E64}" type="presParOf" srcId="{9088079C-1341-4331-8EDE-D00830001698}" destId="{88B72645-D2DD-4199-A3EC-565A7CFE3708}" srcOrd="3" destOrd="0" presId="urn:microsoft.com/office/officeart/2018/2/layout/IconCircleList"/>
    <dgm:cxn modelId="{8488B080-9350-42E7-B515-D3D86EEC8E3C}" type="presParOf" srcId="{7D5D07DC-2678-41BC-9D0A-62056C95B411}" destId="{BF160806-DF87-4132-8D62-9AAEE038CC26}" srcOrd="1" destOrd="0" presId="urn:microsoft.com/office/officeart/2018/2/layout/IconCircleList"/>
    <dgm:cxn modelId="{7DBC0C4C-5019-4388-8438-92BA102CDEE7}" type="presParOf" srcId="{7D5D07DC-2678-41BC-9D0A-62056C95B411}" destId="{778E8860-7C99-41CE-A49E-4A50694D1D53}" srcOrd="2" destOrd="0" presId="urn:microsoft.com/office/officeart/2018/2/layout/IconCircleList"/>
    <dgm:cxn modelId="{21016BD1-AE1B-4EE9-86D4-85A4932A7CC3}" type="presParOf" srcId="{778E8860-7C99-41CE-A49E-4A50694D1D53}" destId="{9B701329-E2A9-4B1E-9531-32283D6B4EEA}" srcOrd="0" destOrd="0" presId="urn:microsoft.com/office/officeart/2018/2/layout/IconCircleList"/>
    <dgm:cxn modelId="{7B2ACD8C-3998-47D6-BE59-9E3B5A9D6A38}" type="presParOf" srcId="{778E8860-7C99-41CE-A49E-4A50694D1D53}" destId="{092DB4CC-5D80-49D7-8F24-636EA95926A5}" srcOrd="1" destOrd="0" presId="urn:microsoft.com/office/officeart/2018/2/layout/IconCircleList"/>
    <dgm:cxn modelId="{30481A46-2251-453B-A293-2B7E0EA2CF27}" type="presParOf" srcId="{778E8860-7C99-41CE-A49E-4A50694D1D53}" destId="{41C9CA12-6189-44C0-B39E-E42D2A34406E}" srcOrd="2" destOrd="0" presId="urn:microsoft.com/office/officeart/2018/2/layout/IconCircleList"/>
    <dgm:cxn modelId="{E9657961-B9C8-4D49-B307-CC1F86BD50F0}" type="presParOf" srcId="{778E8860-7C99-41CE-A49E-4A50694D1D53}" destId="{97731012-6063-4797-BE29-FEC341801153}" srcOrd="3" destOrd="0" presId="urn:microsoft.com/office/officeart/2018/2/layout/IconCircleList"/>
    <dgm:cxn modelId="{68C97580-1FD5-4117-80AC-127C47BF970D}" type="presParOf" srcId="{7D5D07DC-2678-41BC-9D0A-62056C95B411}" destId="{BA90E1A5-F3F2-4412-918F-FCCD6D105E5D}" srcOrd="3" destOrd="0" presId="urn:microsoft.com/office/officeart/2018/2/layout/IconCircleList"/>
    <dgm:cxn modelId="{8A6892D9-E03E-4C2E-987B-1EEB47CEC615}" type="presParOf" srcId="{7D5D07DC-2678-41BC-9D0A-62056C95B411}" destId="{8F73578B-7D51-4A3E-979F-B0EB5F2F2C9A}" srcOrd="4" destOrd="0" presId="urn:microsoft.com/office/officeart/2018/2/layout/IconCircleList"/>
    <dgm:cxn modelId="{3DA5DB60-9AD1-4E1C-BFCC-A06B698DFE1E}" type="presParOf" srcId="{8F73578B-7D51-4A3E-979F-B0EB5F2F2C9A}" destId="{56FC2395-915C-42EE-BEF8-DBBD11AFBA89}" srcOrd="0" destOrd="0" presId="urn:microsoft.com/office/officeart/2018/2/layout/IconCircleList"/>
    <dgm:cxn modelId="{AE58CA6B-6DBE-4B6D-92DC-AF086E57285B}" type="presParOf" srcId="{8F73578B-7D51-4A3E-979F-B0EB5F2F2C9A}" destId="{523A9DC9-E81C-427A-8895-0554D15886C5}" srcOrd="1" destOrd="0" presId="urn:microsoft.com/office/officeart/2018/2/layout/IconCircleList"/>
    <dgm:cxn modelId="{5D1A4F97-6BE7-4089-A241-3BA4926CC5E2}" type="presParOf" srcId="{8F73578B-7D51-4A3E-979F-B0EB5F2F2C9A}" destId="{92FCB2DD-64E7-4DB3-8CE8-756B52A7F9D0}" srcOrd="2" destOrd="0" presId="urn:microsoft.com/office/officeart/2018/2/layout/IconCircleList"/>
    <dgm:cxn modelId="{F2A7BAC1-D06A-459C-9129-384423D751D0}" type="presParOf" srcId="{8F73578B-7D51-4A3E-979F-B0EB5F2F2C9A}" destId="{E4734C3A-E06C-40B1-80D7-080F42D457C3}" srcOrd="3" destOrd="0" presId="urn:microsoft.com/office/officeart/2018/2/layout/IconCircleList"/>
    <dgm:cxn modelId="{9FA4E235-E877-40B0-8E57-0C61CE89ABAC}" type="presParOf" srcId="{7D5D07DC-2678-41BC-9D0A-62056C95B411}" destId="{B4E98C6E-5266-4EE2-A074-0DFC62585FA0}" srcOrd="5" destOrd="0" presId="urn:microsoft.com/office/officeart/2018/2/layout/IconCircleList"/>
    <dgm:cxn modelId="{F930DD4E-CD0A-4AE8-8268-4C82E9D01268}" type="presParOf" srcId="{7D5D07DC-2678-41BC-9D0A-62056C95B411}" destId="{E3C78108-C150-456F-995A-4DF9288EA5DB}" srcOrd="6" destOrd="0" presId="urn:microsoft.com/office/officeart/2018/2/layout/IconCircleList"/>
    <dgm:cxn modelId="{626716CB-25E5-4841-BFF8-1FCF1903C8FB}" type="presParOf" srcId="{E3C78108-C150-456F-995A-4DF9288EA5DB}" destId="{489411CF-9692-438C-B178-FE0A9849E824}" srcOrd="0" destOrd="0" presId="urn:microsoft.com/office/officeart/2018/2/layout/IconCircleList"/>
    <dgm:cxn modelId="{87CD4065-4D40-4A4B-AAC4-C93866141F90}" type="presParOf" srcId="{E3C78108-C150-456F-995A-4DF9288EA5DB}" destId="{25F78FA7-7E26-499E-B5A7-FC76FAF7D5D6}" srcOrd="1" destOrd="0" presId="urn:microsoft.com/office/officeart/2018/2/layout/IconCircleList"/>
    <dgm:cxn modelId="{A2D7E978-2F80-460D-A248-3E6A433ABE0B}" type="presParOf" srcId="{E3C78108-C150-456F-995A-4DF9288EA5DB}" destId="{0B1BAD54-820A-4BFB-8C5B-0BD8E9194D2C}" srcOrd="2" destOrd="0" presId="urn:microsoft.com/office/officeart/2018/2/layout/IconCircleList"/>
    <dgm:cxn modelId="{97098A94-73F0-405D-807C-2A1AACD59D41}" type="presParOf" srcId="{E3C78108-C150-456F-995A-4DF9288EA5DB}" destId="{2AA35F09-4810-4C5A-AB5F-3E88634D1AE7}" srcOrd="3" destOrd="0" presId="urn:microsoft.com/office/officeart/2018/2/layout/IconCircleList"/>
    <dgm:cxn modelId="{D2E93374-8975-4B5D-8F38-F5625F7D3D29}" type="presParOf" srcId="{7D5D07DC-2678-41BC-9D0A-62056C95B411}" destId="{0B2AE46B-78AF-4F48-8790-E1DDFEAFD357}" srcOrd="7" destOrd="0" presId="urn:microsoft.com/office/officeart/2018/2/layout/IconCircleList"/>
    <dgm:cxn modelId="{F20CF63A-5067-491E-B418-1EF1D261EA99}" type="presParOf" srcId="{7D5D07DC-2678-41BC-9D0A-62056C95B411}" destId="{75CC76FA-FF30-4861-9853-A459000BECBF}" srcOrd="8" destOrd="0" presId="urn:microsoft.com/office/officeart/2018/2/layout/IconCircleList"/>
    <dgm:cxn modelId="{B9D15962-08BF-4ED7-89FA-6462317DD112}" type="presParOf" srcId="{75CC76FA-FF30-4861-9853-A459000BECBF}" destId="{8995F061-C943-416B-98A6-752C9B99C2C6}" srcOrd="0" destOrd="0" presId="urn:microsoft.com/office/officeart/2018/2/layout/IconCircleList"/>
    <dgm:cxn modelId="{636C3834-C4FE-497A-B91D-6A00AE9A2F1B}" type="presParOf" srcId="{75CC76FA-FF30-4861-9853-A459000BECBF}" destId="{4E74EE0A-CFE9-4847-A7C3-8B1EA2A68A9D}" srcOrd="1" destOrd="0" presId="urn:microsoft.com/office/officeart/2018/2/layout/IconCircleList"/>
    <dgm:cxn modelId="{2D75655C-F769-4A5F-B54C-E19F09E5CAC9}" type="presParOf" srcId="{75CC76FA-FF30-4861-9853-A459000BECBF}" destId="{DF79BFA0-8B38-45FB-B3AC-D3D3C9E20173}" srcOrd="2" destOrd="0" presId="urn:microsoft.com/office/officeart/2018/2/layout/IconCircleList"/>
    <dgm:cxn modelId="{7931BB2B-E77F-4D6A-B0F1-0027F537E2D7}" type="presParOf" srcId="{75CC76FA-FF30-4861-9853-A459000BECBF}" destId="{3DE45EC9-FD4C-4AD2-8658-42137B7315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6692"/>
          <a:ext cx="5796200" cy="1620486"/>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Ports Primer for Communities</a:t>
          </a:r>
          <a:r>
            <a:rPr lang="en-US" sz="2300" kern="1200"/>
            <a:t>: An Overview of Ports Planning and Operations to Support Community Participation   </a:t>
          </a:r>
        </a:p>
      </dsp:txBody>
      <dsp:txXfrm>
        <a:off x="79106" y="125798"/>
        <a:ext cx="5637988" cy="1462274"/>
      </dsp:txXfrm>
    </dsp:sp>
    <dsp:sp modelId="{CACBCF07-D6B1-43FA-81A0-BB915CFCA222}">
      <dsp:nvSpPr>
        <dsp:cNvPr id="0" name=""/>
        <dsp:cNvSpPr/>
      </dsp:nvSpPr>
      <dsp:spPr>
        <a:xfrm>
          <a:off x="0" y="1733418"/>
          <a:ext cx="5796200" cy="1620486"/>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Community Action Roadmap</a:t>
          </a:r>
          <a:r>
            <a:rPr lang="en-US" sz="2300" kern="1200"/>
            <a:t>: Empowering Near-Port Communities </a:t>
          </a:r>
        </a:p>
      </dsp:txBody>
      <dsp:txXfrm>
        <a:off x="79106" y="1812524"/>
        <a:ext cx="5637988" cy="1462274"/>
      </dsp:txXfrm>
    </dsp:sp>
    <dsp:sp modelId="{B25E812A-7FF6-40FF-89BB-B0C45661DA46}">
      <dsp:nvSpPr>
        <dsp:cNvPr id="0" name=""/>
        <dsp:cNvSpPr/>
      </dsp:nvSpPr>
      <dsp:spPr>
        <a:xfrm>
          <a:off x="0" y="3420145"/>
          <a:ext cx="5796200" cy="1620486"/>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Environmental Justice (EJ) Primer for Ports</a:t>
          </a:r>
          <a:r>
            <a:rPr lang="en-US" sz="2300" kern="1200"/>
            <a:t>: The Good Neighbor Guide to Building Partnerships and Social Equity with Communities </a:t>
          </a:r>
        </a:p>
      </dsp:txBody>
      <dsp:txXfrm>
        <a:off x="79106" y="3499251"/>
        <a:ext cx="5637988" cy="1462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D34E1-93A0-4091-87E7-5E5DB3DC5D9A}">
      <dsp:nvSpPr>
        <dsp:cNvPr id="0" name=""/>
        <dsp:cNvSpPr/>
      </dsp:nvSpPr>
      <dsp:spPr>
        <a:xfrm>
          <a:off x="0" y="2111"/>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B46D4-FFF3-447A-96D4-6D39BC07A4B1}">
      <dsp:nvSpPr>
        <dsp:cNvPr id="0" name=""/>
        <dsp:cNvSpPr/>
      </dsp:nvSpPr>
      <dsp:spPr>
        <a:xfrm>
          <a:off x="323713" y="242889"/>
          <a:ext cx="588569" cy="588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5C14D-E1EF-49E2-BF65-61C82B113A22}">
      <dsp:nvSpPr>
        <dsp:cNvPr id="0" name=""/>
        <dsp:cNvSpPr/>
      </dsp:nvSpPr>
      <dsp:spPr>
        <a:xfrm>
          <a:off x="1235996" y="2111"/>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a:t>Setting a Timeline for Your Roadmap</a:t>
          </a:r>
        </a:p>
      </dsp:txBody>
      <dsp:txXfrm>
        <a:off x="1235996" y="2111"/>
        <a:ext cx="4560203" cy="1070126"/>
      </dsp:txXfrm>
    </dsp:sp>
    <dsp:sp modelId="{4765109E-A782-492F-811D-0E60A2CBD826}">
      <dsp:nvSpPr>
        <dsp:cNvPr id="0" name=""/>
        <dsp:cNvSpPr/>
      </dsp:nvSpPr>
      <dsp:spPr>
        <a:xfrm>
          <a:off x="0" y="1339769"/>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597BA-4054-42CC-A9AB-A6CD6D58A183}">
      <dsp:nvSpPr>
        <dsp:cNvPr id="0" name=""/>
        <dsp:cNvSpPr/>
      </dsp:nvSpPr>
      <dsp:spPr>
        <a:xfrm>
          <a:off x="323713" y="1580548"/>
          <a:ext cx="588569" cy="588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5E256F-BC4C-48A6-B4F1-C48FA8F02227}">
      <dsp:nvSpPr>
        <dsp:cNvPr id="0" name=""/>
        <dsp:cNvSpPr/>
      </dsp:nvSpPr>
      <dsp:spPr>
        <a:xfrm>
          <a:off x="1235996" y="1339769"/>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a:t>Measuring Success</a:t>
          </a:r>
        </a:p>
      </dsp:txBody>
      <dsp:txXfrm>
        <a:off x="1235996" y="1339769"/>
        <a:ext cx="4560203" cy="1070126"/>
      </dsp:txXfrm>
    </dsp:sp>
    <dsp:sp modelId="{AA6839AF-B953-4BA9-A88D-A3E6F1A84AD6}">
      <dsp:nvSpPr>
        <dsp:cNvPr id="0" name=""/>
        <dsp:cNvSpPr/>
      </dsp:nvSpPr>
      <dsp:spPr>
        <a:xfrm>
          <a:off x="0" y="2677427"/>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02F74-6274-4A58-BE7E-546BAA2D2BAE}">
      <dsp:nvSpPr>
        <dsp:cNvPr id="0" name=""/>
        <dsp:cNvSpPr/>
      </dsp:nvSpPr>
      <dsp:spPr>
        <a:xfrm>
          <a:off x="323713" y="2918206"/>
          <a:ext cx="588569" cy="58856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485A16-10EE-4D20-B233-06A2E33DE94A}">
      <dsp:nvSpPr>
        <dsp:cNvPr id="0" name=""/>
        <dsp:cNvSpPr/>
      </dsp:nvSpPr>
      <dsp:spPr>
        <a:xfrm>
          <a:off x="1235996" y="2677427"/>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a:t>Using FOIA </a:t>
          </a:r>
        </a:p>
      </dsp:txBody>
      <dsp:txXfrm>
        <a:off x="1235996" y="2677427"/>
        <a:ext cx="4560203" cy="1070126"/>
      </dsp:txXfrm>
    </dsp:sp>
    <dsp:sp modelId="{CFC24BB0-6B67-4218-8DB3-930DA3676E9C}">
      <dsp:nvSpPr>
        <dsp:cNvPr id="0" name=""/>
        <dsp:cNvSpPr/>
      </dsp:nvSpPr>
      <dsp:spPr>
        <a:xfrm>
          <a:off x="0" y="4015086"/>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1A568-29DD-4F20-A880-99E0687C78D2}">
      <dsp:nvSpPr>
        <dsp:cNvPr id="0" name=""/>
        <dsp:cNvSpPr/>
      </dsp:nvSpPr>
      <dsp:spPr>
        <a:xfrm>
          <a:off x="323713" y="4255864"/>
          <a:ext cx="588569" cy="5885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19C1D4-BCDD-434C-9FF1-7EC45D81800E}">
      <dsp:nvSpPr>
        <dsp:cNvPr id="0" name=""/>
        <dsp:cNvSpPr/>
      </dsp:nvSpPr>
      <dsp:spPr>
        <a:xfrm>
          <a:off x="1235996" y="4015086"/>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a:t>Community Guidance Publications</a:t>
          </a:r>
        </a:p>
      </dsp:txBody>
      <dsp:txXfrm>
        <a:off x="1235996" y="4015086"/>
        <a:ext cx="4560203" cy="10701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6692"/>
          <a:ext cx="5796200" cy="1620486"/>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Ports Primer for Communities</a:t>
          </a:r>
          <a:r>
            <a:rPr lang="en-US" sz="2300" kern="1200"/>
            <a:t>: An Overview of Ports Planning and Operations to Support Community Participation   </a:t>
          </a:r>
        </a:p>
      </dsp:txBody>
      <dsp:txXfrm>
        <a:off x="79106" y="125798"/>
        <a:ext cx="5637988" cy="1462274"/>
      </dsp:txXfrm>
    </dsp:sp>
    <dsp:sp modelId="{CACBCF07-D6B1-43FA-81A0-BB915CFCA222}">
      <dsp:nvSpPr>
        <dsp:cNvPr id="0" name=""/>
        <dsp:cNvSpPr/>
      </dsp:nvSpPr>
      <dsp:spPr>
        <a:xfrm>
          <a:off x="0" y="1733418"/>
          <a:ext cx="5796200" cy="1620486"/>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Community Action Roadmap</a:t>
          </a:r>
          <a:r>
            <a:rPr lang="en-US" sz="2300" kern="1200"/>
            <a:t>: Empowering Near-Port Communities </a:t>
          </a:r>
        </a:p>
      </dsp:txBody>
      <dsp:txXfrm>
        <a:off x="79106" y="1812524"/>
        <a:ext cx="5637988" cy="1462274"/>
      </dsp:txXfrm>
    </dsp:sp>
    <dsp:sp modelId="{B25E812A-7FF6-40FF-89BB-B0C45661DA46}">
      <dsp:nvSpPr>
        <dsp:cNvPr id="0" name=""/>
        <dsp:cNvSpPr/>
      </dsp:nvSpPr>
      <dsp:spPr>
        <a:xfrm>
          <a:off x="0" y="3420145"/>
          <a:ext cx="5796200" cy="1620486"/>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Environmental Justice (EJ) Primer for Ports</a:t>
          </a:r>
          <a:r>
            <a:rPr lang="en-US" sz="2300" kern="1200"/>
            <a:t>: The Good Neighbor Guide to Building Partnerships and Social Equity with Communities </a:t>
          </a:r>
        </a:p>
      </dsp:txBody>
      <dsp:txXfrm>
        <a:off x="79106" y="3499251"/>
        <a:ext cx="5637988" cy="146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AD13-CD9E-4ACD-A3E2-738CD3236679}">
      <dsp:nvSpPr>
        <dsp:cNvPr id="0" name=""/>
        <dsp:cNvSpPr/>
      </dsp:nvSpPr>
      <dsp:spPr>
        <a:xfrm>
          <a:off x="0" y="2410"/>
          <a:ext cx="5625724"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091C0-A56E-4154-A02B-29604A6E0067}">
      <dsp:nvSpPr>
        <dsp:cNvPr id="0" name=""/>
        <dsp:cNvSpPr/>
      </dsp:nvSpPr>
      <dsp:spPr>
        <a:xfrm>
          <a:off x="0" y="2410"/>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u="sng" kern="1200" dirty="0">
              <a:hlinkClick xmlns:r="http://schemas.openxmlformats.org/officeDocument/2006/relationships" r:id="rId1"/>
            </a:rPr>
            <a:t>Community-Port Collaboration Pilot Projects</a:t>
          </a:r>
          <a:r>
            <a:rPr lang="en-US" sz="2800" kern="1200" dirty="0"/>
            <a:t> - Technical assistance provided to 4 pilot communities</a:t>
          </a:r>
        </a:p>
      </dsp:txBody>
      <dsp:txXfrm>
        <a:off x="0" y="2410"/>
        <a:ext cx="5625724" cy="1644291"/>
      </dsp:txXfrm>
    </dsp:sp>
    <dsp:sp modelId="{F00E12D6-B07D-4E08-B709-BBF9F15FF3C5}">
      <dsp:nvSpPr>
        <dsp:cNvPr id="0" name=""/>
        <dsp:cNvSpPr/>
      </dsp:nvSpPr>
      <dsp:spPr>
        <a:xfrm>
          <a:off x="0" y="1646702"/>
          <a:ext cx="5625724"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6C74-FC58-42F9-BCB9-0C51BB9E8992}">
      <dsp:nvSpPr>
        <dsp:cNvPr id="0" name=""/>
        <dsp:cNvSpPr/>
      </dsp:nvSpPr>
      <dsp:spPr>
        <a:xfrm>
          <a:off x="0" y="1646702"/>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Includes an updated </a:t>
          </a:r>
          <a:r>
            <a:rPr lang="en-US" sz="2800" u="sng" kern="1200" dirty="0">
              <a:hlinkClick xmlns:r="http://schemas.openxmlformats.org/officeDocument/2006/relationships" r:id="rId2"/>
            </a:rPr>
            <a:t>community-port collaboration toolkit</a:t>
          </a:r>
          <a:r>
            <a:rPr lang="en-US" sz="2800" kern="1200" dirty="0">
              <a:hlinkClick xmlns:r="http://schemas.openxmlformats.org/officeDocument/2006/relationships" r:id="rId2"/>
            </a:rPr>
            <a:t> </a:t>
          </a:r>
          <a:r>
            <a:rPr lang="en-US" sz="2800" kern="1200" dirty="0"/>
            <a:t>consisting of 3 documents and webpages</a:t>
          </a:r>
        </a:p>
      </dsp:txBody>
      <dsp:txXfrm>
        <a:off x="0" y="1646702"/>
        <a:ext cx="5625724" cy="1644291"/>
      </dsp:txXfrm>
    </dsp:sp>
    <dsp:sp modelId="{831C6249-27D5-4453-9245-56AC4CD22089}">
      <dsp:nvSpPr>
        <dsp:cNvPr id="0" name=""/>
        <dsp:cNvSpPr/>
      </dsp:nvSpPr>
      <dsp:spPr>
        <a:xfrm>
          <a:off x="0" y="3290993"/>
          <a:ext cx="5625724"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27B63-A720-43AD-8E05-B9A1E2DA1C47}">
      <dsp:nvSpPr>
        <dsp:cNvPr id="0" name=""/>
        <dsp:cNvSpPr/>
      </dsp:nvSpPr>
      <dsp:spPr>
        <a:xfrm>
          <a:off x="0" y="3290993"/>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Key lessons learned and additional tools developed based on pilot outcomes</a:t>
          </a:r>
        </a:p>
      </dsp:txBody>
      <dsp:txXfrm>
        <a:off x="0" y="3290993"/>
        <a:ext cx="5625724" cy="1644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B5A1-A5BE-4D06-85F1-942D46B46A30}">
      <dsp:nvSpPr>
        <dsp:cNvPr id="0" name=""/>
        <dsp:cNvSpPr/>
      </dsp:nvSpPr>
      <dsp:spPr>
        <a:xfrm>
          <a:off x="0" y="4324"/>
          <a:ext cx="5760288" cy="670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3C948-7F75-4D67-9E88-E0C7EC7CBBB2}">
      <dsp:nvSpPr>
        <dsp:cNvPr id="0" name=""/>
        <dsp:cNvSpPr/>
      </dsp:nvSpPr>
      <dsp:spPr>
        <a:xfrm>
          <a:off x="202971" y="155295"/>
          <a:ext cx="369400" cy="3690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D25FDB-B2C7-4A45-95A4-EF03C92A8598}">
      <dsp:nvSpPr>
        <dsp:cNvPr id="0" name=""/>
        <dsp:cNvSpPr/>
      </dsp:nvSpPr>
      <dsp:spPr>
        <a:xfrm>
          <a:off x="775344" y="4324"/>
          <a:ext cx="4949915" cy="73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70" tIns="77670" rIns="77670" bIns="77670" numCol="1" spcCol="1270" anchor="ctr" anchorCtr="0">
          <a:noAutofit/>
        </a:bodyPr>
        <a:lstStyle/>
        <a:p>
          <a:pPr marL="0" lvl="0" indent="0" algn="l" defTabSz="889000">
            <a:lnSpc>
              <a:spcPct val="100000"/>
            </a:lnSpc>
            <a:spcBef>
              <a:spcPct val="0"/>
            </a:spcBef>
            <a:spcAft>
              <a:spcPct val="35000"/>
            </a:spcAft>
            <a:buNone/>
          </a:pPr>
          <a:r>
            <a:rPr lang="en-US" sz="2000" kern="1200" dirty="0"/>
            <a:t>Has your community identified and prioritized a set of goals?</a:t>
          </a:r>
        </a:p>
      </dsp:txBody>
      <dsp:txXfrm>
        <a:off x="775344" y="4324"/>
        <a:ext cx="4949915" cy="733886"/>
      </dsp:txXfrm>
    </dsp:sp>
    <dsp:sp modelId="{D4F3F218-5B9F-44E1-84C3-6AA4935EE018}">
      <dsp:nvSpPr>
        <dsp:cNvPr id="0" name=""/>
        <dsp:cNvSpPr/>
      </dsp:nvSpPr>
      <dsp:spPr>
        <a:xfrm>
          <a:off x="0" y="921682"/>
          <a:ext cx="5760288" cy="670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80A81-F3C1-4571-B79F-5ADD78EB2ECE}">
      <dsp:nvSpPr>
        <dsp:cNvPr id="0" name=""/>
        <dsp:cNvSpPr/>
      </dsp:nvSpPr>
      <dsp:spPr>
        <a:xfrm>
          <a:off x="202971" y="1072653"/>
          <a:ext cx="369400" cy="3690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E3860D-F321-4DFB-A636-7DD494818065}">
      <dsp:nvSpPr>
        <dsp:cNvPr id="0" name=""/>
        <dsp:cNvSpPr/>
      </dsp:nvSpPr>
      <dsp:spPr>
        <a:xfrm>
          <a:off x="775344" y="921682"/>
          <a:ext cx="4949915" cy="73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70" tIns="77670" rIns="77670" bIns="77670" numCol="1" spcCol="1270" anchor="ctr" anchorCtr="0">
          <a:noAutofit/>
        </a:bodyPr>
        <a:lstStyle/>
        <a:p>
          <a:pPr marL="0" lvl="0" indent="0" algn="l" defTabSz="889000">
            <a:lnSpc>
              <a:spcPct val="100000"/>
            </a:lnSpc>
            <a:spcBef>
              <a:spcPct val="0"/>
            </a:spcBef>
            <a:spcAft>
              <a:spcPct val="35000"/>
            </a:spcAft>
            <a:buNone/>
          </a:pPr>
          <a:r>
            <a:rPr lang="en-US" sz="2000" kern="1200" dirty="0"/>
            <a:t>Does your community know the key agencies and decision-making processes?</a:t>
          </a:r>
        </a:p>
      </dsp:txBody>
      <dsp:txXfrm>
        <a:off x="775344" y="921682"/>
        <a:ext cx="4949915" cy="733886"/>
      </dsp:txXfrm>
    </dsp:sp>
    <dsp:sp modelId="{A95A9CC1-047E-42A9-8359-9F7E8C696CD7}">
      <dsp:nvSpPr>
        <dsp:cNvPr id="0" name=""/>
        <dsp:cNvSpPr/>
      </dsp:nvSpPr>
      <dsp:spPr>
        <a:xfrm>
          <a:off x="0" y="1839040"/>
          <a:ext cx="5760288" cy="670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1A0A4-63DD-4908-ABDD-65DEC47F84BD}">
      <dsp:nvSpPr>
        <dsp:cNvPr id="0" name=""/>
        <dsp:cNvSpPr/>
      </dsp:nvSpPr>
      <dsp:spPr>
        <a:xfrm>
          <a:off x="202971" y="1990010"/>
          <a:ext cx="369400" cy="3690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437519-B808-41E1-A556-9BF2CCF2B404}">
      <dsp:nvSpPr>
        <dsp:cNvPr id="0" name=""/>
        <dsp:cNvSpPr/>
      </dsp:nvSpPr>
      <dsp:spPr>
        <a:xfrm>
          <a:off x="775344" y="1839040"/>
          <a:ext cx="4949915" cy="73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70" tIns="77670" rIns="77670" bIns="77670" numCol="1" spcCol="1270" anchor="ctr" anchorCtr="0">
          <a:noAutofit/>
        </a:bodyPr>
        <a:lstStyle/>
        <a:p>
          <a:pPr marL="0" lvl="0" indent="0" algn="l" defTabSz="889000">
            <a:lnSpc>
              <a:spcPct val="100000"/>
            </a:lnSpc>
            <a:spcBef>
              <a:spcPct val="0"/>
            </a:spcBef>
            <a:spcAft>
              <a:spcPct val="35000"/>
            </a:spcAft>
            <a:buNone/>
          </a:pPr>
          <a:r>
            <a:rPr lang="en-US" sz="2000" kern="1200" dirty="0"/>
            <a:t>Does your community have relationships with the decision-makers and key stakeholders? </a:t>
          </a:r>
        </a:p>
      </dsp:txBody>
      <dsp:txXfrm>
        <a:off x="775344" y="1839040"/>
        <a:ext cx="4949915" cy="733886"/>
      </dsp:txXfrm>
    </dsp:sp>
    <dsp:sp modelId="{598E485A-B18D-4301-8539-C452E2FD3914}">
      <dsp:nvSpPr>
        <dsp:cNvPr id="0" name=""/>
        <dsp:cNvSpPr/>
      </dsp:nvSpPr>
      <dsp:spPr>
        <a:xfrm>
          <a:off x="0" y="2756397"/>
          <a:ext cx="5760288" cy="670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A711D-1617-4D6E-B6D5-8450A252CF1F}">
      <dsp:nvSpPr>
        <dsp:cNvPr id="0" name=""/>
        <dsp:cNvSpPr/>
      </dsp:nvSpPr>
      <dsp:spPr>
        <a:xfrm>
          <a:off x="202971" y="2907368"/>
          <a:ext cx="369400" cy="3690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74759-FF83-4B9A-BABC-0EF66EF6C1CA}">
      <dsp:nvSpPr>
        <dsp:cNvPr id="0" name=""/>
        <dsp:cNvSpPr/>
      </dsp:nvSpPr>
      <dsp:spPr>
        <a:xfrm>
          <a:off x="775344" y="2756397"/>
          <a:ext cx="4949915" cy="73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70" tIns="77670" rIns="77670" bIns="77670" numCol="1" spcCol="1270" anchor="ctr" anchorCtr="0">
          <a:noAutofit/>
        </a:bodyPr>
        <a:lstStyle/>
        <a:p>
          <a:pPr marL="0" lvl="0" indent="0" algn="l" defTabSz="889000">
            <a:lnSpc>
              <a:spcPct val="100000"/>
            </a:lnSpc>
            <a:spcBef>
              <a:spcPct val="0"/>
            </a:spcBef>
            <a:spcAft>
              <a:spcPct val="35000"/>
            </a:spcAft>
            <a:buNone/>
          </a:pPr>
          <a:r>
            <a:rPr lang="en-US" sz="2000" kern="1200" dirty="0"/>
            <a:t>Have you evaluated and selected the most effective methods for achieving your goal? </a:t>
          </a:r>
        </a:p>
      </dsp:txBody>
      <dsp:txXfrm>
        <a:off x="775344" y="2756397"/>
        <a:ext cx="4949915" cy="733886"/>
      </dsp:txXfrm>
    </dsp:sp>
    <dsp:sp modelId="{0F1C5B9B-F074-4B1F-9317-09330AFE2591}">
      <dsp:nvSpPr>
        <dsp:cNvPr id="0" name=""/>
        <dsp:cNvSpPr/>
      </dsp:nvSpPr>
      <dsp:spPr>
        <a:xfrm>
          <a:off x="0" y="3673755"/>
          <a:ext cx="5760288" cy="670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DEA13-832C-4958-A469-077EDC8B930B}">
      <dsp:nvSpPr>
        <dsp:cNvPr id="0" name=""/>
        <dsp:cNvSpPr/>
      </dsp:nvSpPr>
      <dsp:spPr>
        <a:xfrm>
          <a:off x="202971" y="3824726"/>
          <a:ext cx="369400" cy="3690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276C68-98C2-410F-9814-189A093F72C8}">
      <dsp:nvSpPr>
        <dsp:cNvPr id="0" name=""/>
        <dsp:cNvSpPr/>
      </dsp:nvSpPr>
      <dsp:spPr>
        <a:xfrm>
          <a:off x="775344" y="3673755"/>
          <a:ext cx="4949915" cy="73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70" tIns="77670" rIns="77670" bIns="77670" numCol="1" spcCol="1270" anchor="ctr" anchorCtr="0">
          <a:noAutofit/>
        </a:bodyPr>
        <a:lstStyle/>
        <a:p>
          <a:pPr marL="0" lvl="0" indent="0" algn="l" defTabSz="889000">
            <a:lnSpc>
              <a:spcPct val="100000"/>
            </a:lnSpc>
            <a:spcBef>
              <a:spcPct val="0"/>
            </a:spcBef>
            <a:spcAft>
              <a:spcPct val="35000"/>
            </a:spcAft>
            <a:buNone/>
          </a:pPr>
          <a:r>
            <a:rPr lang="en-US" sz="2000" kern="1200" dirty="0"/>
            <a:t>Does your community have an action plan outlining the changes you want? </a:t>
          </a:r>
        </a:p>
      </dsp:txBody>
      <dsp:txXfrm>
        <a:off x="775344" y="3673755"/>
        <a:ext cx="4949915" cy="733886"/>
      </dsp:txXfrm>
    </dsp:sp>
    <dsp:sp modelId="{CCCA59EE-1C64-457D-A41E-8539C6A2B10C}">
      <dsp:nvSpPr>
        <dsp:cNvPr id="0" name=""/>
        <dsp:cNvSpPr/>
      </dsp:nvSpPr>
      <dsp:spPr>
        <a:xfrm>
          <a:off x="0" y="4591113"/>
          <a:ext cx="5760288" cy="670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894F9-3EBB-472F-9E6B-14408B76EAF7}">
      <dsp:nvSpPr>
        <dsp:cNvPr id="0" name=""/>
        <dsp:cNvSpPr/>
      </dsp:nvSpPr>
      <dsp:spPr>
        <a:xfrm>
          <a:off x="202971" y="4742084"/>
          <a:ext cx="369400" cy="3690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B85EF8-10E0-4035-BD0D-51BE72B45AF8}">
      <dsp:nvSpPr>
        <dsp:cNvPr id="0" name=""/>
        <dsp:cNvSpPr/>
      </dsp:nvSpPr>
      <dsp:spPr>
        <a:xfrm>
          <a:off x="775344" y="4591113"/>
          <a:ext cx="4949915" cy="73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70" tIns="77670" rIns="77670" bIns="77670" numCol="1" spcCol="1270" anchor="ctr" anchorCtr="0">
          <a:noAutofit/>
        </a:bodyPr>
        <a:lstStyle/>
        <a:p>
          <a:pPr marL="0" lvl="0" indent="0" algn="l" defTabSz="889000">
            <a:lnSpc>
              <a:spcPct val="100000"/>
            </a:lnSpc>
            <a:spcBef>
              <a:spcPct val="0"/>
            </a:spcBef>
            <a:spcAft>
              <a:spcPct val="35000"/>
            </a:spcAft>
            <a:buNone/>
          </a:pPr>
          <a:r>
            <a:rPr lang="en-US" sz="2000" kern="1200" dirty="0"/>
            <a:t>Has your community reflected on past efforts to strengthen your process going forward? </a:t>
          </a:r>
        </a:p>
      </dsp:txBody>
      <dsp:txXfrm>
        <a:off x="775344" y="4591113"/>
        <a:ext cx="4949915" cy="733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2FF73-21DB-4A84-B47F-AFFE339CE3C2}">
      <dsp:nvSpPr>
        <dsp:cNvPr id="0" name=""/>
        <dsp:cNvSpPr/>
      </dsp:nvSpPr>
      <dsp:spPr>
        <a:xfrm>
          <a:off x="0" y="4494956"/>
          <a:ext cx="1449050" cy="58996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n-US" sz="2000" kern="1200"/>
            <a:t>Step 6</a:t>
          </a:r>
        </a:p>
      </dsp:txBody>
      <dsp:txXfrm>
        <a:off x="0" y="4494956"/>
        <a:ext cx="1449050" cy="589960"/>
      </dsp:txXfrm>
    </dsp:sp>
    <dsp:sp modelId="{83BEE509-1569-4DBA-835D-30422706130F}">
      <dsp:nvSpPr>
        <dsp:cNvPr id="0" name=""/>
        <dsp:cNvSpPr/>
      </dsp:nvSpPr>
      <dsp:spPr>
        <a:xfrm>
          <a:off x="1449049" y="4494956"/>
          <a:ext cx="4347150" cy="589960"/>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28600" rIns="88181" bIns="228600" numCol="1" spcCol="1270" anchor="ctr" anchorCtr="0">
          <a:noAutofit/>
        </a:bodyPr>
        <a:lstStyle/>
        <a:p>
          <a:pPr marL="0" lvl="0" indent="0" algn="l" defTabSz="800100">
            <a:lnSpc>
              <a:spcPct val="90000"/>
            </a:lnSpc>
            <a:spcBef>
              <a:spcPct val="0"/>
            </a:spcBef>
            <a:spcAft>
              <a:spcPct val="35000"/>
            </a:spcAft>
            <a:buNone/>
          </a:pPr>
          <a:r>
            <a:rPr lang="en-US" sz="1800" kern="1200" dirty="0"/>
            <a:t>Build Momentum</a:t>
          </a:r>
        </a:p>
      </dsp:txBody>
      <dsp:txXfrm>
        <a:off x="1449049" y="4494956"/>
        <a:ext cx="4347150" cy="589960"/>
      </dsp:txXfrm>
    </dsp:sp>
    <dsp:sp modelId="{B74F771E-DD0B-421B-9DE8-870F678DAB4E}">
      <dsp:nvSpPr>
        <dsp:cNvPr id="0" name=""/>
        <dsp:cNvSpPr/>
      </dsp:nvSpPr>
      <dsp:spPr>
        <a:xfrm rot="10800000">
          <a:off x="0" y="3596446"/>
          <a:ext cx="1449050" cy="907359"/>
        </a:xfrm>
        <a:prstGeom prst="upArrowCallout">
          <a:avLst>
            <a:gd name="adj1" fmla="val 5000"/>
            <a:gd name="adj2" fmla="val 10000"/>
            <a:gd name="adj3" fmla="val 15000"/>
            <a:gd name="adj4" fmla="val 64977"/>
          </a:avLst>
        </a:prstGeom>
        <a:solidFill>
          <a:schemeClr val="accent2">
            <a:hueOff val="390891"/>
            <a:satOff val="-6307"/>
            <a:lumOff val="-1098"/>
            <a:alphaOff val="0"/>
          </a:schemeClr>
        </a:solidFill>
        <a:ln w="10795" cap="flat" cmpd="sng" algn="ctr">
          <a:solidFill>
            <a:schemeClr val="accent2">
              <a:hueOff val="390891"/>
              <a:satOff val="-6307"/>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n-US" sz="2000" kern="1200"/>
            <a:t>Step 5</a:t>
          </a:r>
        </a:p>
      </dsp:txBody>
      <dsp:txXfrm rot="-10800000">
        <a:off x="0" y="3596446"/>
        <a:ext cx="1449050" cy="589783"/>
      </dsp:txXfrm>
    </dsp:sp>
    <dsp:sp modelId="{2EBBCA11-ECB3-4855-BB89-C166BED843CB}">
      <dsp:nvSpPr>
        <dsp:cNvPr id="0" name=""/>
        <dsp:cNvSpPr/>
      </dsp:nvSpPr>
      <dsp:spPr>
        <a:xfrm>
          <a:off x="1449049" y="3596446"/>
          <a:ext cx="4347150" cy="589783"/>
        </a:xfrm>
        <a:prstGeom prst="rect">
          <a:avLst/>
        </a:prstGeom>
        <a:solidFill>
          <a:schemeClr val="accent2">
            <a:tint val="40000"/>
            <a:alpha val="90000"/>
            <a:hueOff val="641772"/>
            <a:satOff val="-11408"/>
            <a:lumOff val="-825"/>
            <a:alphaOff val="0"/>
          </a:schemeClr>
        </a:solidFill>
        <a:ln w="10795" cap="flat" cmpd="sng" algn="ctr">
          <a:solidFill>
            <a:schemeClr val="accent2">
              <a:tint val="40000"/>
              <a:alpha val="90000"/>
              <a:hueOff val="641772"/>
              <a:satOff val="-11408"/>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n-US" sz="2000" kern="1200" dirty="0"/>
            <a:t>Make Your Case</a:t>
          </a:r>
        </a:p>
      </dsp:txBody>
      <dsp:txXfrm>
        <a:off x="1449049" y="3596446"/>
        <a:ext cx="4347150" cy="589783"/>
      </dsp:txXfrm>
    </dsp:sp>
    <dsp:sp modelId="{6EC17A61-DFA7-4F14-A9F6-72BDA17CA1F9}">
      <dsp:nvSpPr>
        <dsp:cNvPr id="0" name=""/>
        <dsp:cNvSpPr/>
      </dsp:nvSpPr>
      <dsp:spPr>
        <a:xfrm rot="10800000">
          <a:off x="0" y="2697936"/>
          <a:ext cx="1449050" cy="907359"/>
        </a:xfrm>
        <a:prstGeom prst="upArrowCallout">
          <a:avLst>
            <a:gd name="adj1" fmla="val 5000"/>
            <a:gd name="adj2" fmla="val 10000"/>
            <a:gd name="adj3" fmla="val 15000"/>
            <a:gd name="adj4" fmla="val 64977"/>
          </a:avLst>
        </a:prstGeom>
        <a:solidFill>
          <a:schemeClr val="accent2">
            <a:hueOff val="781782"/>
            <a:satOff val="-12614"/>
            <a:lumOff val="-2196"/>
            <a:alphaOff val="0"/>
          </a:schemeClr>
        </a:solidFill>
        <a:ln w="10795" cap="flat" cmpd="sng" algn="ctr">
          <a:solidFill>
            <a:schemeClr val="accent2">
              <a:hueOff val="781782"/>
              <a:satOff val="-1261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n-US" sz="2000" kern="1200"/>
            <a:t>Step 4</a:t>
          </a:r>
        </a:p>
      </dsp:txBody>
      <dsp:txXfrm rot="-10800000">
        <a:off x="0" y="2697936"/>
        <a:ext cx="1449050" cy="589783"/>
      </dsp:txXfrm>
    </dsp:sp>
    <dsp:sp modelId="{722D948A-38A5-400B-A48F-B561D2DE744C}">
      <dsp:nvSpPr>
        <dsp:cNvPr id="0" name=""/>
        <dsp:cNvSpPr/>
      </dsp:nvSpPr>
      <dsp:spPr>
        <a:xfrm>
          <a:off x="1449049" y="2697936"/>
          <a:ext cx="4347150" cy="589783"/>
        </a:xfrm>
        <a:prstGeom prst="rect">
          <a:avLst/>
        </a:prstGeom>
        <a:solidFill>
          <a:schemeClr val="accent2">
            <a:tint val="40000"/>
            <a:alpha val="90000"/>
            <a:hueOff val="1283544"/>
            <a:satOff val="-22816"/>
            <a:lumOff val="-1651"/>
            <a:alphaOff val="0"/>
          </a:schemeClr>
        </a:solidFill>
        <a:ln w="10795" cap="flat" cmpd="sng" algn="ctr">
          <a:solidFill>
            <a:schemeClr val="accent2">
              <a:tint val="40000"/>
              <a:alpha val="90000"/>
              <a:hueOff val="1283544"/>
              <a:satOff val="-22816"/>
              <a:lumOff val="-16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n-US" sz="2000" kern="1200" dirty="0"/>
            <a:t>Develop an Action Plan</a:t>
          </a:r>
        </a:p>
      </dsp:txBody>
      <dsp:txXfrm>
        <a:off x="1449049" y="2697936"/>
        <a:ext cx="4347150" cy="589783"/>
      </dsp:txXfrm>
    </dsp:sp>
    <dsp:sp modelId="{82DA6E41-CE6C-481C-AA44-2FFF9239BD00}">
      <dsp:nvSpPr>
        <dsp:cNvPr id="0" name=""/>
        <dsp:cNvSpPr/>
      </dsp:nvSpPr>
      <dsp:spPr>
        <a:xfrm rot="10800000">
          <a:off x="0" y="1799426"/>
          <a:ext cx="1449050" cy="907359"/>
        </a:xfrm>
        <a:prstGeom prst="upArrowCallout">
          <a:avLst>
            <a:gd name="adj1" fmla="val 5000"/>
            <a:gd name="adj2" fmla="val 10000"/>
            <a:gd name="adj3" fmla="val 15000"/>
            <a:gd name="adj4" fmla="val 64977"/>
          </a:avLst>
        </a:prstGeom>
        <a:solidFill>
          <a:schemeClr val="accent2">
            <a:hueOff val="1172672"/>
            <a:satOff val="-18920"/>
            <a:lumOff val="-3294"/>
            <a:alphaOff val="0"/>
          </a:schemeClr>
        </a:solidFill>
        <a:ln w="10795" cap="flat" cmpd="sng" algn="ctr">
          <a:solidFill>
            <a:schemeClr val="accent2">
              <a:hueOff val="1172672"/>
              <a:satOff val="-18920"/>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n-US" sz="2000" kern="1200"/>
            <a:t>Step 3</a:t>
          </a:r>
        </a:p>
      </dsp:txBody>
      <dsp:txXfrm rot="-10800000">
        <a:off x="0" y="1799426"/>
        <a:ext cx="1449050" cy="589783"/>
      </dsp:txXfrm>
    </dsp:sp>
    <dsp:sp modelId="{B9CC61BC-4E7C-48B0-BB0E-3FB8A8810DE2}">
      <dsp:nvSpPr>
        <dsp:cNvPr id="0" name=""/>
        <dsp:cNvSpPr/>
      </dsp:nvSpPr>
      <dsp:spPr>
        <a:xfrm>
          <a:off x="1449049" y="1799426"/>
          <a:ext cx="4347150" cy="589783"/>
        </a:xfrm>
        <a:prstGeom prst="rect">
          <a:avLst/>
        </a:prstGeom>
        <a:solidFill>
          <a:schemeClr val="accent2">
            <a:tint val="40000"/>
            <a:alpha val="90000"/>
            <a:hueOff val="1925316"/>
            <a:satOff val="-34225"/>
            <a:lumOff val="-2476"/>
            <a:alphaOff val="0"/>
          </a:schemeClr>
        </a:solidFill>
        <a:ln w="10795" cap="flat" cmpd="sng" algn="ctr">
          <a:solidFill>
            <a:schemeClr val="accent2">
              <a:tint val="40000"/>
              <a:alpha val="90000"/>
              <a:hueOff val="1925316"/>
              <a:satOff val="-34225"/>
              <a:lumOff val="-24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n-US" sz="2000" kern="1200" dirty="0"/>
            <a:t>Build Relationships</a:t>
          </a:r>
        </a:p>
      </dsp:txBody>
      <dsp:txXfrm>
        <a:off x="1449049" y="1799426"/>
        <a:ext cx="4347150" cy="589783"/>
      </dsp:txXfrm>
    </dsp:sp>
    <dsp:sp modelId="{ED9B5751-896B-4A17-BB4E-558A6C598D16}">
      <dsp:nvSpPr>
        <dsp:cNvPr id="0" name=""/>
        <dsp:cNvSpPr/>
      </dsp:nvSpPr>
      <dsp:spPr>
        <a:xfrm rot="10800000">
          <a:off x="0" y="900916"/>
          <a:ext cx="1449050" cy="907359"/>
        </a:xfrm>
        <a:prstGeom prst="upArrowCallout">
          <a:avLst>
            <a:gd name="adj1" fmla="val 5000"/>
            <a:gd name="adj2" fmla="val 10000"/>
            <a:gd name="adj3" fmla="val 15000"/>
            <a:gd name="adj4" fmla="val 64977"/>
          </a:avLst>
        </a:prstGeom>
        <a:solidFill>
          <a:schemeClr val="accent2">
            <a:hueOff val="1563563"/>
            <a:satOff val="-25227"/>
            <a:lumOff val="-4392"/>
            <a:alphaOff val="0"/>
          </a:schemeClr>
        </a:solidFill>
        <a:ln w="10795" cap="flat" cmpd="sng" algn="ctr">
          <a:solidFill>
            <a:schemeClr val="accent2">
              <a:hueOff val="1563563"/>
              <a:satOff val="-25227"/>
              <a:lumOff val="-4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n-US" sz="2000" kern="1200"/>
            <a:t>Step 2</a:t>
          </a:r>
        </a:p>
      </dsp:txBody>
      <dsp:txXfrm rot="-10800000">
        <a:off x="0" y="900916"/>
        <a:ext cx="1449050" cy="589783"/>
      </dsp:txXfrm>
    </dsp:sp>
    <dsp:sp modelId="{8AF80A31-EE06-457A-BF0B-F32104A1D42F}">
      <dsp:nvSpPr>
        <dsp:cNvPr id="0" name=""/>
        <dsp:cNvSpPr/>
      </dsp:nvSpPr>
      <dsp:spPr>
        <a:xfrm>
          <a:off x="1449049" y="900916"/>
          <a:ext cx="4347150" cy="589783"/>
        </a:xfrm>
        <a:prstGeom prst="rect">
          <a:avLst/>
        </a:prstGeom>
        <a:solidFill>
          <a:schemeClr val="accent2">
            <a:tint val="40000"/>
            <a:alpha val="90000"/>
            <a:hueOff val="2567088"/>
            <a:satOff val="-45633"/>
            <a:lumOff val="-3302"/>
            <a:alphaOff val="0"/>
          </a:schemeClr>
        </a:solidFill>
        <a:ln w="10795" cap="flat" cmpd="sng" algn="ctr">
          <a:solidFill>
            <a:schemeClr val="accent2">
              <a:tint val="40000"/>
              <a:alpha val="90000"/>
              <a:hueOff val="2567088"/>
              <a:satOff val="-45633"/>
              <a:lumOff val="-3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Levers for Change</a:t>
          </a:r>
        </a:p>
      </dsp:txBody>
      <dsp:txXfrm>
        <a:off x="1449049" y="900916"/>
        <a:ext cx="4347150" cy="589783"/>
      </dsp:txXfrm>
    </dsp:sp>
    <dsp:sp modelId="{13760FF1-C126-414A-8A0B-5C4FD8E8C2DF}">
      <dsp:nvSpPr>
        <dsp:cNvPr id="0" name=""/>
        <dsp:cNvSpPr/>
      </dsp:nvSpPr>
      <dsp:spPr>
        <a:xfrm rot="10800000">
          <a:off x="0" y="2406"/>
          <a:ext cx="1449050" cy="907359"/>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n-US" sz="2000" kern="1200"/>
            <a:t>Step 1</a:t>
          </a:r>
        </a:p>
      </dsp:txBody>
      <dsp:txXfrm rot="-10800000">
        <a:off x="0" y="2406"/>
        <a:ext cx="1449050" cy="589783"/>
      </dsp:txXfrm>
    </dsp:sp>
    <dsp:sp modelId="{5F4E9BAC-DD0E-4C28-88DF-E019B1B1EB67}">
      <dsp:nvSpPr>
        <dsp:cNvPr id="0" name=""/>
        <dsp:cNvSpPr/>
      </dsp:nvSpPr>
      <dsp:spPr>
        <a:xfrm>
          <a:off x="1449049" y="2406"/>
          <a:ext cx="4347150" cy="589783"/>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n-US" sz="2000" kern="1200" dirty="0"/>
            <a:t>Prioritize Goals </a:t>
          </a:r>
        </a:p>
      </dsp:txBody>
      <dsp:txXfrm>
        <a:off x="1449049" y="2406"/>
        <a:ext cx="4347150" cy="589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D7AB-2C05-4553-865E-2E8315D78947}">
      <dsp:nvSpPr>
        <dsp:cNvPr id="0" name=""/>
        <dsp:cNvSpPr/>
      </dsp:nvSpPr>
      <dsp:spPr>
        <a:xfrm>
          <a:off x="0" y="3974"/>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D1A82-739C-4646-BC08-DBEF9D7D8019}">
      <dsp:nvSpPr>
        <dsp:cNvPr id="0" name=""/>
        <dsp:cNvSpPr/>
      </dsp:nvSpPr>
      <dsp:spPr>
        <a:xfrm>
          <a:off x="256085" y="194451"/>
          <a:ext cx="465609" cy="46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7471F-AE0D-4AF7-B78B-9E1D3F64FB1F}">
      <dsp:nvSpPr>
        <dsp:cNvPr id="0" name=""/>
        <dsp:cNvSpPr/>
      </dsp:nvSpPr>
      <dsp:spPr>
        <a:xfrm>
          <a:off x="977779" y="3974"/>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44600">
            <a:lnSpc>
              <a:spcPct val="90000"/>
            </a:lnSpc>
            <a:spcBef>
              <a:spcPct val="0"/>
            </a:spcBef>
            <a:spcAft>
              <a:spcPct val="35000"/>
            </a:spcAft>
            <a:buNone/>
          </a:pPr>
          <a:r>
            <a:rPr lang="en-US" sz="2800" kern="1200" dirty="0"/>
            <a:t>Identify Issues</a:t>
          </a:r>
        </a:p>
      </dsp:txBody>
      <dsp:txXfrm>
        <a:off x="977779" y="3974"/>
        <a:ext cx="4818420" cy="846562"/>
      </dsp:txXfrm>
    </dsp:sp>
    <dsp:sp modelId="{100573CE-64E5-4C56-8D92-7248894B8C90}">
      <dsp:nvSpPr>
        <dsp:cNvPr id="0" name=""/>
        <dsp:cNvSpPr/>
      </dsp:nvSpPr>
      <dsp:spPr>
        <a:xfrm>
          <a:off x="0" y="1062177"/>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584E8-F3D3-414F-A873-98FFB92838C9}">
      <dsp:nvSpPr>
        <dsp:cNvPr id="0" name=""/>
        <dsp:cNvSpPr/>
      </dsp:nvSpPr>
      <dsp:spPr>
        <a:xfrm>
          <a:off x="256085" y="1252654"/>
          <a:ext cx="465609" cy="46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EF0572-61B1-48B4-8CCB-2B78EC1063DB}">
      <dsp:nvSpPr>
        <dsp:cNvPr id="0" name=""/>
        <dsp:cNvSpPr/>
      </dsp:nvSpPr>
      <dsp:spPr>
        <a:xfrm>
          <a:off x="977779" y="1062177"/>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44600">
            <a:lnSpc>
              <a:spcPct val="90000"/>
            </a:lnSpc>
            <a:spcBef>
              <a:spcPct val="0"/>
            </a:spcBef>
            <a:spcAft>
              <a:spcPct val="35000"/>
            </a:spcAft>
            <a:buNone/>
          </a:pPr>
          <a:r>
            <a:rPr lang="en-US" sz="2800" kern="1200" dirty="0"/>
            <a:t>Add Detail</a:t>
          </a:r>
        </a:p>
      </dsp:txBody>
      <dsp:txXfrm>
        <a:off x="977779" y="1062177"/>
        <a:ext cx="4818420" cy="846562"/>
      </dsp:txXfrm>
    </dsp:sp>
    <dsp:sp modelId="{E485D8DD-52F7-49AF-823C-2DB754D83B3A}">
      <dsp:nvSpPr>
        <dsp:cNvPr id="0" name=""/>
        <dsp:cNvSpPr/>
      </dsp:nvSpPr>
      <dsp:spPr>
        <a:xfrm>
          <a:off x="0" y="2120380"/>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FB22D-9F4B-4DAC-9B02-E3BE42522841}">
      <dsp:nvSpPr>
        <dsp:cNvPr id="0" name=""/>
        <dsp:cNvSpPr/>
      </dsp:nvSpPr>
      <dsp:spPr>
        <a:xfrm>
          <a:off x="256085" y="2310857"/>
          <a:ext cx="465609" cy="46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9BA06-7660-4E5C-80E9-37EB61CD0009}">
      <dsp:nvSpPr>
        <dsp:cNvPr id="0" name=""/>
        <dsp:cNvSpPr/>
      </dsp:nvSpPr>
      <dsp:spPr>
        <a:xfrm>
          <a:off x="977779" y="2120380"/>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44600">
            <a:lnSpc>
              <a:spcPct val="90000"/>
            </a:lnSpc>
            <a:spcBef>
              <a:spcPct val="0"/>
            </a:spcBef>
            <a:spcAft>
              <a:spcPct val="35000"/>
            </a:spcAft>
            <a:buNone/>
          </a:pPr>
          <a:r>
            <a:rPr lang="en-US" sz="2800" kern="1200" dirty="0"/>
            <a:t>Describe Impacts</a:t>
          </a:r>
        </a:p>
      </dsp:txBody>
      <dsp:txXfrm>
        <a:off x="977779" y="2120380"/>
        <a:ext cx="4818420" cy="846562"/>
      </dsp:txXfrm>
    </dsp:sp>
    <dsp:sp modelId="{2A872D68-F827-4758-AD7A-039FA9D06067}">
      <dsp:nvSpPr>
        <dsp:cNvPr id="0" name=""/>
        <dsp:cNvSpPr/>
      </dsp:nvSpPr>
      <dsp:spPr>
        <a:xfrm>
          <a:off x="0" y="3178583"/>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890B1-2A7B-4933-B0EB-353AAC573F16}">
      <dsp:nvSpPr>
        <dsp:cNvPr id="0" name=""/>
        <dsp:cNvSpPr/>
      </dsp:nvSpPr>
      <dsp:spPr>
        <a:xfrm>
          <a:off x="256085" y="3369060"/>
          <a:ext cx="465609" cy="46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64CE3B-07A8-4327-8045-34CE7473C308}">
      <dsp:nvSpPr>
        <dsp:cNvPr id="0" name=""/>
        <dsp:cNvSpPr/>
      </dsp:nvSpPr>
      <dsp:spPr>
        <a:xfrm>
          <a:off x="977779" y="3178583"/>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44600">
            <a:lnSpc>
              <a:spcPct val="90000"/>
            </a:lnSpc>
            <a:spcBef>
              <a:spcPct val="0"/>
            </a:spcBef>
            <a:spcAft>
              <a:spcPct val="35000"/>
            </a:spcAft>
            <a:buNone/>
          </a:pPr>
          <a:r>
            <a:rPr lang="en-US" sz="2800" kern="1200" dirty="0"/>
            <a:t>Set Goals</a:t>
          </a:r>
        </a:p>
      </dsp:txBody>
      <dsp:txXfrm>
        <a:off x="977779" y="3178583"/>
        <a:ext cx="4818420" cy="846562"/>
      </dsp:txXfrm>
    </dsp:sp>
    <dsp:sp modelId="{F5FB662C-3BC1-4276-937D-C5D856540A75}">
      <dsp:nvSpPr>
        <dsp:cNvPr id="0" name=""/>
        <dsp:cNvSpPr/>
      </dsp:nvSpPr>
      <dsp:spPr>
        <a:xfrm>
          <a:off x="0" y="4236787"/>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287F1-4CA8-47CF-BBC9-3EA96E4643F3}">
      <dsp:nvSpPr>
        <dsp:cNvPr id="0" name=""/>
        <dsp:cNvSpPr/>
      </dsp:nvSpPr>
      <dsp:spPr>
        <a:xfrm>
          <a:off x="256085" y="4427263"/>
          <a:ext cx="465609" cy="465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730C60-B02D-4868-B934-025D42B5735E}">
      <dsp:nvSpPr>
        <dsp:cNvPr id="0" name=""/>
        <dsp:cNvSpPr/>
      </dsp:nvSpPr>
      <dsp:spPr>
        <a:xfrm>
          <a:off x="977779" y="4236787"/>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44600">
            <a:lnSpc>
              <a:spcPct val="90000"/>
            </a:lnSpc>
            <a:spcBef>
              <a:spcPct val="0"/>
            </a:spcBef>
            <a:spcAft>
              <a:spcPct val="35000"/>
            </a:spcAft>
            <a:buNone/>
          </a:pPr>
          <a:r>
            <a:rPr lang="en-US" sz="2800" kern="1200" dirty="0"/>
            <a:t>Prioritize for Action</a:t>
          </a:r>
        </a:p>
      </dsp:txBody>
      <dsp:txXfrm>
        <a:off x="977779" y="4236787"/>
        <a:ext cx="4818420" cy="846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AEF44-025D-4A2C-9011-DA05CF4F3B4F}">
      <dsp:nvSpPr>
        <dsp:cNvPr id="0" name=""/>
        <dsp:cNvSpPr/>
      </dsp:nvSpPr>
      <dsp:spPr>
        <a:xfrm>
          <a:off x="0" y="621"/>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5BAC1-7E55-4F14-83C7-960606E3EB71}">
      <dsp:nvSpPr>
        <dsp:cNvPr id="0" name=""/>
        <dsp:cNvSpPr/>
      </dsp:nvSpPr>
      <dsp:spPr>
        <a:xfrm>
          <a:off x="0" y="621"/>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Within the community.</a:t>
          </a:r>
        </a:p>
      </dsp:txBody>
      <dsp:txXfrm>
        <a:off x="0" y="621"/>
        <a:ext cx="5796200" cy="726583"/>
      </dsp:txXfrm>
    </dsp:sp>
    <dsp:sp modelId="{3BC6658D-48D9-4ADF-8E2C-857713326FF3}">
      <dsp:nvSpPr>
        <dsp:cNvPr id="0" name=""/>
        <dsp:cNvSpPr/>
      </dsp:nvSpPr>
      <dsp:spPr>
        <a:xfrm>
          <a:off x="0" y="727204"/>
          <a:ext cx="5796200" cy="0"/>
        </a:xfrm>
        <a:prstGeom prst="line">
          <a:avLst/>
        </a:prstGeom>
        <a:solidFill>
          <a:schemeClr val="accent2">
            <a:hueOff val="325742"/>
            <a:satOff val="-5256"/>
            <a:lumOff val="-915"/>
            <a:alphaOff val="0"/>
          </a:schemeClr>
        </a:solidFill>
        <a:ln w="10795" cap="flat" cmpd="sng" algn="ctr">
          <a:solidFill>
            <a:schemeClr val="accent2">
              <a:hueOff val="325742"/>
              <a:satOff val="-5256"/>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0CC2E-7409-4BD3-BD43-4D934FBB0A3D}">
      <dsp:nvSpPr>
        <dsp:cNvPr id="0" name=""/>
        <dsp:cNvSpPr/>
      </dsp:nvSpPr>
      <dsp:spPr>
        <a:xfrm>
          <a:off x="0" y="727204"/>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 adjacent communities who are also impacted.</a:t>
          </a:r>
        </a:p>
      </dsp:txBody>
      <dsp:txXfrm>
        <a:off x="0" y="727204"/>
        <a:ext cx="5796200" cy="726583"/>
      </dsp:txXfrm>
    </dsp:sp>
    <dsp:sp modelId="{4618FF60-E867-4870-AD47-C4A213D71AAD}">
      <dsp:nvSpPr>
        <dsp:cNvPr id="0" name=""/>
        <dsp:cNvSpPr/>
      </dsp:nvSpPr>
      <dsp:spPr>
        <a:xfrm>
          <a:off x="0" y="1453787"/>
          <a:ext cx="5796200"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08EFD-82FC-4C3B-B979-9AA9B6062028}">
      <dsp:nvSpPr>
        <dsp:cNvPr id="0" name=""/>
        <dsp:cNvSpPr/>
      </dsp:nvSpPr>
      <dsp:spPr>
        <a:xfrm>
          <a:off x="0" y="1453787"/>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 liaisons and opinion leaders.</a:t>
          </a:r>
        </a:p>
      </dsp:txBody>
      <dsp:txXfrm>
        <a:off x="0" y="1453787"/>
        <a:ext cx="5796200" cy="726583"/>
      </dsp:txXfrm>
    </dsp:sp>
    <dsp:sp modelId="{3149059E-5C9B-4A95-B09B-DDA24989ED5E}">
      <dsp:nvSpPr>
        <dsp:cNvPr id="0" name=""/>
        <dsp:cNvSpPr/>
      </dsp:nvSpPr>
      <dsp:spPr>
        <a:xfrm>
          <a:off x="0" y="2180370"/>
          <a:ext cx="579620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4C436-5394-4BA4-8150-8EEDB4A2F28E}">
      <dsp:nvSpPr>
        <dsp:cNvPr id="0" name=""/>
        <dsp:cNvSpPr/>
      </dsp:nvSpPr>
      <dsp:spPr>
        <a:xfrm>
          <a:off x="0" y="2180370"/>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 agency staff who may have relevant expertise, resources or programs.</a:t>
          </a:r>
        </a:p>
      </dsp:txBody>
      <dsp:txXfrm>
        <a:off x="0" y="2180370"/>
        <a:ext cx="5796200" cy="726583"/>
      </dsp:txXfrm>
    </dsp:sp>
    <dsp:sp modelId="{48EA3E51-35A4-44EA-AB5C-182FEE5AD2DB}">
      <dsp:nvSpPr>
        <dsp:cNvPr id="0" name=""/>
        <dsp:cNvSpPr/>
      </dsp:nvSpPr>
      <dsp:spPr>
        <a:xfrm>
          <a:off x="0" y="2906953"/>
          <a:ext cx="5796200"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D59B0-64A6-4147-B6AC-2EC915BA385B}">
      <dsp:nvSpPr>
        <dsp:cNvPr id="0" name=""/>
        <dsp:cNvSpPr/>
      </dsp:nvSpPr>
      <dsp:spPr>
        <a:xfrm>
          <a:off x="0" y="2906953"/>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 elected officials, commissioners, agency leaders, and decision-makers.</a:t>
          </a:r>
        </a:p>
      </dsp:txBody>
      <dsp:txXfrm>
        <a:off x="0" y="2906953"/>
        <a:ext cx="5796200" cy="726583"/>
      </dsp:txXfrm>
    </dsp:sp>
    <dsp:sp modelId="{D42EDBC2-25E8-42BE-8A4F-FC7FB8566E92}">
      <dsp:nvSpPr>
        <dsp:cNvPr id="0" name=""/>
        <dsp:cNvSpPr/>
      </dsp:nvSpPr>
      <dsp:spPr>
        <a:xfrm>
          <a:off x="0" y="3633536"/>
          <a:ext cx="5796200" cy="0"/>
        </a:xfrm>
        <a:prstGeom prst="line">
          <a:avLst/>
        </a:prstGeom>
        <a:solidFill>
          <a:schemeClr val="accent2">
            <a:hueOff val="1628711"/>
            <a:satOff val="-26278"/>
            <a:lumOff val="-4575"/>
            <a:alphaOff val="0"/>
          </a:schemeClr>
        </a:solidFill>
        <a:ln w="10795" cap="flat" cmpd="sng" algn="ctr">
          <a:solidFill>
            <a:schemeClr val="accent2">
              <a:hueOff val="1628711"/>
              <a:satOff val="-26278"/>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35736-7EEE-4623-8D9E-CC7F359179C1}">
      <dsp:nvSpPr>
        <dsp:cNvPr id="0" name=""/>
        <dsp:cNvSpPr/>
      </dsp:nvSpPr>
      <dsp:spPr>
        <a:xfrm>
          <a:off x="0" y="3633536"/>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 other interest groups, such as business, environment, youth and schools.</a:t>
          </a:r>
        </a:p>
      </dsp:txBody>
      <dsp:txXfrm>
        <a:off x="0" y="3633536"/>
        <a:ext cx="5796200" cy="726583"/>
      </dsp:txXfrm>
    </dsp:sp>
    <dsp:sp modelId="{3155F86A-D07A-4436-BCEF-5B2EBCF4AC1D}">
      <dsp:nvSpPr>
        <dsp:cNvPr id="0" name=""/>
        <dsp:cNvSpPr/>
      </dsp:nvSpPr>
      <dsp:spPr>
        <a:xfrm>
          <a:off x="0" y="4360119"/>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54130-F10A-4536-8EF5-B6FD971DEACD}">
      <dsp:nvSpPr>
        <dsp:cNvPr id="0" name=""/>
        <dsp:cNvSpPr/>
      </dsp:nvSpPr>
      <dsp:spPr>
        <a:xfrm>
          <a:off x="0" y="4360119"/>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 the staff and decision makers of the port. </a:t>
          </a:r>
        </a:p>
      </dsp:txBody>
      <dsp:txXfrm>
        <a:off x="0" y="4360119"/>
        <a:ext cx="5796200" cy="7265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41E06-7B62-459A-A8C8-0198E2BA0B04}">
      <dsp:nvSpPr>
        <dsp:cNvPr id="0" name=""/>
        <dsp:cNvSpPr/>
      </dsp:nvSpPr>
      <dsp:spPr>
        <a:xfrm>
          <a:off x="1180143" y="43146"/>
          <a:ext cx="1174177" cy="11741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8ED38-73CF-4B60-86DC-B39E66120222}">
      <dsp:nvSpPr>
        <dsp:cNvPr id="0" name=""/>
        <dsp:cNvSpPr/>
      </dsp:nvSpPr>
      <dsp:spPr>
        <a:xfrm>
          <a:off x="1430378" y="293381"/>
          <a:ext cx="673708" cy="673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85BFE-01FB-4434-AA97-C28FF7A50F8B}">
      <dsp:nvSpPr>
        <dsp:cNvPr id="0" name=""/>
        <dsp:cNvSpPr/>
      </dsp:nvSpPr>
      <dsp:spPr>
        <a:xfrm>
          <a:off x="804791" y="1583051"/>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Listen well</a:t>
          </a:r>
        </a:p>
      </dsp:txBody>
      <dsp:txXfrm>
        <a:off x="804791" y="1583051"/>
        <a:ext cx="1924881" cy="720000"/>
      </dsp:txXfrm>
    </dsp:sp>
    <dsp:sp modelId="{459CC709-87C6-4C36-8618-717662ED3F48}">
      <dsp:nvSpPr>
        <dsp:cNvPr id="0" name=""/>
        <dsp:cNvSpPr/>
      </dsp:nvSpPr>
      <dsp:spPr>
        <a:xfrm>
          <a:off x="3441878" y="43146"/>
          <a:ext cx="1174177" cy="117417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67ED6-5250-47F3-86A7-28FF10B62345}">
      <dsp:nvSpPr>
        <dsp:cNvPr id="0" name=""/>
        <dsp:cNvSpPr/>
      </dsp:nvSpPr>
      <dsp:spPr>
        <a:xfrm>
          <a:off x="3692113" y="293381"/>
          <a:ext cx="673708" cy="673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3CA5D3-C0AA-449F-A4D1-D509E834E13E}">
      <dsp:nvSpPr>
        <dsp:cNvPr id="0" name=""/>
        <dsp:cNvSpPr/>
      </dsp:nvSpPr>
      <dsp:spPr>
        <a:xfrm>
          <a:off x="3066527" y="1583051"/>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Acknowledge anger about the past</a:t>
          </a:r>
        </a:p>
      </dsp:txBody>
      <dsp:txXfrm>
        <a:off x="3066527" y="1583051"/>
        <a:ext cx="1924881" cy="720000"/>
      </dsp:txXfrm>
    </dsp:sp>
    <dsp:sp modelId="{3D8F2ABE-A4EF-46D7-A807-CC246DDEB404}">
      <dsp:nvSpPr>
        <dsp:cNvPr id="0" name=""/>
        <dsp:cNvSpPr/>
      </dsp:nvSpPr>
      <dsp:spPr>
        <a:xfrm>
          <a:off x="1180143" y="2784272"/>
          <a:ext cx="1174177" cy="117417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FC74C-5A59-437D-A43C-1A0CD06DC9C5}">
      <dsp:nvSpPr>
        <dsp:cNvPr id="0" name=""/>
        <dsp:cNvSpPr/>
      </dsp:nvSpPr>
      <dsp:spPr>
        <a:xfrm>
          <a:off x="1430378" y="3034506"/>
          <a:ext cx="673708" cy="673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38CB50-230F-4AD4-80FB-EDC699EC575B}">
      <dsp:nvSpPr>
        <dsp:cNvPr id="0" name=""/>
        <dsp:cNvSpPr/>
      </dsp:nvSpPr>
      <dsp:spPr>
        <a:xfrm>
          <a:off x="804791" y="4324177"/>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Connect on Common Ground</a:t>
          </a:r>
        </a:p>
      </dsp:txBody>
      <dsp:txXfrm>
        <a:off x="804791" y="4324177"/>
        <a:ext cx="1924881" cy="720000"/>
      </dsp:txXfrm>
    </dsp:sp>
    <dsp:sp modelId="{98320ECD-C36A-48BF-B525-9D50423D1F4D}">
      <dsp:nvSpPr>
        <dsp:cNvPr id="0" name=""/>
        <dsp:cNvSpPr/>
      </dsp:nvSpPr>
      <dsp:spPr>
        <a:xfrm>
          <a:off x="3441878" y="2784272"/>
          <a:ext cx="1174177" cy="117417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E0298-5FDB-4521-8768-0F318C719411}">
      <dsp:nvSpPr>
        <dsp:cNvPr id="0" name=""/>
        <dsp:cNvSpPr/>
      </dsp:nvSpPr>
      <dsp:spPr>
        <a:xfrm>
          <a:off x="3692113" y="3034506"/>
          <a:ext cx="673708" cy="673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422613-BAAB-4A40-A09D-9950117640A7}">
      <dsp:nvSpPr>
        <dsp:cNvPr id="0" name=""/>
        <dsp:cNvSpPr/>
      </dsp:nvSpPr>
      <dsp:spPr>
        <a:xfrm>
          <a:off x="3066527" y="4324177"/>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Stay in Touch</a:t>
          </a:r>
        </a:p>
      </dsp:txBody>
      <dsp:txXfrm>
        <a:off x="3066527" y="4324177"/>
        <a:ext cx="1924881"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3481-A18F-448D-9560-AF3F768D8EAD}">
      <dsp:nvSpPr>
        <dsp:cNvPr id="0" name=""/>
        <dsp:cNvSpPr/>
      </dsp:nvSpPr>
      <dsp:spPr>
        <a:xfrm>
          <a:off x="0" y="3974"/>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00EFA-82DD-43A8-A4B7-970A4614290E}">
      <dsp:nvSpPr>
        <dsp:cNvPr id="0" name=""/>
        <dsp:cNvSpPr/>
      </dsp:nvSpPr>
      <dsp:spPr>
        <a:xfrm>
          <a:off x="256085" y="194451"/>
          <a:ext cx="465609" cy="46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816417-F6CB-4BA8-889D-462B8F68BDC9}">
      <dsp:nvSpPr>
        <dsp:cNvPr id="0" name=""/>
        <dsp:cNvSpPr/>
      </dsp:nvSpPr>
      <dsp:spPr>
        <a:xfrm>
          <a:off x="977779" y="3974"/>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066800">
            <a:lnSpc>
              <a:spcPct val="90000"/>
            </a:lnSpc>
            <a:spcBef>
              <a:spcPct val="0"/>
            </a:spcBef>
            <a:spcAft>
              <a:spcPct val="35000"/>
            </a:spcAft>
            <a:buNone/>
          </a:pPr>
          <a:r>
            <a:rPr lang="en-US" sz="2400" kern="1200" dirty="0"/>
            <a:t>Define a Specific Project</a:t>
          </a:r>
        </a:p>
      </dsp:txBody>
      <dsp:txXfrm>
        <a:off x="977779" y="3974"/>
        <a:ext cx="4818420" cy="846562"/>
      </dsp:txXfrm>
    </dsp:sp>
    <dsp:sp modelId="{F5A65AC7-B6CD-4AC2-9B1F-505F51F543EA}">
      <dsp:nvSpPr>
        <dsp:cNvPr id="0" name=""/>
        <dsp:cNvSpPr/>
      </dsp:nvSpPr>
      <dsp:spPr>
        <a:xfrm>
          <a:off x="0" y="1062177"/>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440C8-4254-43D2-B4D9-C2A94A830AC9}">
      <dsp:nvSpPr>
        <dsp:cNvPr id="0" name=""/>
        <dsp:cNvSpPr/>
      </dsp:nvSpPr>
      <dsp:spPr>
        <a:xfrm>
          <a:off x="256085" y="1252654"/>
          <a:ext cx="465609" cy="46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F59685-C8D0-4710-A580-E20678D10656}">
      <dsp:nvSpPr>
        <dsp:cNvPr id="0" name=""/>
        <dsp:cNvSpPr/>
      </dsp:nvSpPr>
      <dsp:spPr>
        <a:xfrm>
          <a:off x="977779" y="1062177"/>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066800">
            <a:lnSpc>
              <a:spcPct val="90000"/>
            </a:lnSpc>
            <a:spcBef>
              <a:spcPct val="0"/>
            </a:spcBef>
            <a:spcAft>
              <a:spcPct val="35000"/>
            </a:spcAft>
            <a:buNone/>
          </a:pPr>
          <a:r>
            <a:rPr lang="en-US" sz="2400" kern="1200" dirty="0"/>
            <a:t>Select Your Engagement Strategy</a:t>
          </a:r>
        </a:p>
      </dsp:txBody>
      <dsp:txXfrm>
        <a:off x="977779" y="1062177"/>
        <a:ext cx="4818420" cy="846562"/>
      </dsp:txXfrm>
    </dsp:sp>
    <dsp:sp modelId="{32955EB4-FD41-4AA4-A800-747719D18915}">
      <dsp:nvSpPr>
        <dsp:cNvPr id="0" name=""/>
        <dsp:cNvSpPr/>
      </dsp:nvSpPr>
      <dsp:spPr>
        <a:xfrm>
          <a:off x="0" y="2120380"/>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CEB74-D929-4F47-83AF-271765FB83E5}">
      <dsp:nvSpPr>
        <dsp:cNvPr id="0" name=""/>
        <dsp:cNvSpPr/>
      </dsp:nvSpPr>
      <dsp:spPr>
        <a:xfrm>
          <a:off x="256085" y="2310857"/>
          <a:ext cx="465609" cy="46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BE668E-577A-40F7-9791-294908FB6B42}">
      <dsp:nvSpPr>
        <dsp:cNvPr id="0" name=""/>
        <dsp:cNvSpPr/>
      </dsp:nvSpPr>
      <dsp:spPr>
        <a:xfrm>
          <a:off x="977779" y="2120380"/>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066800">
            <a:lnSpc>
              <a:spcPct val="90000"/>
            </a:lnSpc>
            <a:spcBef>
              <a:spcPct val="0"/>
            </a:spcBef>
            <a:spcAft>
              <a:spcPct val="35000"/>
            </a:spcAft>
            <a:buNone/>
          </a:pPr>
          <a:r>
            <a:rPr lang="en-US" sz="2400" kern="1200" dirty="0"/>
            <a:t>Develop an Action Plan</a:t>
          </a:r>
        </a:p>
      </dsp:txBody>
      <dsp:txXfrm>
        <a:off x="977779" y="2120380"/>
        <a:ext cx="4818420" cy="846562"/>
      </dsp:txXfrm>
    </dsp:sp>
    <dsp:sp modelId="{9195446D-E0E2-40B1-A714-4BC5B86CD799}">
      <dsp:nvSpPr>
        <dsp:cNvPr id="0" name=""/>
        <dsp:cNvSpPr/>
      </dsp:nvSpPr>
      <dsp:spPr>
        <a:xfrm>
          <a:off x="0" y="3178583"/>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A264E-421E-42A7-AAF1-8CCFD1BEFCCF}">
      <dsp:nvSpPr>
        <dsp:cNvPr id="0" name=""/>
        <dsp:cNvSpPr/>
      </dsp:nvSpPr>
      <dsp:spPr>
        <a:xfrm>
          <a:off x="256085" y="3369060"/>
          <a:ext cx="465609" cy="46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71D5D5-F35F-489D-8773-8B4F68DCAFA7}">
      <dsp:nvSpPr>
        <dsp:cNvPr id="0" name=""/>
        <dsp:cNvSpPr/>
      </dsp:nvSpPr>
      <dsp:spPr>
        <a:xfrm>
          <a:off x="977779" y="3178583"/>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066800">
            <a:lnSpc>
              <a:spcPct val="90000"/>
            </a:lnSpc>
            <a:spcBef>
              <a:spcPct val="0"/>
            </a:spcBef>
            <a:spcAft>
              <a:spcPct val="35000"/>
            </a:spcAft>
            <a:buNone/>
          </a:pPr>
          <a:r>
            <a:rPr lang="en-US" sz="2400" kern="1200" dirty="0"/>
            <a:t>Define Success</a:t>
          </a:r>
        </a:p>
      </dsp:txBody>
      <dsp:txXfrm>
        <a:off x="977779" y="3178583"/>
        <a:ext cx="4818420" cy="846562"/>
      </dsp:txXfrm>
    </dsp:sp>
    <dsp:sp modelId="{E76B178E-BC34-4C67-9412-24DE7AAE55FA}">
      <dsp:nvSpPr>
        <dsp:cNvPr id="0" name=""/>
        <dsp:cNvSpPr/>
      </dsp:nvSpPr>
      <dsp:spPr>
        <a:xfrm>
          <a:off x="0" y="4236787"/>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89391-8BE2-4EAF-96B5-428C2C21D925}">
      <dsp:nvSpPr>
        <dsp:cNvPr id="0" name=""/>
        <dsp:cNvSpPr/>
      </dsp:nvSpPr>
      <dsp:spPr>
        <a:xfrm>
          <a:off x="256085" y="4427263"/>
          <a:ext cx="465609" cy="465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E3779-0447-4D61-B1BA-D175A7E5926A}">
      <dsp:nvSpPr>
        <dsp:cNvPr id="0" name=""/>
        <dsp:cNvSpPr/>
      </dsp:nvSpPr>
      <dsp:spPr>
        <a:xfrm>
          <a:off x="977779" y="4236787"/>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066800">
            <a:lnSpc>
              <a:spcPct val="90000"/>
            </a:lnSpc>
            <a:spcBef>
              <a:spcPct val="0"/>
            </a:spcBef>
            <a:spcAft>
              <a:spcPct val="35000"/>
            </a:spcAft>
            <a:buNone/>
          </a:pPr>
          <a:r>
            <a:rPr lang="en-US" sz="2400" kern="1200" dirty="0"/>
            <a:t>Identify Resources</a:t>
          </a:r>
        </a:p>
      </dsp:txBody>
      <dsp:txXfrm>
        <a:off x="977779" y="4236787"/>
        <a:ext cx="4818420" cy="8465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962E7-B995-4F54-B44C-C0403853E09B}">
      <dsp:nvSpPr>
        <dsp:cNvPr id="0" name=""/>
        <dsp:cNvSpPr/>
      </dsp:nvSpPr>
      <dsp:spPr>
        <a:xfrm>
          <a:off x="13074" y="532991"/>
          <a:ext cx="763883" cy="7638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1B169-CE87-4C4C-89E7-AB28F8C66EAE}">
      <dsp:nvSpPr>
        <dsp:cNvPr id="0" name=""/>
        <dsp:cNvSpPr/>
      </dsp:nvSpPr>
      <dsp:spPr>
        <a:xfrm>
          <a:off x="173490" y="693406"/>
          <a:ext cx="443052" cy="443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B72645-D2DD-4199-A3EC-565A7CFE3708}">
      <dsp:nvSpPr>
        <dsp:cNvPr id="0" name=""/>
        <dsp:cNvSpPr/>
      </dsp:nvSpPr>
      <dsp:spPr>
        <a:xfrm>
          <a:off x="940647" y="532991"/>
          <a:ext cx="1800583" cy="76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Build community support. </a:t>
          </a:r>
        </a:p>
      </dsp:txBody>
      <dsp:txXfrm>
        <a:off x="940647" y="532991"/>
        <a:ext cx="1800583" cy="763883"/>
      </dsp:txXfrm>
    </dsp:sp>
    <dsp:sp modelId="{9B701329-E2A9-4B1E-9531-32283D6B4EEA}">
      <dsp:nvSpPr>
        <dsp:cNvPr id="0" name=""/>
        <dsp:cNvSpPr/>
      </dsp:nvSpPr>
      <dsp:spPr>
        <a:xfrm>
          <a:off x="3054968" y="532991"/>
          <a:ext cx="763883" cy="7638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DB4CC-5D80-49D7-8F24-636EA95926A5}">
      <dsp:nvSpPr>
        <dsp:cNvPr id="0" name=""/>
        <dsp:cNvSpPr/>
      </dsp:nvSpPr>
      <dsp:spPr>
        <a:xfrm>
          <a:off x="3215384" y="693406"/>
          <a:ext cx="443052" cy="443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31012-6063-4797-BE29-FEC341801153}">
      <dsp:nvSpPr>
        <dsp:cNvPr id="0" name=""/>
        <dsp:cNvSpPr/>
      </dsp:nvSpPr>
      <dsp:spPr>
        <a:xfrm>
          <a:off x="3982542" y="532991"/>
          <a:ext cx="1800583" cy="76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Provide feedback to the port and regulators. </a:t>
          </a:r>
        </a:p>
      </dsp:txBody>
      <dsp:txXfrm>
        <a:off x="3982542" y="532991"/>
        <a:ext cx="1800583" cy="763883"/>
      </dsp:txXfrm>
    </dsp:sp>
    <dsp:sp modelId="{56FC2395-915C-42EE-BEF8-DBBD11AFBA89}">
      <dsp:nvSpPr>
        <dsp:cNvPr id="0" name=""/>
        <dsp:cNvSpPr/>
      </dsp:nvSpPr>
      <dsp:spPr>
        <a:xfrm>
          <a:off x="13074" y="2161720"/>
          <a:ext cx="763883" cy="7638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A9DC9-E81C-427A-8895-0554D15886C5}">
      <dsp:nvSpPr>
        <dsp:cNvPr id="0" name=""/>
        <dsp:cNvSpPr/>
      </dsp:nvSpPr>
      <dsp:spPr>
        <a:xfrm>
          <a:off x="173490" y="2322135"/>
          <a:ext cx="443052" cy="443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34C3A-E06C-40B1-80D7-080F42D457C3}">
      <dsp:nvSpPr>
        <dsp:cNvPr id="0" name=""/>
        <dsp:cNvSpPr/>
      </dsp:nvSpPr>
      <dsp:spPr>
        <a:xfrm>
          <a:off x="940647" y="2161720"/>
          <a:ext cx="1800583" cy="76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Develop port-community collaborations. </a:t>
          </a:r>
        </a:p>
      </dsp:txBody>
      <dsp:txXfrm>
        <a:off x="940647" y="2161720"/>
        <a:ext cx="1800583" cy="763883"/>
      </dsp:txXfrm>
    </dsp:sp>
    <dsp:sp modelId="{489411CF-9692-438C-B178-FE0A9849E824}">
      <dsp:nvSpPr>
        <dsp:cNvPr id="0" name=""/>
        <dsp:cNvSpPr/>
      </dsp:nvSpPr>
      <dsp:spPr>
        <a:xfrm>
          <a:off x="3054968" y="2161720"/>
          <a:ext cx="763883" cy="7638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78FA7-7E26-499E-B5A7-FC76FAF7D5D6}">
      <dsp:nvSpPr>
        <dsp:cNvPr id="0" name=""/>
        <dsp:cNvSpPr/>
      </dsp:nvSpPr>
      <dsp:spPr>
        <a:xfrm>
          <a:off x="3215384" y="2322135"/>
          <a:ext cx="443052" cy="443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A35F09-4810-4C5A-AB5F-3E88634D1AE7}">
      <dsp:nvSpPr>
        <dsp:cNvPr id="0" name=""/>
        <dsp:cNvSpPr/>
      </dsp:nvSpPr>
      <dsp:spPr>
        <a:xfrm>
          <a:off x="3982542" y="2161720"/>
          <a:ext cx="1800583" cy="76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Act independently to mitigate port impacts. </a:t>
          </a:r>
        </a:p>
      </dsp:txBody>
      <dsp:txXfrm>
        <a:off x="3982542" y="2161720"/>
        <a:ext cx="1800583" cy="763883"/>
      </dsp:txXfrm>
    </dsp:sp>
    <dsp:sp modelId="{8995F061-C943-416B-98A6-752C9B99C2C6}">
      <dsp:nvSpPr>
        <dsp:cNvPr id="0" name=""/>
        <dsp:cNvSpPr/>
      </dsp:nvSpPr>
      <dsp:spPr>
        <a:xfrm>
          <a:off x="13074" y="3790448"/>
          <a:ext cx="763883" cy="7638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4EE0A-CFE9-4847-A7C3-8B1EA2A68A9D}">
      <dsp:nvSpPr>
        <dsp:cNvPr id="0" name=""/>
        <dsp:cNvSpPr/>
      </dsp:nvSpPr>
      <dsp:spPr>
        <a:xfrm>
          <a:off x="173490" y="3950864"/>
          <a:ext cx="443052" cy="4430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E45EC9-FD4C-4AD2-8658-42137B7315F1}">
      <dsp:nvSpPr>
        <dsp:cNvPr id="0" name=""/>
        <dsp:cNvSpPr/>
      </dsp:nvSpPr>
      <dsp:spPr>
        <a:xfrm>
          <a:off x="940647" y="3790448"/>
          <a:ext cx="1800583" cy="76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Apply political or legal pressure on decision-makers. </a:t>
          </a:r>
        </a:p>
      </dsp:txBody>
      <dsp:txXfrm>
        <a:off x="940647" y="3790448"/>
        <a:ext cx="1800583" cy="7638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lvl1pPr>
          </a:lstStyle>
          <a:p>
            <a:r>
              <a:rPr lang="en-US"/>
              <a:t>Hidden Lane Site – Reuse Suitability Analysis</a:t>
            </a:r>
          </a:p>
        </p:txBody>
      </p:sp>
      <p:sp>
        <p:nvSpPr>
          <p:cNvPr id="4" name="Footer Placeholder 3"/>
          <p:cNvSpPr>
            <a:spLocks noGrp="1"/>
          </p:cNvSpPr>
          <p:nvPr>
            <p:ph type="ftr" sz="quarter" idx="2"/>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a:p>
        </p:txBody>
      </p:sp>
    </p:spTree>
    <p:extLst>
      <p:ext uri="{BB962C8B-B14F-4D97-AF65-F5344CB8AC3E}">
        <p14:creationId xmlns:p14="http://schemas.microsoft.com/office/powerpoint/2010/main" val="7562647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solidFill>
                  <a:schemeClr val="tx1"/>
                </a:solidFill>
              </a:defRPr>
            </a:lvl1pPr>
          </a:lstStyle>
          <a:p>
            <a:r>
              <a:rPr lang="en-US"/>
              <a:t>Hidden Lane Site – Reuse Suitability Analysis</a:t>
            </a:r>
          </a:p>
        </p:txBody>
      </p:sp>
      <p:sp>
        <p:nvSpPr>
          <p:cNvPr id="3" name="Date Placeholder 2"/>
          <p:cNvSpPr>
            <a:spLocks noGrp="1"/>
          </p:cNvSpPr>
          <p:nvPr>
            <p:ph type="dt" idx="1"/>
          </p:nvPr>
        </p:nvSpPr>
        <p:spPr>
          <a:xfrm>
            <a:off x="3970938" y="0"/>
            <a:ext cx="3037840" cy="464820"/>
          </a:xfrm>
          <a:prstGeom prst="rect">
            <a:avLst/>
          </a:prstGeom>
        </p:spPr>
        <p:txBody>
          <a:bodyPr vert="horz" lIns="92838" tIns="46419" rIns="92838" bIns="46419" rtlCol="0"/>
          <a:lstStyle>
            <a:lvl1pPr algn="r">
              <a:defRPr sz="1200"/>
            </a:lvl1pPr>
          </a:lstStyle>
          <a:p>
            <a:r>
              <a:rPr lang="en-US"/>
              <a:t>August 2018</a:t>
            </a:r>
          </a:p>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8" tIns="46419" rIns="92838" bIns="4641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8" tIns="46419" rIns="92838" bIns="46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838" tIns="46419" rIns="92838" bIns="46419" rtlCol="0" anchor="b"/>
          <a:lstStyle>
            <a:lvl1pPr algn="r">
              <a:defRPr sz="1200"/>
            </a:lvl1pPr>
          </a:lstStyle>
          <a:p>
            <a:fld id="{940E9735-C313-4813-9E29-089B50BEBF46}" type="slidenum">
              <a:rPr lang="en-US" smtClean="0"/>
              <a:pPr/>
              <a:t>‹#›</a:t>
            </a:fld>
            <a:endParaRPr lang="en-US"/>
          </a:p>
        </p:txBody>
      </p:sp>
    </p:spTree>
    <p:extLst>
      <p:ext uri="{BB962C8B-B14F-4D97-AF65-F5344CB8AC3E}">
        <p14:creationId xmlns:p14="http://schemas.microsoft.com/office/powerpoint/2010/main" val="396328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oia.gov/about.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community-action-roadmap"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ports-primer-communiti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 provides an overview of how to use the Community Action Roadmap.  Please refer to your guide as we walk through and identify areas you would like to explore in more detail after the training. </a:t>
            </a:r>
          </a:p>
        </p:txBody>
      </p:sp>
    </p:spTree>
    <p:extLst>
      <p:ext uri="{BB962C8B-B14F-4D97-AF65-F5344CB8AC3E}">
        <p14:creationId xmlns:p14="http://schemas.microsoft.com/office/powerpoint/2010/main" val="211135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Communities have the potential to influence change through many ports related actions, including: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Construction projects with temporary and/or long-term impacts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Planning projects, including comprehensive plans, land use plans, transportation plans, and port expansion plans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Regulatory changes, including changes in requirements and standards for noise, air emissions, water quality and the handling of hazardous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Operational changes, including times, locations and management practices for specific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of these is a potential lever for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Some of these actions may be led by the port agency or authority, while others may be led by the local government or regional transportation planning agency. Finding the levers for change means identifying decision-makers, regulations, policies, planning documents and points in the decision-making process that are important for addressing your community’s concerns. </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71546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Resources included in the guide for this step include:</a:t>
            </a:r>
          </a:p>
          <a:p>
            <a:endParaRPr lang="en-US" b="1" dirty="0"/>
          </a:p>
          <a:p>
            <a:r>
              <a:rPr lang="en-US" b="1" dirty="0"/>
              <a:t>Develop an Elevator Speech.</a:t>
            </a:r>
            <a:r>
              <a:rPr lang="en-US" dirty="0"/>
              <a:t> When calling agency staff for information, it can be helpful to organize your “elevator speech.” An elevator speech clearly communicates the who, what, when, where and why in 1 to 3 minutes. In general, try to state the facts and what you need without assigning blame. Here is an example: Our neighborhood located across from the entrance of the port is experiencing heavy truck traffic and reduced air quality. This is impacting residents by creating busy, unsafe streets and increasing health concerns like asthma. Who do I contact to learn how to resolve this issue? When you reach the right contact, you may ask, Where can I find the regulation or plan that governs this issue? If I have questions about the regulation or plan as I review it, when would be a good time to follow up with you?</a:t>
            </a:r>
          </a:p>
          <a:p>
            <a:r>
              <a:rPr lang="en-US" b="1" dirty="0"/>
              <a:t>Use the Freedom of Information Act.</a:t>
            </a:r>
            <a:r>
              <a:rPr lang="en-US" dirty="0"/>
              <a:t> With certain exemptions protecting interests such as personal privacy, national security and law enforcement, the Freedom of Information Act gives you the right to access records from any federal agency. In addition, most state and local governments are covered by state public records laws. See the Community Action Resources section.</a:t>
            </a:r>
          </a:p>
          <a:p>
            <a:r>
              <a:rPr lang="en-US" b="1" dirty="0"/>
              <a:t>Be Open to New or Unexpected Avenues to Change. </a:t>
            </a:r>
            <a:r>
              <a:rPr lang="en-US" dirty="0"/>
              <a:t>After prioritizing your concerns and goals in step 1, members of your community may feel committed to a specific action or avenue to change. Remember that new or unexpected opportunities for creating positive change may come to light as you move through the rest of the roadmap. Keep your goal in mind, and be open to learning about new ways to achieve that goal. </a:t>
            </a:r>
          </a:p>
          <a:p>
            <a:r>
              <a:rPr lang="en-US" b="1" dirty="0"/>
              <a:t>Be Patient and Stay Nimble.</a:t>
            </a:r>
            <a:r>
              <a:rPr lang="en-US" dirty="0"/>
              <a:t> Revisit and refine your goals periodically. If your research into levers for change reveals that your initial goal is not achievable in the near-term, don’t be discouraged. Look for near-term opportunities that can help you take small steps towards your ultimate goals.</a:t>
            </a:r>
          </a:p>
        </p:txBody>
      </p:sp>
    </p:spTree>
    <p:extLst>
      <p:ext uri="{BB962C8B-B14F-4D97-AF65-F5344CB8AC3E}">
        <p14:creationId xmlns:p14="http://schemas.microsoft.com/office/powerpoint/2010/main" val="127070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a:solidFill>
                  <a:schemeClr val="tx1"/>
                </a:solidFill>
                <a:latin typeface="+mn-lt"/>
                <a:ea typeface="+mn-ea"/>
                <a:cs typeface="+mn-cs"/>
              </a:rPr>
              <a:t>Depending on the length of the training, participants can break into small groups to work through the following exercise: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State your priority goal that is driving your agency research. Then:</a:t>
            </a:r>
          </a:p>
          <a:p>
            <a:r>
              <a:rPr lang="en-US" sz="1200" b="0" i="0" u="none" strike="noStrike" kern="1200" baseline="0" dirty="0">
                <a:solidFill>
                  <a:schemeClr val="tx1"/>
                </a:solidFill>
                <a:latin typeface="+mn-lt"/>
                <a:ea typeface="+mn-ea"/>
                <a:cs typeface="+mn-cs"/>
              </a:rPr>
              <a:t>1. In addition to the port authority, what are the other state and federal agencies, local departments, regional boards or commissions who may be able to influence your priority issue? List 3 to 5 entities who are likely to have the biggest influence on your issue. identification process can sometimes be challenging. Agency staff can play a key role in assisting with this challenge.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Locate the website for each entity and list the major services and responsibilities that relate to your issue. </a:t>
            </a:r>
          </a:p>
          <a:p>
            <a:r>
              <a:rPr lang="en-US" sz="1200" b="0" i="0" u="none" strike="noStrike" kern="1200" baseline="0" dirty="0">
                <a:solidFill>
                  <a:schemeClr val="tx1"/>
                </a:solidFill>
                <a:latin typeface="+mn-lt"/>
                <a:ea typeface="+mn-ea"/>
                <a:cs typeface="+mn-cs"/>
              </a:rPr>
              <a:t>3. Scan the news section of each website to see what projects or initiatives are planned that might be related to your prioritized goals. Additional places to look for information on projects and initiatives include: 1) meeting minutes from the port authority, metropolitan planning organization, and city council; 2) Federal register notices; 3) National Environmental Policy Act (NEPA) reviews and agencies’ NEPA websites (including EPA’s Environmental Impact Statement database). Note the contact information and any upcoming meetings or comment periods. Try to identify which regulations and plans govern your issue.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After your initial research, you may need to call the agency contacts to confirm which departments and staff are responsible, where to find the regulations and plans that govern your issue, and what are the best near-term opportunities for promoting change. Identifying contacts can sometimes be challenging. Agency staff can play a key role in assisting with this challenge.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As a final step, develop a contact sheet outlining the information you have gathered for future reference, including agency contacts, plans, regulations, and upcoming events. </a:t>
            </a:r>
            <a:endParaRPr lang="en-US" dirty="0"/>
          </a:p>
        </p:txBody>
      </p:sp>
    </p:spTree>
    <p:extLst>
      <p:ext uri="{BB962C8B-B14F-4D97-AF65-F5344CB8AC3E}">
        <p14:creationId xmlns:p14="http://schemas.microsoft.com/office/powerpoint/2010/main" val="281881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your community has prioritized a set of goals and identified the agencies and avenues to pursue, </a:t>
            </a:r>
          </a:p>
          <a:p>
            <a:r>
              <a:rPr lang="en-US" sz="1200" b="0" i="0" u="none" strike="noStrike" kern="1200" baseline="0" dirty="0">
                <a:solidFill>
                  <a:schemeClr val="tx1"/>
                </a:solidFill>
                <a:latin typeface="+mn-lt"/>
                <a:ea typeface="+mn-ea"/>
                <a:cs typeface="+mn-cs"/>
              </a:rPr>
              <a:t>the next step is to build a coalition of supporters that can help influence positive change. Relationship </a:t>
            </a:r>
          </a:p>
          <a:p>
            <a:r>
              <a:rPr lang="en-US" sz="1200" b="0" i="0" u="none" strike="noStrike" kern="1200" baseline="0" dirty="0">
                <a:solidFill>
                  <a:schemeClr val="tx1"/>
                </a:solidFill>
                <a:latin typeface="+mn-lt"/>
                <a:ea typeface="+mn-ea"/>
                <a:cs typeface="+mn-cs"/>
              </a:rPr>
              <a:t>building can occur on several levels simultaneously. </a:t>
            </a:r>
            <a:endParaRPr lang="en-US" dirty="0"/>
          </a:p>
        </p:txBody>
      </p:sp>
    </p:spTree>
    <p:extLst>
      <p:ext uri="{BB962C8B-B14F-4D97-AF65-F5344CB8AC3E}">
        <p14:creationId xmlns:p14="http://schemas.microsoft.com/office/powerpoint/2010/main" val="124709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As we walk through potential relationships, note which are strong, and which need more investment to support your issue.</a:t>
            </a:r>
          </a:p>
          <a:p>
            <a:endParaRPr lang="en-US" b="1" dirty="0"/>
          </a:p>
          <a:p>
            <a:r>
              <a:rPr lang="en-US" b="1" dirty="0"/>
              <a:t>Within the community</a:t>
            </a:r>
            <a:r>
              <a:rPr lang="en-US" dirty="0"/>
              <a:t>. Reach out to other organizations in your community who may interact with residents on different issues, such as unions, health care, youth groups, family support, faith or sports. If possible, ask to join their regular meetings to inform participants of the issues and ask for their support. </a:t>
            </a:r>
          </a:p>
          <a:p>
            <a:endParaRPr lang="en-US" b="1" dirty="0">
              <a:cs typeface="Calibri"/>
            </a:endParaRPr>
          </a:p>
          <a:p>
            <a:r>
              <a:rPr lang="en-US" b="1" dirty="0"/>
              <a:t>With adjacent communities who are also impacted. </a:t>
            </a:r>
            <a:r>
              <a:rPr lang="en-US" dirty="0"/>
              <a:t>Often adjacent communities may seem a world away due to different demographics or infrastructure barriers such as rail lines, highways or industrial superblocks. However, putting differences aside and joining forces on an issue that impacts both communities can be very effective in promoting change on tough issues. City staff who work in outreach, planning, social services and grants may be able to identify community leaders in adjacent neighborhoods who could be allies. </a:t>
            </a:r>
          </a:p>
          <a:p>
            <a:endParaRPr lang="en-US" dirty="0"/>
          </a:p>
          <a:p>
            <a:r>
              <a:rPr lang="en-US" b="1" dirty="0"/>
              <a:t>With liaisons and opinion leaders. </a:t>
            </a:r>
            <a:r>
              <a:rPr lang="en-US" dirty="0"/>
              <a:t>Chambers of Commerce and neighborhood associations are structured as liaison organizations between the community and local government. See if you can find a member who may be sympathetic to your concerns. They can be helpful partners if they already have working relationships with staff and decision-makers, and may also be able to offer guidance in navigating the system effectively. </a:t>
            </a:r>
          </a:p>
          <a:p>
            <a:endParaRPr lang="en-US" dirty="0"/>
          </a:p>
          <a:p>
            <a:r>
              <a:rPr lang="en-US" b="1" dirty="0"/>
              <a:t>With agency staff who may have relevant expertise, resources or programs.</a:t>
            </a:r>
            <a:r>
              <a:rPr lang="en-US" dirty="0"/>
              <a:t> Some agency staff may not have the authority to make the desired changes, but they may be able to provide technical expertise, programs or grants that can help, as well as be an internal champion for your issue within their agency. View regional EPA staff as your initial and primary contact.</a:t>
            </a:r>
          </a:p>
          <a:p>
            <a:endParaRPr lang="en-US" dirty="0"/>
          </a:p>
          <a:p>
            <a:r>
              <a:rPr lang="en-US" b="1" dirty="0"/>
              <a:t>With elected officials, commissioners, agency leaders, and decision-makers. </a:t>
            </a:r>
            <a:r>
              <a:rPr lang="en-US" dirty="0"/>
              <a:t>Gaining the ear and support of elected officials and agency leads can provide significant leverage in making changes. They may feel obligated to be more responsive, or see different opportunities to support your goal than the program or technical staff on the ground because they are aware of other programs or policies that may help. </a:t>
            </a:r>
          </a:p>
          <a:p>
            <a:endParaRPr lang="en-US" dirty="0"/>
          </a:p>
          <a:p>
            <a:r>
              <a:rPr lang="en-US" b="1" dirty="0"/>
              <a:t>With other interest groups, such as business, environment, youth and schools.</a:t>
            </a:r>
            <a:r>
              <a:rPr lang="en-US" dirty="0"/>
              <a:t> Consider linking up with schools or businesses who may have a vested interest in the issue and have greater influence with decision-makers. It could also be advantageous to partner with a local environmental group who has a track record of successful advocacy and change. </a:t>
            </a:r>
          </a:p>
          <a:p>
            <a:endParaRPr lang="en-US" dirty="0"/>
          </a:p>
          <a:p>
            <a:r>
              <a:rPr lang="en-US" b="1" dirty="0"/>
              <a:t>With the staff and decision makers of the port. </a:t>
            </a:r>
            <a:r>
              <a:rPr lang="en-US" dirty="0"/>
              <a:t>Building trust between the community and the port can be challenging if the port has not been sympathetic to community concerns in the past. A respectful tone can reduce defensiveness and encourage more productive communication. Look for creative ways to help port staff expand their ability to engage effectively with community members, understand issues from the community’s perspective, and become invested in helping. For example, taking staff on a tour to look at an issue in the field can be more impactful than putting them on the spot at a large public meeting.  Working with management at the port to expand training in community engagement beyond the public relations staff can help increase productive conversations between project managers at the port and the communities those projects impact. Finally consider that most ports have environmental offices, community relations, or public affairs staff who may be able to offer a “lay of the land” assessment for community members regarding existing environmental partnerships, initiatives and programs related to their concerns. Staff can help support community members plug into existing projects, deepen their impact, and build a relationship that may help the port and community members accomplish common goals.</a:t>
            </a:r>
          </a:p>
          <a:p>
            <a:endParaRPr lang="en-US" dirty="0">
              <a:cs typeface="Calibri"/>
            </a:endParaRPr>
          </a:p>
        </p:txBody>
      </p:sp>
    </p:spTree>
    <p:extLst>
      <p:ext uri="{BB962C8B-B14F-4D97-AF65-F5344CB8AC3E}">
        <p14:creationId xmlns:p14="http://schemas.microsoft.com/office/powerpoint/2010/main" val="25973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Well. </a:t>
            </a:r>
            <a:r>
              <a:rPr lang="en-US" dirty="0"/>
              <a:t>One reliable way to build support is to ask for input. When sharing information, whether with your neighbor or the mayor, ask what they think of the issue, what they recommend to help resolve it, and who else to talk to. Identify areas of common interest. </a:t>
            </a:r>
          </a:p>
          <a:p>
            <a:endParaRPr lang="en-US" dirty="0"/>
          </a:p>
          <a:p>
            <a:r>
              <a:rPr lang="en-US" b="1" dirty="0"/>
              <a:t>Acknowledge anger about the past.</a:t>
            </a:r>
            <a:r>
              <a:rPr lang="en-US" dirty="0"/>
              <a:t> There is a lot of history related to where ports are located, who lives near ports, and how some communities are disproportionately exposed to related pollution. This history may result in deep-seated anger from near-port residents. Acknowledging this anger is important and necessary, but need not prevent constructive dialogue, problem solving, pollution reduction and community investments to occur moving forward. </a:t>
            </a:r>
          </a:p>
          <a:p>
            <a:endParaRPr lang="en-US" dirty="0"/>
          </a:p>
          <a:p>
            <a:r>
              <a:rPr lang="en-US" b="1" dirty="0"/>
              <a:t>Connect on Common Ground.</a:t>
            </a:r>
            <a:r>
              <a:rPr lang="en-US" dirty="0"/>
              <a:t> Not everyone may be eager to work closely with you at the beginning. Remember that regardless of your new contact’s current perspective or position on your issue, they are a potential ally. Find common points of connection around which to build a cordial relationship. </a:t>
            </a:r>
          </a:p>
          <a:p>
            <a:endParaRPr lang="en-US" dirty="0"/>
          </a:p>
          <a:p>
            <a:r>
              <a:rPr lang="en-US" b="1" dirty="0"/>
              <a:t>Stay in Touch. </a:t>
            </a:r>
            <a:r>
              <a:rPr lang="en-US" dirty="0"/>
              <a:t>Always follow up with new contacts. Thank them for their support and keep them posted on status and events. Stay committed to your goals, and be positive. Establishing dialogue and trust is extremely important.</a:t>
            </a:r>
          </a:p>
          <a:p>
            <a:endParaRPr lang="en-US" dirty="0">
              <a:cs typeface="Calibri"/>
            </a:endParaRPr>
          </a:p>
        </p:txBody>
      </p:sp>
    </p:spTree>
    <p:extLst>
      <p:ext uri="{BB962C8B-B14F-4D97-AF65-F5344CB8AC3E}">
        <p14:creationId xmlns:p14="http://schemas.microsoft.com/office/powerpoint/2010/main" val="315730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Depending on the length of the training, participants can break into small groups to work through the following exercise:</a:t>
            </a:r>
          </a:p>
          <a:p>
            <a:endParaRPr lang="en-US" sz="1200" b="0" i="0" u="none" strike="noStrike" kern="1200" baseline="0" dirty="0">
              <a:solidFill>
                <a:schemeClr val="tx1"/>
              </a:solidFill>
              <a:latin typeface="+mn-lt"/>
              <a:ea typeface="+mn-ea"/>
              <a:cs typeface="+mn-cs"/>
            </a:endParaRPr>
          </a:p>
          <a:p>
            <a:r>
              <a:rPr lang="en-US" sz="1200" dirty="0"/>
              <a:t>Who are the influencers in your community? </a:t>
            </a:r>
          </a:p>
          <a:p>
            <a:r>
              <a:rPr lang="en-US" sz="1200" dirty="0"/>
              <a:t>Which stakeholders are already supporters? </a:t>
            </a:r>
          </a:p>
          <a:p>
            <a:r>
              <a:rPr lang="en-US" sz="1200" dirty="0"/>
              <a:t>Who else could you connect with to build new relationships. (Review the list on page 8.)</a:t>
            </a:r>
          </a:p>
          <a:p>
            <a:endParaRPr lang="en-US" dirty="0"/>
          </a:p>
        </p:txBody>
      </p:sp>
    </p:spTree>
    <p:extLst>
      <p:ext uri="{BB962C8B-B14F-4D97-AF65-F5344CB8AC3E}">
        <p14:creationId xmlns:p14="http://schemas.microsoft.com/office/powerpoint/2010/main" val="342905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next step in the process, collaborate with your partners to select a project and develop a robust action plan for achieving your goal. An action plan outlines the set of activities for your project, and designates timing and leads for each activity. In addition, you will need to consider what engagement strategy will best support your project and define how you plan to measure success for your efforts. </a:t>
            </a:r>
            <a:endParaRPr lang="en-US" dirty="0"/>
          </a:p>
        </p:txBody>
      </p:sp>
    </p:spTree>
    <p:extLst>
      <p:ext uri="{BB962C8B-B14F-4D97-AF65-F5344CB8AC3E}">
        <p14:creationId xmlns:p14="http://schemas.microsoft.com/office/powerpoint/2010/main" val="355622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Activities to support a successful action plan include:</a:t>
            </a:r>
          </a:p>
          <a:p>
            <a:r>
              <a:rPr lang="en-US" b="1" dirty="0"/>
              <a:t>1. Pick a Project.</a:t>
            </a:r>
            <a:r>
              <a:rPr lang="en-US" dirty="0"/>
              <a:t> What project will help you best meet the goal you established in step 2?  Review the exercise under Check Your Ports Primer for Communities! for ideas of what has worked in similar communities. Consider what project makes sense for you to pursue now and what others you would like to keep in mind as you build your collaborations and momentum? Also, consider whether a direct dialogue with port decision-makers at this time could be helpful for selecting a near-term project that engages the port collaboratively. </a:t>
            </a:r>
          </a:p>
          <a:p>
            <a:endParaRPr lang="en-US" dirty="0"/>
          </a:p>
          <a:p>
            <a:r>
              <a:rPr lang="en-US" b="1" dirty="0"/>
              <a:t>2. Select Your Engagement Strategy</a:t>
            </a:r>
            <a:r>
              <a:rPr lang="en-US" dirty="0"/>
              <a:t>. Review the chart on the next page and determine which method is the most effective way for you to engage the community and decision-makers? Depending on where you are in the process, you may choose to focus on education, input, collaboration, mitigation, advocacy, or some combination. </a:t>
            </a:r>
          </a:p>
          <a:p>
            <a:endParaRPr lang="en-US" b="1" dirty="0">
              <a:cs typeface="Calibri"/>
            </a:endParaRPr>
          </a:p>
          <a:p>
            <a:r>
              <a:rPr lang="en-US" b="1" dirty="0"/>
              <a:t>3. Develop an Action Plan</a:t>
            </a:r>
            <a:r>
              <a:rPr lang="en-US" dirty="0"/>
              <a:t>. Develop a chart similar to the one below, and list each activity needed to accomplish your project, then designate a lead and a timeframe. Establish a regular check-in schedule between lead partners to stay coordinated and help each other problem-solve when you encounter roadblocks. Keep your supporters updated, motivated and involved. </a:t>
            </a:r>
          </a:p>
          <a:p>
            <a:endParaRPr lang="en-US" b="1" dirty="0">
              <a:cs typeface="Calibri"/>
            </a:endParaRPr>
          </a:p>
          <a:p>
            <a:r>
              <a:rPr lang="en-US" b="1" dirty="0"/>
              <a:t>4. Define Success.</a:t>
            </a:r>
            <a:r>
              <a:rPr lang="en-US" dirty="0"/>
              <a:t> Place a star next to key milestones in your action plan to evaluate and celebrate success. Review the two Measuring Success resources listed on page 16. What are some metrics for measuring your process and organizational capacity (building skills)? What metrics (methods for measuring) can help measure tangible outcomes? </a:t>
            </a:r>
          </a:p>
          <a:p>
            <a:endParaRPr lang="en-US" b="1" dirty="0">
              <a:cs typeface="Calibri"/>
            </a:endParaRPr>
          </a:p>
          <a:p>
            <a:r>
              <a:rPr lang="en-US" b="1" dirty="0"/>
              <a:t>5. Identify Resources</a:t>
            </a:r>
            <a:r>
              <a:rPr lang="en-US" dirty="0"/>
              <a:t>. Reach out to partner agencies and organizations to identify grants, technical assistance, programs and other resources to help implement your project. If your organization is new, you can partner on grant applications to build your grant management track record, and ask agency staff for assistance. </a:t>
            </a:r>
          </a:p>
        </p:txBody>
      </p:sp>
    </p:spTree>
    <p:extLst>
      <p:ext uri="{BB962C8B-B14F-4D97-AF65-F5344CB8AC3E}">
        <p14:creationId xmlns:p14="http://schemas.microsoft.com/office/powerpoint/2010/main" val="203713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Refer to the chart on page 11 to review a range of engagement approaches. These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Build community support.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feedback to the port and regulators.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Develop port-community collaborations.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Act independently to mitigate port impacts.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Apply political or legal pressure on decision-makers.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chart includes sample activities and considerations to help select an approach that makes sense based on the local context and specific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Depending on time, the trainer may ask participants to share ideas on what situations might fit best with each kind of approach. </a:t>
            </a:r>
          </a:p>
          <a:p>
            <a:endParaRPr lang="en-US" dirty="0"/>
          </a:p>
        </p:txBody>
      </p:sp>
    </p:spTree>
    <p:extLst>
      <p:ext uri="{BB962C8B-B14F-4D97-AF65-F5344CB8AC3E}">
        <p14:creationId xmlns:p14="http://schemas.microsoft.com/office/powerpoint/2010/main" val="200871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Community Action Roadmap is one of 3 tools in the community-port collaboration toolkit that includes:</a:t>
            </a: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hlinkClick r:id="rId3"/>
              </a:rPr>
              <a:t>Ports Primer for Communities: An Overview of Ports Planning and Operations to Support Community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interactive tool and reference document that characterizes the port industry sector, including environmental and community health impacts associated with port activities.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4"/>
              </a:rPr>
              <a:t>Community Action Roadmap: Empowering Near-Port Communities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implementation companion for the Ports Primer for Communities that provides a step-by-step process for building collaborations and preparing community stakeholders.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Environmental Justice (EJ) Primer for Ports: The Good Neighbor Guide to Building Partnerships and Social Equity with Communities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Designed to inform the port industry sector of the perspectives, priorities, and challenges often unique to communities with EJ concerns.</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72356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are ready to implement your project, consider how you can involve all the partners you gained in step 3. Ideally each partner can play an instrumental role based on their skills, expertise, authority, connections and influence. No matter which </a:t>
            </a:r>
          </a:p>
          <a:p>
            <a:r>
              <a:rPr lang="en-US" sz="1200" b="0" i="0" u="none" strike="noStrike" kern="1200" baseline="0" dirty="0">
                <a:solidFill>
                  <a:schemeClr val="tx1"/>
                </a:solidFill>
                <a:latin typeface="+mn-lt"/>
                <a:ea typeface="+mn-ea"/>
                <a:cs typeface="+mn-cs"/>
              </a:rPr>
              <a:t>project you have selected, take the time to plan your actions and carefully make your case.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keep your project on track, it is important to develop an action plan that identifies key tasks, partners and a timeline. Invite each partner to play their role and ask for their feedback and input on the action plan. Taking the time to identify these steps and lead partners can ensure that everyone has the same understanding as you move forward. </a:t>
            </a:r>
          </a:p>
          <a:p>
            <a:r>
              <a:rPr lang="en-US" sz="1200" b="0" i="0" u="none" strike="noStrike" kern="1200" baseline="0" dirty="0">
                <a:solidFill>
                  <a:schemeClr val="tx1"/>
                </a:solidFill>
                <a:latin typeface="+mn-lt"/>
                <a:ea typeface="+mn-ea"/>
                <a:cs typeface="+mn-cs"/>
              </a:rPr>
              <a:t>As you implement your action plan, consider the following tips for tailoring your message. These considerations can help ensure that you are making a strong case for the changes you would like to see. </a:t>
            </a:r>
            <a:endParaRPr lang="en-US" dirty="0"/>
          </a:p>
        </p:txBody>
      </p:sp>
    </p:spTree>
    <p:extLst>
      <p:ext uri="{BB962C8B-B14F-4D97-AF65-F5344CB8AC3E}">
        <p14:creationId xmlns:p14="http://schemas.microsoft.com/office/powerpoint/2010/main" val="168689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Determine who is the audience or decisionmaker. </a:t>
            </a:r>
            <a:r>
              <a:rPr lang="en-US" dirty="0"/>
              <a:t>Depending on your project, this may be fellow community members, elected officials, or ports agency staff. You may find that you will have multiple audiences over the course of your effort. </a:t>
            </a:r>
          </a:p>
          <a:p>
            <a:endParaRPr lang="en-US" b="1" dirty="0">
              <a:cs typeface="Calibri"/>
            </a:endParaRPr>
          </a:p>
          <a:p>
            <a:r>
              <a:rPr lang="en-US" b="1" dirty="0"/>
              <a:t>Identify your target audience’s concerns. </a:t>
            </a:r>
            <a:r>
              <a:rPr lang="en-US" dirty="0"/>
              <a:t>Are they interested in health, jobs, the economy in general, the environment, city image, regulatory compliance or social justice? Your message needs to build a bridge from your concern to theirs, and describe how the issue and your solution relates to their interests.</a:t>
            </a:r>
          </a:p>
          <a:p>
            <a:endParaRPr lang="en-US" dirty="0">
              <a:cs typeface="Calibri"/>
            </a:endParaRPr>
          </a:p>
          <a:p>
            <a:r>
              <a:rPr lang="en-US" b="1" dirty="0"/>
              <a:t>Gather information that supports your community concerns and goals. </a:t>
            </a:r>
            <a:r>
              <a:rPr lang="en-US" dirty="0"/>
              <a:t>Data can be collected from many sources. Review the types of data in the checklist below, and identify which you may already have and which new sources could be useful for making your case. Work with your partners. Engage sympathetic agency staff or local academic institutions in helping you gather relevant data and information. </a:t>
            </a:r>
          </a:p>
          <a:p>
            <a:endParaRPr lang="en-US" dirty="0">
              <a:cs typeface="Calibri"/>
            </a:endParaRPr>
          </a:p>
          <a:p>
            <a:r>
              <a:rPr lang="en-US" b="1" dirty="0"/>
              <a:t>Practice crafting your message!</a:t>
            </a:r>
            <a:r>
              <a:rPr lang="en-US" dirty="0"/>
              <a:t> First, determine your target audience and develop a message that responds to the questions below. Review the list of potential partners on page eight for reference. Remember to use language that the audience you selected will recognize. Next, pick a second target audience and see how your message might differ.</a:t>
            </a:r>
          </a:p>
          <a:p>
            <a:endParaRPr lang="en-US" dirty="0">
              <a:cs typeface="Calibri"/>
            </a:endParaRPr>
          </a:p>
          <a:p>
            <a:r>
              <a:rPr lang="en-US" b="1" dirty="0"/>
              <a:t>Design your message in printed form or other media.</a:t>
            </a:r>
            <a:r>
              <a:rPr lang="en-US" dirty="0"/>
              <a:t> Depending on your audience, this could be a presentation, a handout, a poster, a press release, a video, a public service announcement or a technical briefing document. State your message and what you would like changed as clearly and briefly as possible. It may be helpful to develop additional messages tailored to fit the specific audience, with a focus on expressing the shared nature of goals and/ or principles held in common. This helps to bridge differences in perspectives and help others understand how your goal fits with things they care about, so your goal will resonate with them. </a:t>
            </a:r>
          </a:p>
          <a:p>
            <a:endParaRPr lang="en-US" dirty="0"/>
          </a:p>
          <a:p>
            <a:r>
              <a:rPr lang="en-US" b="1" dirty="0"/>
              <a:t>Use Images! </a:t>
            </a:r>
            <a:r>
              <a:rPr lang="en-US" dirty="0"/>
              <a:t>As the saying goes, a picture says a thousand words. Here are some tips on using images to convey a quick and compelling message. Check the images below that will be most effective for your message. </a:t>
            </a:r>
          </a:p>
          <a:p>
            <a:endParaRPr lang="en-US" dirty="0">
              <a:cs typeface="Calibri"/>
            </a:endParaRPr>
          </a:p>
          <a:p>
            <a:r>
              <a:rPr lang="en-US" dirty="0">
                <a:cs typeface="Calibri"/>
              </a:rPr>
              <a:t>Depending on time, the trainer may ask participants to work in groups to develop a message based on a specific community concern.</a:t>
            </a:r>
          </a:p>
        </p:txBody>
      </p:sp>
    </p:spTree>
    <p:extLst>
      <p:ext uri="{BB962C8B-B14F-4D97-AF65-F5344CB8AC3E}">
        <p14:creationId xmlns:p14="http://schemas.microsoft.com/office/powerpoint/2010/main" val="121478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During and after implementation, there are a number of steps you can take to make sure that you are capturing the energy and effort of your actions in a way that builds momentum for the future. </a:t>
            </a:r>
            <a:endParaRPr lang="en-US" dirty="0"/>
          </a:p>
        </p:txBody>
      </p:sp>
    </p:spTree>
    <p:extLst>
      <p:ext uri="{BB962C8B-B14F-4D97-AF65-F5344CB8AC3E}">
        <p14:creationId xmlns:p14="http://schemas.microsoft.com/office/powerpoint/2010/main" val="223984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Reflect and Evaluate </a:t>
            </a:r>
            <a:r>
              <a:rPr lang="en-US" dirty="0"/>
              <a:t>After your project is done (and along the way!), take time to reflect and evaluate. For grassroots efforts using a lot of volunteer support, it’s natural that some areas excel from passion alone, while other areas are more challenging and have a steeper learning curve. As you evaluate, revisit your measures of success for (1) process and organizational capacity and (2) environmental and/or quality of life improvements. Metrics for the former can usually be assessed using a self-evaluation like the one below. Metrics for the latter may require data collection and analysis.</a:t>
            </a:r>
          </a:p>
          <a:p>
            <a:endParaRPr lang="en-US" dirty="0"/>
          </a:p>
          <a:p>
            <a:r>
              <a:rPr lang="en-US" b="1" dirty="0"/>
              <a:t>Celebrate Success </a:t>
            </a:r>
            <a:r>
              <a:rPr lang="en-US" dirty="0"/>
              <a:t>It’s important to celebrate small successes as you go and to share the results of your project with the public. Whether or not you were able to accomplish all of the intended outcomes, celebrating the efforts of community members and partners can help ensure supporters feel appreciated and maintain momentum for the next round. </a:t>
            </a:r>
          </a:p>
          <a:p>
            <a:endParaRPr lang="en-US" dirty="0"/>
          </a:p>
          <a:p>
            <a:r>
              <a:rPr lang="en-US" sz="1200" b="1" i="0" u="none" strike="noStrike" kern="1200" baseline="0" dirty="0">
                <a:solidFill>
                  <a:schemeClr val="tx1"/>
                </a:solidFill>
                <a:latin typeface="+mn-lt"/>
                <a:ea typeface="+mn-ea"/>
                <a:cs typeface="+mn-cs"/>
              </a:rPr>
              <a:t>Formalize and Institutionalize </a:t>
            </a:r>
          </a:p>
          <a:p>
            <a:r>
              <a:rPr lang="en-US" sz="1200" b="0" i="0" u="none" strike="noStrike" kern="1200" baseline="0" dirty="0">
                <a:solidFill>
                  <a:schemeClr val="tx1"/>
                </a:solidFill>
                <a:latin typeface="+mn-lt"/>
                <a:ea typeface="+mn-ea"/>
                <a:cs typeface="+mn-cs"/>
              </a:rPr>
              <a:t>The close of your first project may also be a time to reflect on your organizational and communication </a:t>
            </a:r>
          </a:p>
          <a:p>
            <a:r>
              <a:rPr lang="en-US" sz="1200" b="0" i="0" u="none" strike="noStrike" kern="1200" baseline="0" dirty="0">
                <a:solidFill>
                  <a:schemeClr val="tx1"/>
                </a:solidFill>
                <a:latin typeface="+mn-lt"/>
                <a:ea typeface="+mn-ea"/>
                <a:cs typeface="+mn-cs"/>
              </a:rPr>
              <a:t>structure. Whether you entered the Community Action Roadmap as an individual activist, a newly formed environmental justice organization, or a seasoned organization, after all the work you have done, you have likely built quite a bit of capacity that did not exist before. Now is the time to think about how to institutionalize (build a lasting organization) that capacity so that it can be used again and again. Would it be helpful to organize your partnerships into a more formal coalition? Could you formalize some key roles, (such as outreach, fundraising, media, technical analysis, government liaison, volunteer coordinator) to streamline your process? Are there ways to enhance communication and outreach?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Decide What’s Next! </a:t>
            </a:r>
          </a:p>
          <a:p>
            <a:r>
              <a:rPr lang="en-US" sz="1200" b="0" i="0" u="none" strike="noStrike" kern="1200" baseline="0" dirty="0">
                <a:solidFill>
                  <a:schemeClr val="tx1"/>
                </a:solidFill>
                <a:latin typeface="+mn-lt"/>
                <a:ea typeface="+mn-ea"/>
                <a:cs typeface="+mn-cs"/>
              </a:rPr>
              <a:t>Whether you win or lose your first battle, generally there is more to accomplish. Based on the successes and challenges you identified during your self-evaluation, determine what remains to be done to achieve your goal. You may be ready to move on to tackling a new goal, or you may have ideas about new projects that could help you meet your initial goal. If you are ready to consider selecting a new goal to work on, circle back to step 1 to identify which priority goal(s) to tackle next. Cycling through the steps a second time will likely be much quicker, and can add value and ensure you are building the necessary collaborations for each goal to achieve your vision. </a:t>
            </a:r>
            <a:endParaRPr lang="en-US" dirty="0"/>
          </a:p>
        </p:txBody>
      </p:sp>
    </p:spTree>
    <p:extLst>
      <p:ext uri="{BB962C8B-B14F-4D97-AF65-F5344CB8AC3E}">
        <p14:creationId xmlns:p14="http://schemas.microsoft.com/office/powerpoint/2010/main" val="98846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Setting a Timeline for Your Roadmap </a:t>
            </a:r>
            <a:br>
              <a:rPr lang="en-US" b="1" dirty="0"/>
            </a:br>
            <a:r>
              <a:rPr lang="en-US" dirty="0"/>
              <a:t>The timeframe for each step in the Roadmap process will vary, depending on your goals. In some instances, there may be external deadlines your community must respond to, such as an established timeframe for a public comment period. These deadlines can create the need for an accelerated timeframe. (This could be as short as a month or two!) In other cases, your community may be able to set its own goals for timing that respond to the scope of desired community engagement and partnership building. The more partners you are trying to engage, or the more complex the topic or ambitious your goal, the more extended the timeframe will need to be. For short, discrete projects, such as an established community-port partnership to distribute information about air quality to community residents, the timeframe for moving through the Roadmap could be three to six months. For larger efforts, such as a broad-based community visioning and implementation effort, the timeframe could be extended to one to two years. In any scenario, it is a good idea to set target deadlines for each step of the process. This can help build momentum and generate enthusiasm and a sense of accomplishment for you and your partners along the way.</a:t>
            </a:r>
          </a:p>
          <a:p>
            <a:endParaRPr lang="en-US" b="1" dirty="0">
              <a:cs typeface="Calibri"/>
            </a:endParaRPr>
          </a:p>
          <a:p>
            <a:r>
              <a:rPr lang="en-US" b="1" dirty="0"/>
              <a:t>Measuring Success </a:t>
            </a:r>
            <a:br>
              <a:rPr lang="en-US" dirty="0">
                <a:cs typeface="+mn-lt"/>
              </a:rPr>
            </a:br>
            <a:r>
              <a:rPr lang="en-US" dirty="0"/>
              <a:t>One way to track success over time is to establish measures of success at the outset of a project. You may wish to develop metrics (qualitative and quantitative) for (1) your process and organizational capacity (e.g., engaged five new partners) and (2) environmental and/or quality of life improvements (e.g. air quality measures). Refer to page 16 in the guide for resources that provide additional considerations for establishing and tracking performance metrics.</a:t>
            </a:r>
          </a:p>
          <a:p>
            <a:endParaRPr lang="en-US" dirty="0"/>
          </a:p>
          <a:p>
            <a:r>
              <a:rPr lang="en-US" b="1" dirty="0"/>
              <a:t>Using FOIA </a:t>
            </a:r>
            <a:endParaRPr lang="en-US" dirty="0"/>
          </a:p>
          <a:p>
            <a:r>
              <a:rPr lang="en-US" dirty="0"/>
              <a:t>The Freedom of Information Act (FOIA) is a law that gives you the right to access information from the federal government. It is often described as the law that keeps citizens in the know about their government. FOIA requests can be used to gain access to government records that are not routinely made available to or easily accessible by the public. For more information on FOIA and how to make a FOIA request, visit: </a:t>
            </a:r>
            <a:r>
              <a:rPr lang="en-US" dirty="0">
                <a:hlinkClick r:id="rId3"/>
              </a:rPr>
              <a:t>http://www.foia.gov/about.html</a:t>
            </a:r>
            <a:r>
              <a:rPr lang="en-US" dirty="0"/>
              <a:t>.</a:t>
            </a:r>
            <a:endParaRPr lang="en-US" dirty="0">
              <a:cs typeface="Calibri"/>
            </a:endParaRPr>
          </a:p>
          <a:p>
            <a:endParaRPr lang="en-US" dirty="0">
              <a:cs typeface="Calibri"/>
            </a:endParaRPr>
          </a:p>
          <a:p>
            <a:r>
              <a:rPr lang="en-US" b="1" dirty="0"/>
              <a:t>Community Guidance Publications </a:t>
            </a:r>
            <a:endParaRPr lang="en-US" b="1" dirty="0">
              <a:cs typeface="Calibri"/>
            </a:endParaRPr>
          </a:p>
          <a:p>
            <a:r>
              <a:rPr lang="en-US" dirty="0"/>
              <a:t>The chart on page 17 contains resources on additional subjects that may be of interest to near-port communities, including community engagement, collaborative problem-solving, land use and equitable development. Additional resources that pertain directly to port operations and impacts can be found in the Ports Primer.</a:t>
            </a:r>
          </a:p>
        </p:txBody>
      </p:sp>
    </p:spTree>
    <p:extLst>
      <p:ext uri="{BB962C8B-B14F-4D97-AF65-F5344CB8AC3E}">
        <p14:creationId xmlns:p14="http://schemas.microsoft.com/office/powerpoint/2010/main" val="2537152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tools in the community-port collaboration toolkit were mentioned at the beginning. Just a reminder that there are training modules available for the other two tools as well.. We’ve just completed the module on the</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hlinkClick r:id="rId3"/>
              </a:rPr>
              <a:t>Community Action Roadmap: Empowering Near-Port Communities</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other training modules are on the </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4"/>
              </a:rPr>
              <a:t>Ports Primer for Communities: An Overview of Ports Planning and Operations to Support Community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interactive tool and reference document that characterizes the port industry sector, including environmental and community health impacts associated with port activities.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Environmental Justice (EJ) Primer for Ports: The Good Neighbor Guide to Building Partnerships and Social Equity with Communities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Designed to inform the port industry sector of the perspectives, priorities, and challenges often unique to communities with EJ concerns.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Additionally, there is training that provides an Overview &amp; Lessons Learned for the Community-Port Collaboration Pilot Projects that were conducted in four communities.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623810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Visit the program website to access more tools including:</a:t>
            </a:r>
          </a:p>
          <a:p>
            <a:pPr marL="285750" indent="-285750">
              <a:buFont typeface="Arial" panose="020B0604020202020204" pitchFamily="34" charset="0"/>
              <a:buChar char="•"/>
            </a:pPr>
            <a:r>
              <a:rPr lang="en-US" sz="1200" dirty="0"/>
              <a:t>Case Studies</a:t>
            </a:r>
          </a:p>
          <a:p>
            <a:pPr marL="285750" indent="-285750">
              <a:buFont typeface="Arial" panose="020B0604020202020204" pitchFamily="34" charset="0"/>
              <a:buChar char="•"/>
            </a:pPr>
            <a:r>
              <a:rPr lang="en-US" sz="1200" dirty="0"/>
              <a:t>Lessons Learned Report</a:t>
            </a:r>
          </a:p>
          <a:p>
            <a:pPr marL="285750" indent="-285750">
              <a:buFont typeface="Arial" panose="020B0604020202020204" pitchFamily="34" charset="0"/>
              <a:buChar char="•"/>
            </a:pPr>
            <a:r>
              <a:rPr lang="en-US" sz="1200" dirty="0"/>
              <a:t>Worksheets</a:t>
            </a:r>
          </a:p>
          <a:p>
            <a:pPr marL="285750" indent="-285750">
              <a:buFont typeface="Arial" panose="020B0604020202020204" pitchFamily="34" charset="0"/>
              <a:buChar char="•"/>
            </a:pPr>
            <a:r>
              <a:rPr lang="en-US" sz="1200" dirty="0"/>
              <a:t>Training modules</a:t>
            </a:r>
          </a:p>
          <a:p>
            <a:pPr marL="285750" indent="-285750">
              <a:buFont typeface="Arial" panose="020B0604020202020204" pitchFamily="34" charset="0"/>
              <a:buChar char="•"/>
            </a:pPr>
            <a:r>
              <a:rPr lang="en-US" sz="1200" dirty="0"/>
              <a:t>Resource materials</a:t>
            </a:r>
          </a:p>
          <a:p>
            <a:pPr marL="285750" indent="-285750">
              <a:buFont typeface="Arial" panose="020B0604020202020204" pitchFamily="34" charset="0"/>
              <a:buChar char="•"/>
            </a:pPr>
            <a:r>
              <a:rPr lang="en-US" sz="1200" dirty="0"/>
              <a:t>And more!</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3296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Acknowledgements </a:t>
            </a:r>
            <a:endParaRPr lang="en-US" dirty="0"/>
          </a:p>
          <a:p>
            <a:r>
              <a:rPr lang="en-US" i="1" dirty="0"/>
              <a:t>The </a:t>
            </a:r>
            <a:r>
              <a:rPr lang="en-US" dirty="0"/>
              <a:t>Ports Primer </a:t>
            </a:r>
            <a:r>
              <a:rPr lang="en-US" i="1" dirty="0"/>
              <a:t>and </a:t>
            </a:r>
            <a:r>
              <a:rPr lang="en-US" dirty="0"/>
              <a:t>Community Action Roadmap </a:t>
            </a:r>
            <a:r>
              <a:rPr lang="en-US" i="1" dirty="0"/>
              <a:t>have been developed by the Environmental Protection Agency’s Office of Transportation and Air Quality (OTAQ) in partnership with Regional Offices and the Office of Environmental Justice to support near-ports communities in improving their local quality of life. </a:t>
            </a:r>
            <a:endParaRPr lang="en-US" dirty="0"/>
          </a:p>
          <a:p>
            <a:endParaRPr lang="en-US" i="1" dirty="0"/>
          </a:p>
          <a:p>
            <a:r>
              <a:rPr lang="en-US" i="1" dirty="0"/>
              <a:t>This work builds off of the </a:t>
            </a:r>
            <a:r>
              <a:rPr lang="en-US" dirty="0"/>
              <a:t>Community Action for a Renewed Environment (CARE) Roadmap</a:t>
            </a:r>
            <a:r>
              <a:rPr lang="en-US" i="1" dirty="0"/>
              <a:t>, which originated with the National Environmental Justice Advisory Council. More information on the </a:t>
            </a:r>
            <a:r>
              <a:rPr lang="en-US" dirty="0"/>
              <a:t>CARE Roadmap </a:t>
            </a:r>
            <a:r>
              <a:rPr lang="en-US" i="1" dirty="0"/>
              <a:t>is available in the Community Guidance Publications section of this document. </a:t>
            </a:r>
            <a:endParaRPr lang="en-US" dirty="0"/>
          </a:p>
        </p:txBody>
      </p:sp>
    </p:spTree>
    <p:extLst>
      <p:ext uri="{BB962C8B-B14F-4D97-AF65-F5344CB8AC3E}">
        <p14:creationId xmlns:p14="http://schemas.microsoft.com/office/powerpoint/2010/main" val="108748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800" kern="1200" dirty="0">
                <a:solidFill>
                  <a:schemeClr val="tx1"/>
                </a:solidFill>
                <a:effectLst/>
                <a:latin typeface="+mn-lt"/>
                <a:ea typeface="+mn-ea"/>
                <a:cs typeface="+mn-cs"/>
              </a:rPr>
              <a:t>EPA conducted community-port collaboration pilot projects and provided technical assistance to 4 communities (Seattle, WA, Providence, RI; New Orleans, LA; Savannah, GA). The community-port collaboration toolkit was utilized.</a:t>
            </a:r>
          </a:p>
          <a:p>
            <a:pPr marL="0" indent="0">
              <a:buNone/>
            </a:pPr>
            <a:r>
              <a:rPr lang="en-US" sz="1800" kern="1200" dirty="0">
                <a:solidFill>
                  <a:schemeClr val="tx1"/>
                </a:solidFill>
                <a:effectLst/>
                <a:latin typeface="+mn-lt"/>
                <a:ea typeface="+mn-ea"/>
                <a:cs typeface="+mn-cs"/>
              </a:rPr>
              <a:t> </a:t>
            </a:r>
            <a:endParaRPr lang="en-US" sz="1200" dirty="0">
              <a:solidFill>
                <a:schemeClr val="tx1"/>
              </a:solidFill>
            </a:endParaRPr>
          </a:p>
          <a:p>
            <a:r>
              <a:rPr lang="en-US" sz="1200" dirty="0">
                <a:solidFill>
                  <a:schemeClr val="tx1"/>
                </a:solidFill>
              </a:rPr>
              <a:t>The toolkit was updated based on input received from pilot partners along with other port stakeholders. </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pilot projects supported the goal of improving air quality and environmental conditions at and near ports that can lead to improved public health in communities and better outcomes for port infrastructure development.  Successful partnerships were developed from the pilot projects by equipping port operators and community stakeholders with information, skills and tools to effectively develop and implement collaborative actions. </a:t>
            </a:r>
          </a:p>
          <a:p>
            <a:endParaRPr lang="en-US" sz="1200" dirty="0">
              <a:solidFill>
                <a:schemeClr val="tx1"/>
              </a:solidFill>
            </a:endParaRPr>
          </a:p>
          <a:p>
            <a:r>
              <a:rPr lang="en-US" sz="1200" dirty="0">
                <a:solidFill>
                  <a:schemeClr val="tx1"/>
                </a:solidFill>
              </a:rPr>
              <a:t>Key lessons learned and additional tools were developed based on pilot outcomes. A separate training on the pilots and lessons learned is available.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Hidden Lane Site – Reuse Suitability Analysis</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August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1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t>The </a:t>
            </a:r>
            <a:r>
              <a:rPr lang="en-US" dirty="0"/>
              <a:t>Community Action Roadmap: Empowering Near-port Communities provides a step-by-step guide to help </a:t>
            </a:r>
            <a:r>
              <a:rPr lang="en-US" b="0" i="0" u="none" strike="noStrike" kern="1200" baseline="0" dirty="0"/>
              <a:t>near-port communities </a:t>
            </a:r>
            <a:r>
              <a:rPr lang="en-US" dirty="0"/>
              <a:t>effectively engage in port decisions </a:t>
            </a:r>
            <a:r>
              <a:rPr lang="en-US" b="0" i="0" u="none" strike="noStrike" kern="1200" baseline="0" dirty="0"/>
              <a:t>that </a:t>
            </a:r>
            <a:r>
              <a:rPr lang="en-US" dirty="0"/>
              <a:t>may impact local land use</a:t>
            </a:r>
            <a:r>
              <a:rPr lang="en-US" b="0" i="0" u="none" strike="noStrike" kern="1200" baseline="0" dirty="0"/>
              <a:t>, environmental </a:t>
            </a:r>
            <a:r>
              <a:rPr lang="en-US" dirty="0"/>
              <a:t>health </a:t>
            </a:r>
            <a:r>
              <a:rPr lang="en-US" b="0" i="0" u="none" strike="noStrike" kern="1200" baseline="0" dirty="0"/>
              <a:t>and </a:t>
            </a:r>
            <a:r>
              <a:rPr lang="en-US" dirty="0"/>
              <a:t>quality </a:t>
            </a:r>
            <a:r>
              <a:rPr lang="en-US" b="0" i="0" u="none" strike="noStrike" kern="1200" baseline="0" dirty="0"/>
              <a:t>of </a:t>
            </a:r>
            <a:r>
              <a:rPr lang="en-US" dirty="0"/>
              <a:t>life</a:t>
            </a:r>
            <a:r>
              <a:rPr lang="en-US" b="0" i="0" u="none" strike="noStrike" kern="1200" baseline="0" dirty="0"/>
              <a:t>. </a:t>
            </a:r>
            <a:r>
              <a:rPr lang="en-US" dirty="0"/>
              <a:t>This Community Action Roadmap supplements the companion document</a:t>
            </a:r>
            <a:r>
              <a:rPr lang="en-US" b="0" i="0" u="none" strike="noStrike" kern="1200" baseline="0" dirty="0"/>
              <a:t>, </a:t>
            </a:r>
            <a:r>
              <a:rPr lang="en-US" dirty="0"/>
              <a:t>A Ports Primer for Communities</a:t>
            </a:r>
            <a:r>
              <a:rPr lang="en-US" b="0" i="0" u="none" strike="noStrike" kern="1200" baseline="0" dirty="0"/>
              <a:t>. </a:t>
            </a:r>
            <a:r>
              <a:rPr lang="en-US" dirty="0"/>
              <a:t>The </a:t>
            </a:r>
            <a:r>
              <a:rPr lang="en-US" b="0" i="0" u="none" strike="noStrike" kern="1200" baseline="0" dirty="0"/>
              <a:t>Ports </a:t>
            </a:r>
            <a:r>
              <a:rPr lang="en-US" dirty="0"/>
              <a:t>Primer for Communities provides </a:t>
            </a:r>
            <a:r>
              <a:rPr lang="en-US" b="0" i="0" u="none" strike="noStrike" kern="1200" baseline="0" dirty="0"/>
              <a:t>an </a:t>
            </a:r>
            <a:r>
              <a:rPr lang="en-US" dirty="0"/>
              <a:t>overview of ports planning </a:t>
            </a:r>
            <a:r>
              <a:rPr lang="en-US" b="0" i="0" u="none" strike="noStrike" kern="1200" baseline="0" dirty="0"/>
              <a:t>and operations, </a:t>
            </a:r>
            <a:r>
              <a:rPr lang="en-US" dirty="0"/>
              <a:t>potential benefits </a:t>
            </a:r>
            <a:r>
              <a:rPr lang="en-US" b="0" i="0" u="none" strike="noStrike" kern="1200" baseline="0" dirty="0"/>
              <a:t>and impacts of </a:t>
            </a:r>
            <a:r>
              <a:rPr lang="en-US" dirty="0"/>
              <a:t>ports operations</a:t>
            </a:r>
            <a:r>
              <a:rPr lang="en-US" b="0" i="0" u="none" strike="noStrike" kern="1200" baseline="0" dirty="0"/>
              <a:t>, </a:t>
            </a:r>
            <a:r>
              <a:rPr lang="en-US" dirty="0"/>
              <a:t>successful community strategies</a:t>
            </a:r>
            <a:r>
              <a:rPr lang="en-US" b="0" i="0" u="none" strike="noStrike" kern="1200" baseline="0" dirty="0"/>
              <a:t>, and </a:t>
            </a:r>
            <a:r>
              <a:rPr lang="en-US" dirty="0"/>
              <a:t>links </a:t>
            </a:r>
            <a:r>
              <a:rPr lang="en-US" b="0" i="0" u="none" strike="noStrike" kern="1200" baseline="0" dirty="0"/>
              <a:t>to </a:t>
            </a:r>
            <a:r>
              <a:rPr lang="en-US" dirty="0"/>
              <a:t>additional resources.</a:t>
            </a:r>
          </a:p>
        </p:txBody>
      </p:sp>
    </p:spTree>
    <p:extLst>
      <p:ext uri="{BB962C8B-B14F-4D97-AF65-F5344CB8AC3E}">
        <p14:creationId xmlns:p14="http://schemas.microsoft.com/office/powerpoint/2010/main" val="67113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Community Action Roadmap (CAR) begins with a self-assessment designed to help you determine which step would most benefit your </a:t>
            </a:r>
          </a:p>
          <a:p>
            <a:r>
              <a:rPr lang="en-US" sz="1200" b="0" i="0" u="none" strike="noStrike" kern="1200" baseline="0" dirty="0">
                <a:solidFill>
                  <a:schemeClr val="tx1"/>
                </a:solidFill>
                <a:latin typeface="+mn-lt"/>
                <a:ea typeface="+mn-ea"/>
                <a:cs typeface="+mn-cs"/>
              </a:rPr>
              <a:t>community at this time. Take a few minutes to review the questions, and mark </a:t>
            </a:r>
            <a:r>
              <a:rPr lang="en-US" sz="1200" b="0" i="1" u="none" strike="noStrike" kern="1200" baseline="0" dirty="0">
                <a:solidFill>
                  <a:schemeClr val="tx1"/>
                </a:solidFill>
                <a:latin typeface="+mn-lt"/>
                <a:ea typeface="+mn-ea"/>
                <a:cs typeface="+mn-cs"/>
              </a:rPr>
              <a:t>no</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some</a:t>
            </a:r>
            <a:r>
              <a:rPr lang="en-US" sz="1200" b="0" i="0" u="none" strike="noStrike" kern="1200" baseline="0" dirty="0">
                <a:solidFill>
                  <a:schemeClr val="tx1"/>
                </a:solidFill>
                <a:latin typeface="+mn-lt"/>
                <a:ea typeface="+mn-ea"/>
                <a:cs typeface="+mn-cs"/>
              </a:rPr>
              <a:t>, or </a:t>
            </a:r>
            <a:r>
              <a:rPr lang="en-US" sz="1200" b="0" i="1" u="none" strike="noStrike" kern="1200" baseline="0" dirty="0">
                <a:solidFill>
                  <a:schemeClr val="tx1"/>
                </a:solidFill>
                <a:latin typeface="+mn-lt"/>
                <a:ea typeface="+mn-ea"/>
                <a:cs typeface="+mn-cs"/>
              </a:rPr>
              <a:t>yes</a:t>
            </a:r>
            <a:r>
              <a:rPr lang="en-US" sz="1200" b="0" i="0" u="none" strike="noStrike" kern="1200" baseline="0" dirty="0">
                <a:solidFill>
                  <a:schemeClr val="tx1"/>
                </a:solidFill>
                <a:latin typeface="+mn-lt"/>
                <a:ea typeface="+mn-ea"/>
                <a:cs typeface="+mn-cs"/>
              </a:rPr>
              <a:t>. After completing the assessment, </a:t>
            </a:r>
          </a:p>
          <a:p>
            <a:r>
              <a:rPr lang="en-US" sz="1200" b="0" i="0" u="none" strike="noStrike" kern="1200" baseline="0" dirty="0">
                <a:solidFill>
                  <a:schemeClr val="tx1"/>
                </a:solidFill>
                <a:latin typeface="+mn-lt"/>
                <a:ea typeface="+mn-ea"/>
                <a:cs typeface="+mn-cs"/>
              </a:rPr>
              <a:t>discuss where to start with your community. Consider starting with the step in the process where you first </a:t>
            </a:r>
          </a:p>
          <a:p>
            <a:r>
              <a:rPr lang="en-US" sz="1200" b="0" i="0" u="none" strike="noStrike" kern="1200" baseline="0" dirty="0">
                <a:solidFill>
                  <a:schemeClr val="tx1"/>
                </a:solidFill>
                <a:latin typeface="+mn-lt"/>
                <a:ea typeface="+mn-ea"/>
                <a:cs typeface="+mn-cs"/>
              </a:rPr>
              <a:t>marked a </a:t>
            </a:r>
            <a:r>
              <a:rPr lang="en-US" sz="1200" b="0" i="1" u="none" strike="noStrike" kern="1200" baseline="0" dirty="0">
                <a:solidFill>
                  <a:schemeClr val="tx1"/>
                </a:solidFill>
                <a:latin typeface="+mn-lt"/>
                <a:ea typeface="+mn-ea"/>
                <a:cs typeface="+mn-cs"/>
              </a:rPr>
              <a:t>no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some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Step Self-Assessment </a:t>
            </a:r>
          </a:p>
          <a:p>
            <a:endParaRPr lang="en-US" sz="1200" b="1"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The Community Action Roadmap web version has fillable worksheets in Word format that can be printed and the Step Self-Assessment is one of the worksheets. </a:t>
            </a:r>
            <a:endParaRPr lang="en-US" dirty="0"/>
          </a:p>
        </p:txBody>
      </p:sp>
    </p:spTree>
    <p:extLst>
      <p:ext uri="{BB962C8B-B14F-4D97-AF65-F5344CB8AC3E}">
        <p14:creationId xmlns:p14="http://schemas.microsoft.com/office/powerpoint/2010/main" val="259938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Community Action Roadmap outlines six key steps for effectively engaging in local decision making. Each step in the Community Action Roadmap process is designed </a:t>
            </a:r>
            <a:r>
              <a:rPr lang="en-US" dirty="0">
                <a:effectLst/>
              </a:rPr>
              <a:t>to build </a:t>
            </a:r>
            <a:r>
              <a:rPr lang="en-US" dirty="0"/>
              <a:t>community collaborations. A community may choose to start at the beginning and work through all 6 steps, or depending on their self-assessment, start at the point in the process most relevant to where they are in the process. </a:t>
            </a:r>
          </a:p>
          <a:p>
            <a:endParaRPr lang="en-US" dirty="0">
              <a:cs typeface="Calibri"/>
            </a:endParaRPr>
          </a:p>
          <a:p>
            <a:pPr marL="171450" indent="-171450">
              <a:spcBef>
                <a:spcPts val="1200"/>
              </a:spcBef>
              <a:buFont typeface="Arial"/>
              <a:buChar char="•"/>
            </a:pPr>
            <a:r>
              <a:rPr lang="en-US" dirty="0"/>
              <a:t>Step 1: Prioritize Goals  and Concerns</a:t>
            </a:r>
            <a:br>
              <a:rPr lang="en-US" dirty="0">
                <a:cs typeface="+mn-lt"/>
              </a:rPr>
            </a:br>
            <a:r>
              <a:rPr lang="en-US" dirty="0"/>
              <a:t>Identify and prioritize goals and concerns that are motivating community leaders to engage with the Port.</a:t>
            </a:r>
            <a:br>
              <a:rPr lang="en-US" dirty="0"/>
            </a:br>
            <a:endParaRPr lang="en-US" dirty="0">
              <a:cs typeface="Calibri"/>
            </a:endParaRPr>
          </a:p>
          <a:p>
            <a:pPr marL="171450" indent="-171450">
              <a:spcBef>
                <a:spcPts val="1200"/>
              </a:spcBef>
              <a:buFont typeface="Arial"/>
              <a:buChar char="•"/>
            </a:pPr>
            <a:r>
              <a:rPr lang="en-US" dirty="0"/>
              <a:t>Step 2: Identify Levers for Change</a:t>
            </a:r>
            <a:br>
              <a:rPr lang="en-US" dirty="0">
                <a:cs typeface="+mn-lt"/>
              </a:rPr>
            </a:br>
            <a:r>
              <a:rPr lang="en-US" dirty="0"/>
              <a:t>Identify port governance structure and key regulatory agencies. Identify upcoming planning processes, decision documents and other opportunities for community influence.</a:t>
            </a:r>
            <a:br>
              <a:rPr lang="en-US" dirty="0"/>
            </a:br>
            <a:endParaRPr lang="en-US" dirty="0">
              <a:cs typeface="Calibri"/>
            </a:endParaRPr>
          </a:p>
          <a:p>
            <a:pPr marL="171450" indent="-171450">
              <a:spcBef>
                <a:spcPts val="1200"/>
              </a:spcBef>
              <a:buFont typeface="Arial"/>
              <a:buChar char="•"/>
            </a:pPr>
            <a:r>
              <a:rPr lang="en-US" dirty="0"/>
              <a:t>Step 3: Build Relationships</a:t>
            </a:r>
            <a:br>
              <a:rPr lang="en-US" dirty="0">
                <a:cs typeface="+mn-lt"/>
              </a:rPr>
            </a:br>
            <a:r>
              <a:rPr lang="en-US" dirty="0"/>
              <a:t>Identify key community stakeholders and resource partners. Conduct outreach and build relationships. Share information, and solicit input and feedback.</a:t>
            </a:r>
            <a:br>
              <a:rPr lang="en-US" dirty="0"/>
            </a:br>
            <a:endParaRPr lang="en-US" dirty="0">
              <a:cs typeface="Calibri"/>
            </a:endParaRPr>
          </a:p>
          <a:p>
            <a:pPr marL="171450" indent="-171450">
              <a:spcBef>
                <a:spcPts val="1200"/>
              </a:spcBef>
              <a:buFont typeface="Arial"/>
              <a:buChar char="•"/>
            </a:pPr>
            <a:r>
              <a:rPr lang="en-US" dirty="0"/>
              <a:t>Step 4: Develop an Action Plan</a:t>
            </a:r>
            <a:br>
              <a:rPr lang="en-US" dirty="0">
                <a:cs typeface="+mn-lt"/>
              </a:rPr>
            </a:br>
            <a:r>
              <a:rPr lang="en-US" dirty="0"/>
              <a:t>Evaluate methods of engagement and select the most effective approach (may select more than one).</a:t>
            </a:r>
            <a:endParaRPr lang="en-US" dirty="0">
              <a:cs typeface="Calibri"/>
            </a:endParaRPr>
          </a:p>
          <a:p>
            <a:pPr marL="171450" indent="-171450">
              <a:spcBef>
                <a:spcPts val="1200"/>
              </a:spcBef>
              <a:buFont typeface="Arial"/>
              <a:buChar char="•"/>
            </a:pPr>
            <a:endParaRPr lang="en-US" dirty="0"/>
          </a:p>
          <a:p>
            <a:pPr marL="171450" indent="-171450">
              <a:spcBef>
                <a:spcPts val="1200"/>
              </a:spcBef>
              <a:buFont typeface="Arial"/>
              <a:buChar char="•"/>
            </a:pPr>
            <a:r>
              <a:rPr lang="en-US" dirty="0"/>
              <a:t>Step 5: Make Your Case</a:t>
            </a:r>
            <a:br>
              <a:rPr lang="en-US" dirty="0">
                <a:cs typeface="+mn-lt"/>
              </a:rPr>
            </a:br>
            <a:r>
              <a:rPr lang="en-US" dirty="0"/>
              <a:t>Gather information that supports community concerns and goals. Implement selected strategy. </a:t>
            </a:r>
            <a:br>
              <a:rPr lang="en-US" dirty="0"/>
            </a:br>
            <a:endParaRPr lang="en-US" dirty="0">
              <a:cs typeface="Calibri"/>
            </a:endParaRPr>
          </a:p>
          <a:p>
            <a:pPr marL="171450" indent="-171450">
              <a:spcBef>
                <a:spcPts val="1200"/>
              </a:spcBef>
              <a:buFont typeface="Arial"/>
              <a:buChar char="•"/>
            </a:pPr>
            <a:r>
              <a:rPr lang="en-US" dirty="0"/>
              <a:t>Step 6: Build Momentum for Change</a:t>
            </a:r>
            <a:br>
              <a:rPr lang="en-US" dirty="0">
                <a:cs typeface="+mn-lt"/>
              </a:rPr>
            </a:br>
            <a:r>
              <a:rPr lang="en-US" dirty="0"/>
              <a:t>Evaluate the results of community efforts, and share these with the public. Celebrate successes. Identify next steps to build community influence.</a:t>
            </a:r>
            <a:endParaRPr lang="en-US" dirty="0">
              <a:cs typeface="Calibri"/>
            </a:endParaRPr>
          </a:p>
          <a:p>
            <a:pPr marL="171450" indent="-171450">
              <a:spcBef>
                <a:spcPts val="1200"/>
              </a:spcBef>
              <a:buFont typeface="Arial"/>
              <a:buChar char="•"/>
            </a:pPr>
            <a:endParaRPr lang="en-US" dirty="0">
              <a:cs typeface="+mn-lt"/>
            </a:endParaRPr>
          </a:p>
        </p:txBody>
      </p:sp>
    </p:spTree>
    <p:extLst>
      <p:ext uri="{BB962C8B-B14F-4D97-AF65-F5344CB8AC3E}">
        <p14:creationId xmlns:p14="http://schemas.microsoft.com/office/powerpoint/2010/main" val="313447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prioritize goals and concerns </a:t>
            </a:r>
            <a:r>
              <a:rPr lang="en-US" sz="1200" b="0" i="0" u="none" strike="noStrike" kern="1200" baseline="0" dirty="0">
                <a:solidFill>
                  <a:schemeClr val="tx1"/>
                </a:solidFill>
                <a:latin typeface="+mn-lt"/>
                <a:ea typeface="+mn-ea"/>
                <a:cs typeface="+mn-cs"/>
              </a:rPr>
              <a:t>that are motivating community members and organizations to engage on port issues. </a:t>
            </a:r>
          </a:p>
          <a:p>
            <a:r>
              <a:rPr lang="en-US" sz="1200" b="0" i="0" u="none" strike="noStrike" kern="1200" baseline="0" dirty="0">
                <a:solidFill>
                  <a:schemeClr val="tx1"/>
                </a:solidFill>
                <a:latin typeface="+mn-lt"/>
                <a:ea typeface="+mn-ea"/>
                <a:cs typeface="+mn-cs"/>
              </a:rPr>
              <a:t>This step involves taking the time to reach out to others in your community and establish a shared list of </a:t>
            </a:r>
          </a:p>
          <a:p>
            <a:r>
              <a:rPr lang="en-US" sz="1200" b="0" i="0" u="none" strike="noStrike" kern="1200" baseline="0" dirty="0">
                <a:solidFill>
                  <a:schemeClr val="tx1"/>
                </a:solidFill>
                <a:latin typeface="+mn-lt"/>
                <a:ea typeface="+mn-ea"/>
                <a:cs typeface="+mn-cs"/>
              </a:rPr>
              <a:t>prioritized goals which is the first step in making concrete changes with collective 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concerns may be directly related to the port operations, while others may be connected to port related industries and transport.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many near-ports communities are isolated by infrastructure and industrial uses, reducing access to key amenities such as groceries, health services, open space and reliable transportation.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Concerns may be related to ongoing operations or a specific project that may cause temporary or long-term impacts. </a:t>
            </a:r>
            <a:endParaRPr lang="en-US" dirty="0"/>
          </a:p>
        </p:txBody>
      </p:sp>
    </p:spTree>
    <p:extLst>
      <p:ext uri="{BB962C8B-B14F-4D97-AF65-F5344CB8AC3E}">
        <p14:creationId xmlns:p14="http://schemas.microsoft.com/office/powerpoint/2010/main" val="47122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length of the training, the trainer may choose to have participants take 15-20 minutes to work through the following exercise in small groups for a particular community.</a:t>
            </a:r>
          </a:p>
          <a:p>
            <a:endParaRPr lang="en-US" dirty="0"/>
          </a:p>
          <a:p>
            <a:r>
              <a:rPr lang="en-US" dirty="0"/>
              <a:t>1. Identify Issues: Review the Potential Community Concerns checklist on Page 4 of CAR, and mark which issues are the most important in your community now. Add the priority concerns and any others not included in the checklist to a chart like the one below. </a:t>
            </a:r>
          </a:p>
          <a:p>
            <a:r>
              <a:rPr lang="en-US" dirty="0"/>
              <a:t>2. Add Detail: Once you have listed the key issues, describe each concern in as much detail as possible. For example, if air quality is a concern, try to identify the location of operations and times when the air quality is most concerning. </a:t>
            </a:r>
          </a:p>
          <a:p>
            <a:r>
              <a:rPr lang="en-US" dirty="0"/>
              <a:t>3. Describe Impacts: Describe the community impacts of each concern. For example, does air quality impact sensitive populations such as children or the elderly? Or residences along a truck route? Have community members experienced increased or exacerbated health challenges that they associate with poor air quality? </a:t>
            </a:r>
          </a:p>
          <a:p>
            <a:r>
              <a:rPr lang="en-US" dirty="0"/>
              <a:t>4. Set Goals: Translate each concern into a goal. For example, ”Improved air quality in the neighborhood with a focus on reducing air pollution that directly impacts sensitive populations, such as children.” </a:t>
            </a:r>
          </a:p>
          <a:p>
            <a:r>
              <a:rPr lang="en-US" dirty="0"/>
              <a:t>5. Prioritize for Action: As a final step, try to prioritize the concerns and goals in order of most importance. Ask your community, “if there was only one change we could make this year, which would it be?”</a:t>
            </a:r>
          </a:p>
        </p:txBody>
      </p:sp>
    </p:spTree>
    <p:extLst>
      <p:ext uri="{BB962C8B-B14F-4D97-AF65-F5344CB8AC3E}">
        <p14:creationId xmlns:p14="http://schemas.microsoft.com/office/powerpoint/2010/main" val="74442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23232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FCB52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C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a:p>
        </p:txBody>
      </p:sp>
    </p:spTree>
    <p:extLst>
      <p:ext uri="{BB962C8B-B14F-4D97-AF65-F5344CB8AC3E}">
        <p14:creationId xmlns:p14="http://schemas.microsoft.com/office/powerpoint/2010/main" val="45022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40361517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26586602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6815" y="785450"/>
            <a:ext cx="5966745" cy="532038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a:p>
        </p:txBody>
      </p:sp>
      <p:sp>
        <p:nvSpPr>
          <p:cNvPr id="5" name="Footer Placeholder 4"/>
          <p:cNvSpPr>
            <a:spLocks noGrp="1"/>
          </p:cNvSpPr>
          <p:nvPr>
            <p:ph type="ftr" sz="quarter" idx="11"/>
          </p:nvPr>
        </p:nvSpPr>
        <p:spPr/>
        <p:txBody>
          <a:bodyPr/>
          <a:lstStyle/>
          <a:p>
            <a:r>
              <a:rPr lang="en-US">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84110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7765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a:p>
        </p:txBody>
      </p:sp>
      <p:sp>
        <p:nvSpPr>
          <p:cNvPr id="11" name="Footer Placeholder 10"/>
          <p:cNvSpPr>
            <a:spLocks noGrp="1"/>
          </p:cNvSpPr>
          <p:nvPr>
            <p:ph type="ftr" sz="quarter" idx="11"/>
          </p:nvPr>
        </p:nvSpPr>
        <p:spPr/>
        <p:txBody>
          <a:bodyPr/>
          <a:lstStyle/>
          <a:p>
            <a:r>
              <a:rPr lang="en-US">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6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a:p>
        </p:txBody>
      </p:sp>
      <p:sp>
        <p:nvSpPr>
          <p:cNvPr id="7" name="Footer Placeholder 6"/>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3934190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7/1/2020</a:t>
            </a:fld>
            <a:endParaRPr lang="en-US"/>
          </a:p>
        </p:txBody>
      </p:sp>
      <p:sp>
        <p:nvSpPr>
          <p:cNvPr id="6" name="Footer Placeholder 5"/>
          <p:cNvSpPr>
            <a:spLocks noGrp="1"/>
          </p:cNvSpPr>
          <p:nvPr>
            <p:ph type="ftr" sz="quarter" idx="11"/>
          </p:nvPr>
        </p:nvSpPr>
        <p:spPr/>
        <p:txBody>
          <a:bodyPr/>
          <a:lstStyle/>
          <a:p>
            <a:r>
              <a:rPr lang="en-US">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70271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0160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14693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7/1/2020</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solidFill>
                  <a:schemeClr val="bg1"/>
                </a:solidFill>
              </a:rPr>
              <a:t>DRAFT - Hidden Lane Landfill – Reuse Suitability Analysis</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9C8C2430-CBAF-4D9E-8321-8A011BFF5987}" type="slidenum">
              <a:rPr lang="en-US" smtClean="0"/>
              <a:pPr/>
              <a:t>‹#›</a:t>
            </a:fld>
            <a:endParaRPr lang="en-US"/>
          </a:p>
        </p:txBody>
      </p:sp>
    </p:spTree>
    <p:extLst>
      <p:ext uri="{BB962C8B-B14F-4D97-AF65-F5344CB8AC3E}">
        <p14:creationId xmlns:p14="http://schemas.microsoft.com/office/powerpoint/2010/main" val="19970265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epa.gov/community-port-collabor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ea typeface="+mj-lt"/>
                <a:cs typeface="+mj-lt"/>
              </a:rPr>
              <a:t>Community Action Roadmap</a:t>
            </a:r>
            <a:br>
              <a:rPr lang="en-US" sz="3600" dirty="0">
                <a:ea typeface="+mj-lt"/>
                <a:cs typeface="+mj-lt"/>
              </a:rPr>
            </a:br>
            <a:br>
              <a:rPr lang="en-US" sz="3600" dirty="0">
                <a:ea typeface="+mj-lt"/>
                <a:cs typeface="+mj-lt"/>
              </a:rPr>
            </a:br>
            <a:r>
              <a:rPr lang="en-US" sz="3600" dirty="0">
                <a:ea typeface="+mj-lt"/>
                <a:cs typeface="+mj-lt"/>
              </a:rPr>
              <a:t>Module 2: </a:t>
            </a:r>
            <a:r>
              <a:rPr lang="en-US" sz="2400" dirty="0">
                <a:ea typeface="+mj-lt"/>
                <a:cs typeface="+mj-lt"/>
              </a:rPr>
              <a:t>Empowering Near-port Communities</a:t>
            </a:r>
            <a:endParaRPr lang="en-US" dirty="0">
              <a:ea typeface="+mj-lt"/>
              <a:cs typeface="+mj-lt"/>
            </a:endParaRPr>
          </a:p>
          <a:p>
            <a:endParaRPr lang="en-US" sz="2400" dirty="0"/>
          </a:p>
        </p:txBody>
      </p:sp>
      <p:sp>
        <p:nvSpPr>
          <p:cNvPr id="3" name="Subtitle 2"/>
          <p:cNvSpPr>
            <a:spLocks noGrp="1"/>
          </p:cNvSpPr>
          <p:nvPr>
            <p:ph type="subTitle" idx="1"/>
          </p:nvPr>
        </p:nvSpPr>
        <p:spPr>
          <a:xfrm>
            <a:off x="802386" y="4724836"/>
            <a:ext cx="5486400" cy="2795079"/>
          </a:xfrm>
        </p:spPr>
        <p:txBody>
          <a:bodyPr>
            <a:noAutofit/>
          </a:bodyPr>
          <a:lstStyle/>
          <a:p>
            <a:endParaRPr lang="en-US" sz="1800" dirty="0">
              <a:solidFill>
                <a:schemeClr val="bg1"/>
              </a:solidFill>
            </a:endParaRPr>
          </a:p>
          <a:p>
            <a:r>
              <a:rPr lang="en-US" sz="1800" dirty="0">
                <a:solidFill>
                  <a:schemeClr val="bg1"/>
                </a:solidFill>
              </a:rPr>
              <a:t>U.S. EPA Office of Transportation and Air Quality</a:t>
            </a:r>
          </a:p>
        </p:txBody>
      </p:sp>
      <p:sp>
        <p:nvSpPr>
          <p:cNvPr id="4" name="Rectangle 3">
            <a:extLst>
              <a:ext uri="{FF2B5EF4-FFF2-40B4-BE49-F238E27FC236}">
                <a16:creationId xmlns:a16="http://schemas.microsoft.com/office/drawing/2014/main" id="{5AB753F1-038D-4CAD-B5A6-F6698808457A}"/>
              </a:ext>
            </a:extLst>
          </p:cNvPr>
          <p:cNvSpPr/>
          <p:nvPr/>
        </p:nvSpPr>
        <p:spPr>
          <a:xfrm>
            <a:off x="7880770" y="2310825"/>
            <a:ext cx="1072730" cy="584775"/>
          </a:xfrm>
          <a:prstGeom prst="rect">
            <a:avLst/>
          </a:prstGeom>
          <a:noFill/>
        </p:spPr>
        <p:txBody>
          <a:bodyPr wrap="none" lIns="91440" tIns="45720" rIns="91440" bIns="45720">
            <a:spAutoFit/>
          </a:bodyPr>
          <a:lstStyle/>
          <a:p>
            <a:pPr algn="ctr"/>
            <a:r>
              <a:rPr lang="en-US" sz="3200" b="0" cap="none" spc="0">
                <a:ln w="0"/>
                <a:solidFill>
                  <a:srgbClr val="FF6600"/>
                </a:solidFill>
                <a:effectLst>
                  <a:outerShdw blurRad="38100" dist="19050" dir="2700000" algn="tl" rotWithShape="0">
                    <a:schemeClr val="dk1">
                      <a:alpha val="40000"/>
                    </a:schemeClr>
                  </a:outerShdw>
                </a:effectLst>
              </a:rPr>
              <a:t>Draft</a:t>
            </a:r>
          </a:p>
        </p:txBody>
      </p:sp>
      <p:cxnSp>
        <p:nvCxnSpPr>
          <p:cNvPr id="6" name="Straight Connector 5">
            <a:extLst>
              <a:ext uri="{FF2B5EF4-FFF2-40B4-BE49-F238E27FC236}">
                <a16:creationId xmlns:a16="http://schemas.microsoft.com/office/drawing/2014/main" id="{B4CE83B9-3DB4-4199-A4FD-4A1FEE617A7E}"/>
              </a:ext>
            </a:extLst>
          </p:cNvPr>
          <p:cNvCxnSpPr/>
          <p:nvPr/>
        </p:nvCxnSpPr>
        <p:spPr>
          <a:xfrm>
            <a:off x="921093" y="3227091"/>
            <a:ext cx="3383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50A275-59E8-44AE-A1DE-17E06B3B73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38" r="11047"/>
          <a:stretch/>
        </p:blipFill>
        <p:spPr>
          <a:xfrm>
            <a:off x="6159911" y="1504336"/>
            <a:ext cx="2793589" cy="4398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216936" y="1123837"/>
            <a:ext cx="3012087" cy="1255469"/>
          </a:xfrm>
        </p:spPr>
        <p:txBody>
          <a:bodyPr>
            <a:normAutofit/>
          </a:bodyPr>
          <a:lstStyle/>
          <a:p>
            <a:r>
              <a:rPr lang="en-US" dirty="0">
                <a:ea typeface="+mj-lt"/>
                <a:cs typeface="+mj-lt"/>
              </a:rPr>
              <a:t>Levers for Change</a:t>
            </a:r>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216936" y="2510395"/>
            <a:ext cx="3481671" cy="3274586"/>
          </a:xfrm>
        </p:spPr>
        <p:txBody>
          <a:bodyPr anchor="t">
            <a:normAutofit fontScale="92500"/>
          </a:bodyPr>
          <a:lstStyle/>
          <a:p>
            <a:pPr marL="171450" indent="-171450">
              <a:buFont typeface="Arial" panose="020B0604020202020204" pitchFamily="34" charset="0"/>
              <a:buChar char="•"/>
            </a:pPr>
            <a:r>
              <a:rPr lang="en-US" sz="2800" dirty="0">
                <a:solidFill>
                  <a:srgbClr val="FFFFFF"/>
                </a:solidFill>
              </a:rPr>
              <a:t>Construction projects</a:t>
            </a:r>
          </a:p>
          <a:p>
            <a:pPr marL="171450" indent="-171450">
              <a:buFont typeface="Arial" panose="020B0604020202020204" pitchFamily="34" charset="0"/>
              <a:buChar char="•"/>
            </a:pPr>
            <a:r>
              <a:rPr lang="en-US" sz="2800" dirty="0">
                <a:solidFill>
                  <a:srgbClr val="FFFFFF"/>
                </a:solidFill>
              </a:rPr>
              <a:t>Planning projects</a:t>
            </a:r>
          </a:p>
          <a:p>
            <a:pPr marL="171450" indent="-171450">
              <a:buFont typeface="Arial" panose="020B0604020202020204" pitchFamily="34" charset="0"/>
              <a:buChar char="•"/>
            </a:pPr>
            <a:r>
              <a:rPr lang="en-US" sz="2800" dirty="0">
                <a:solidFill>
                  <a:srgbClr val="FFFFFF"/>
                </a:solidFill>
              </a:rPr>
              <a:t>Regulatory changes, including changes in requirements and standards</a:t>
            </a:r>
          </a:p>
          <a:p>
            <a:pPr marL="171450" indent="-171450">
              <a:buFont typeface="Arial" panose="020B0604020202020204" pitchFamily="34" charset="0"/>
              <a:buChar char="•"/>
            </a:pPr>
            <a:r>
              <a:rPr lang="en-US" sz="2800" dirty="0">
                <a:solidFill>
                  <a:srgbClr val="FFFFFF"/>
                </a:solidFill>
              </a:rPr>
              <a:t>Operational changes </a:t>
            </a:r>
          </a:p>
          <a:p>
            <a:pPr marL="0" indent="0">
              <a:buNone/>
            </a:pPr>
            <a:endParaRPr lang="en-US" dirty="0">
              <a:solidFill>
                <a:srgbClr val="FFFFFF"/>
              </a:solidFill>
              <a:ea typeface="+mn-lt"/>
              <a:cs typeface="+mn-lt"/>
            </a:endParaRPr>
          </a:p>
        </p:txBody>
      </p:sp>
      <p:pic>
        <p:nvPicPr>
          <p:cNvPr id="6" name="Picture 5">
            <a:extLst>
              <a:ext uri="{FF2B5EF4-FFF2-40B4-BE49-F238E27FC236}">
                <a16:creationId xmlns:a16="http://schemas.microsoft.com/office/drawing/2014/main" id="{6126B854-3C2C-4F58-8C1E-7AEC88407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77" r="26154"/>
          <a:stretch/>
        </p:blipFill>
        <p:spPr>
          <a:xfrm>
            <a:off x="3853097" y="759599"/>
            <a:ext cx="4645325" cy="5330650"/>
          </a:xfrm>
          <a:prstGeom prst="rect">
            <a:avLst/>
          </a:prstGeom>
        </p:spPr>
      </p:pic>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10</a:t>
            </a:fld>
            <a:endParaRPr lang="en-US"/>
          </a:p>
        </p:txBody>
      </p:sp>
    </p:spTree>
    <p:extLst>
      <p:ext uri="{BB962C8B-B14F-4D97-AF65-F5344CB8AC3E}">
        <p14:creationId xmlns:p14="http://schemas.microsoft.com/office/powerpoint/2010/main" val="354083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216936" y="1123837"/>
            <a:ext cx="3012087" cy="1255469"/>
          </a:xfrm>
        </p:spPr>
        <p:txBody>
          <a:bodyPr>
            <a:normAutofit/>
          </a:bodyPr>
          <a:lstStyle/>
          <a:p>
            <a:r>
              <a:rPr lang="en-US" dirty="0">
                <a:ea typeface="+mj-lt"/>
                <a:cs typeface="+mj-lt"/>
              </a:rPr>
              <a:t>Tools to Tap  Levers for Change</a:t>
            </a:r>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234791" y="2379306"/>
            <a:ext cx="3012087" cy="3274586"/>
          </a:xfrm>
        </p:spPr>
        <p:txBody>
          <a:bodyPr anchor="t">
            <a:normAutofit/>
          </a:bodyPr>
          <a:lstStyle/>
          <a:p>
            <a:r>
              <a:rPr lang="en-US" sz="2200" dirty="0">
                <a:solidFill>
                  <a:srgbClr val="FFFFFF"/>
                </a:solidFill>
                <a:ea typeface="+mn-lt"/>
                <a:cs typeface="+mn-lt"/>
              </a:rPr>
              <a:t>Develop an elevator speech.</a:t>
            </a:r>
          </a:p>
          <a:p>
            <a:r>
              <a:rPr lang="en-US" sz="2200" dirty="0">
                <a:solidFill>
                  <a:srgbClr val="FFFFFF"/>
                </a:solidFill>
                <a:ea typeface="+mn-lt"/>
                <a:cs typeface="+mn-lt"/>
              </a:rPr>
              <a:t>Use the Freedom of Information Act (FOIA).</a:t>
            </a:r>
          </a:p>
          <a:p>
            <a:r>
              <a:rPr lang="en-US" sz="2200" dirty="0">
                <a:solidFill>
                  <a:srgbClr val="FFFFFF"/>
                </a:solidFill>
                <a:ea typeface="+mn-lt"/>
                <a:cs typeface="+mn-lt"/>
              </a:rPr>
              <a:t>Be open to new or unexpected avenues to change.</a:t>
            </a:r>
          </a:p>
          <a:p>
            <a:r>
              <a:rPr lang="en-US" sz="2200" dirty="0">
                <a:solidFill>
                  <a:srgbClr val="FFFFFF"/>
                </a:solidFill>
                <a:ea typeface="+mn-lt"/>
                <a:cs typeface="+mn-lt"/>
              </a:rPr>
              <a:t>Stay nimble.</a:t>
            </a:r>
          </a:p>
          <a:p>
            <a:pPr marL="0" indent="0">
              <a:buNone/>
            </a:pPr>
            <a:endParaRPr lang="en-US" dirty="0">
              <a:solidFill>
                <a:srgbClr val="FFFFFF"/>
              </a:solidFill>
              <a:ea typeface="+mn-lt"/>
              <a:cs typeface="+mn-lt"/>
            </a:endParaRPr>
          </a:p>
        </p:txBody>
      </p:sp>
      <p:pic>
        <p:nvPicPr>
          <p:cNvPr id="6" name="Picture 5">
            <a:extLst>
              <a:ext uri="{FF2B5EF4-FFF2-40B4-BE49-F238E27FC236}">
                <a16:creationId xmlns:a16="http://schemas.microsoft.com/office/drawing/2014/main" id="{C595FCA1-EFA6-4D32-966C-34C71DD14D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20296" y="759599"/>
            <a:ext cx="4310926" cy="5330650"/>
          </a:xfrm>
          <a:prstGeom prst="rect">
            <a:avLst/>
          </a:prstGeom>
        </p:spPr>
      </p:pic>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11</a:t>
            </a:fld>
            <a:endParaRPr lang="en-US"/>
          </a:p>
        </p:txBody>
      </p:sp>
    </p:spTree>
    <p:extLst>
      <p:ext uri="{BB962C8B-B14F-4D97-AF65-F5344CB8AC3E}">
        <p14:creationId xmlns:p14="http://schemas.microsoft.com/office/powerpoint/2010/main" val="373059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1200565" y="1087374"/>
            <a:ext cx="6737617" cy="1000978"/>
          </a:xfrm>
        </p:spPr>
        <p:txBody>
          <a:bodyPr>
            <a:normAutofit/>
          </a:bodyPr>
          <a:lstStyle/>
          <a:p>
            <a:r>
              <a:rPr lang="en-US" dirty="0">
                <a:ea typeface="+mj-lt"/>
                <a:cs typeface="+mj-lt"/>
              </a:rPr>
              <a:t>Exercise:</a:t>
            </a:r>
            <a:br>
              <a:rPr lang="en-US" dirty="0">
                <a:ea typeface="+mj-lt"/>
                <a:cs typeface="+mj-lt"/>
              </a:rPr>
            </a:br>
            <a:r>
              <a:rPr lang="en-US" dirty="0">
                <a:ea typeface="+mj-lt"/>
                <a:cs typeface="+mj-lt"/>
              </a:rPr>
              <a:t>Agency Research</a:t>
            </a:r>
            <a:endParaRPr lang="en-US" dirty="0"/>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1200564" y="2535446"/>
            <a:ext cx="6737617" cy="3554457"/>
          </a:xfrm>
        </p:spPr>
        <p:txBody>
          <a:bodyPr>
            <a:normAutofit fontScale="92500" lnSpcReduction="10000"/>
          </a:bodyPr>
          <a:lstStyle/>
          <a:p>
            <a:r>
              <a:rPr lang="en-US" sz="2000" dirty="0">
                <a:solidFill>
                  <a:schemeClr val="tx1"/>
                </a:solidFill>
              </a:rPr>
              <a:t>List 3 to 5 entities who are likely to have the biggest influence on your issue. </a:t>
            </a:r>
          </a:p>
          <a:p>
            <a:r>
              <a:rPr lang="en-US" sz="2000" dirty="0">
                <a:solidFill>
                  <a:schemeClr val="tx1"/>
                </a:solidFill>
              </a:rPr>
              <a:t>Locate the website for each entity and list the major services and responsibilities that relate to your issue. </a:t>
            </a:r>
          </a:p>
          <a:p>
            <a:r>
              <a:rPr lang="en-US" sz="2000" dirty="0">
                <a:solidFill>
                  <a:schemeClr val="tx1"/>
                </a:solidFill>
              </a:rPr>
              <a:t> Scan the news section of each website to see what projects or initiatives are planned that might be related to your prioritized goals. </a:t>
            </a:r>
          </a:p>
          <a:p>
            <a:r>
              <a:rPr lang="en-US" sz="2000" dirty="0">
                <a:solidFill>
                  <a:schemeClr val="tx1"/>
                </a:solidFill>
              </a:rPr>
              <a:t>Call the agency contacts to confirm responsible departments and staff and where to find the relevant regulations and plans. </a:t>
            </a:r>
          </a:p>
          <a:p>
            <a:r>
              <a:rPr lang="en-US" sz="2000" dirty="0">
                <a:solidFill>
                  <a:schemeClr val="tx1"/>
                </a:solidFill>
              </a:rPr>
              <a:t>Develop a contact sheet outlining the information you have gathered for future reference. </a:t>
            </a:r>
            <a:endParaRPr lang="en-US" sz="2000" dirty="0">
              <a:solidFill>
                <a:schemeClr val="tx1"/>
              </a:solidFill>
              <a:ea typeface="+mn-lt"/>
              <a:cs typeface="+mn-lt"/>
            </a:endParaRPr>
          </a:p>
        </p:txBody>
      </p:sp>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12</a:t>
            </a:fld>
            <a:endParaRPr lang="en-US"/>
          </a:p>
        </p:txBody>
      </p:sp>
    </p:spTree>
    <p:extLst>
      <p:ext uri="{BB962C8B-B14F-4D97-AF65-F5344CB8AC3E}">
        <p14:creationId xmlns:p14="http://schemas.microsoft.com/office/powerpoint/2010/main" val="385683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a:t>Step</a:t>
            </a:r>
            <a:r>
              <a:rPr lang="en-US">
                <a:ea typeface="+mj-lt"/>
                <a:cs typeface="+mj-lt"/>
              </a:rPr>
              <a:t> 3: </a:t>
            </a:r>
            <a:r>
              <a:rPr lang="en-US"/>
              <a:t>Build Relationships</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13</a:t>
            </a:fld>
            <a:endParaRPr lang="en-US"/>
          </a:p>
        </p:txBody>
      </p:sp>
      <p:pic>
        <p:nvPicPr>
          <p:cNvPr id="3" name="Picture 2" descr="A picture containing LEGO&#10;&#10;Description automatically generated">
            <a:extLst>
              <a:ext uri="{FF2B5EF4-FFF2-40B4-BE49-F238E27FC236}">
                <a16:creationId xmlns:a16="http://schemas.microsoft.com/office/drawing/2014/main" id="{70CB96ED-925C-4853-93C6-6A5BA601F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759" y="2557871"/>
            <a:ext cx="2000709" cy="1995841"/>
          </a:xfrm>
          <a:prstGeom prst="rect">
            <a:avLst/>
          </a:prstGeom>
        </p:spPr>
      </p:pic>
    </p:spTree>
    <p:extLst>
      <p:ext uri="{BB962C8B-B14F-4D97-AF65-F5344CB8AC3E}">
        <p14:creationId xmlns:p14="http://schemas.microsoft.com/office/powerpoint/2010/main" val="301409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A9E6-B944-4337-BE83-3B2DD8F63B78}"/>
              </a:ext>
            </a:extLst>
          </p:cNvPr>
          <p:cNvSpPr>
            <a:spLocks noGrp="1"/>
          </p:cNvSpPr>
          <p:nvPr>
            <p:ph type="title"/>
          </p:nvPr>
        </p:nvSpPr>
        <p:spPr>
          <a:xfrm>
            <a:off x="189689" y="1123837"/>
            <a:ext cx="2210611" cy="4601183"/>
          </a:xfrm>
        </p:spPr>
        <p:txBody>
          <a:bodyPr>
            <a:normAutofit/>
          </a:bodyPr>
          <a:lstStyle/>
          <a:p>
            <a:r>
              <a:rPr lang="en-US">
                <a:ea typeface="+mj-lt"/>
                <a:cs typeface="+mj-lt"/>
              </a:rPr>
              <a:t>Step</a:t>
            </a:r>
            <a:r>
              <a:rPr lang="en-US"/>
              <a:t> 3: </a:t>
            </a:r>
            <a:r>
              <a:rPr lang="en-US">
                <a:ea typeface="+mj-lt"/>
                <a:cs typeface="+mj-lt"/>
              </a:rPr>
              <a:t>Build Relationships</a:t>
            </a:r>
          </a:p>
          <a:p>
            <a:endParaRPr lang="en-US"/>
          </a:p>
        </p:txBody>
      </p:sp>
      <p:sp>
        <p:nvSpPr>
          <p:cNvPr id="5" name="Slide Number Placeholder 4">
            <a:extLst>
              <a:ext uri="{FF2B5EF4-FFF2-40B4-BE49-F238E27FC236}">
                <a16:creationId xmlns:a16="http://schemas.microsoft.com/office/drawing/2014/main" id="{16458C21-8DF8-42C5-BB62-B149E18245C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14</a:t>
            </a:fld>
            <a:endParaRPr lang="en-US"/>
          </a:p>
        </p:txBody>
      </p:sp>
      <p:graphicFrame>
        <p:nvGraphicFramePr>
          <p:cNvPr id="7" name="Content Placeholder 2">
            <a:extLst>
              <a:ext uri="{FF2B5EF4-FFF2-40B4-BE49-F238E27FC236}">
                <a16:creationId xmlns:a16="http://schemas.microsoft.com/office/drawing/2014/main" id="{2702BD55-5891-4246-B89B-6F5BA541EB7C}"/>
              </a:ext>
            </a:extLst>
          </p:cNvPr>
          <p:cNvGraphicFramePr>
            <a:graphicFrameLocks noGrp="1"/>
          </p:cNvGraphicFramePr>
          <p:nvPr>
            <p:ph idx="1"/>
            <p:extLst>
              <p:ext uri="{D42A27DB-BD31-4B8C-83A1-F6EECF244321}">
                <p14:modId xmlns:p14="http://schemas.microsoft.com/office/powerpoint/2010/main" val="218625853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32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A9E6-B944-4337-BE83-3B2DD8F63B78}"/>
              </a:ext>
            </a:extLst>
          </p:cNvPr>
          <p:cNvSpPr>
            <a:spLocks noGrp="1"/>
          </p:cNvSpPr>
          <p:nvPr>
            <p:ph type="title"/>
          </p:nvPr>
        </p:nvSpPr>
        <p:spPr>
          <a:xfrm>
            <a:off x="189689" y="1123837"/>
            <a:ext cx="2210611" cy="4601183"/>
          </a:xfrm>
        </p:spPr>
        <p:txBody>
          <a:bodyPr>
            <a:normAutofit/>
          </a:bodyPr>
          <a:lstStyle/>
          <a:p>
            <a:r>
              <a:rPr lang="en-US" dirty="0">
                <a:ea typeface="+mj-lt"/>
                <a:cs typeface="+mj-lt"/>
              </a:rPr>
              <a:t>Step</a:t>
            </a:r>
            <a:r>
              <a:rPr lang="en-US" dirty="0"/>
              <a:t> 3: Tips for </a:t>
            </a:r>
            <a:r>
              <a:rPr lang="en-US" dirty="0">
                <a:ea typeface="+mj-lt"/>
                <a:cs typeface="+mj-lt"/>
              </a:rPr>
              <a:t>Building Relationships </a:t>
            </a:r>
          </a:p>
          <a:p>
            <a:endParaRPr lang="en-US" dirty="0"/>
          </a:p>
        </p:txBody>
      </p:sp>
      <p:sp>
        <p:nvSpPr>
          <p:cNvPr id="5" name="Slide Number Placeholder 4">
            <a:extLst>
              <a:ext uri="{FF2B5EF4-FFF2-40B4-BE49-F238E27FC236}">
                <a16:creationId xmlns:a16="http://schemas.microsoft.com/office/drawing/2014/main" id="{16458C21-8DF8-42C5-BB62-B149E18245C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15</a:t>
            </a:fld>
            <a:endParaRPr lang="en-US"/>
          </a:p>
        </p:txBody>
      </p:sp>
      <p:graphicFrame>
        <p:nvGraphicFramePr>
          <p:cNvPr id="7" name="Content Placeholder 2">
            <a:extLst>
              <a:ext uri="{FF2B5EF4-FFF2-40B4-BE49-F238E27FC236}">
                <a16:creationId xmlns:a16="http://schemas.microsoft.com/office/drawing/2014/main" id="{6DA8EF7E-0F1F-478C-BF5B-54B2B3E0064A}"/>
              </a:ext>
            </a:extLst>
          </p:cNvPr>
          <p:cNvGraphicFramePr>
            <a:graphicFrameLocks noGrp="1"/>
          </p:cNvGraphicFramePr>
          <p:nvPr>
            <p:ph idx="1"/>
            <p:extLst>
              <p:ext uri="{D42A27DB-BD31-4B8C-83A1-F6EECF244321}">
                <p14:modId xmlns:p14="http://schemas.microsoft.com/office/powerpoint/2010/main" val="652122045"/>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10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1200565" y="1087374"/>
            <a:ext cx="6737617" cy="1000978"/>
          </a:xfrm>
        </p:spPr>
        <p:txBody>
          <a:bodyPr>
            <a:normAutofit/>
          </a:bodyPr>
          <a:lstStyle/>
          <a:p>
            <a:r>
              <a:rPr lang="en-US" dirty="0">
                <a:ea typeface="+mj-lt"/>
                <a:cs typeface="+mj-lt"/>
              </a:rPr>
              <a:t>Exercise:</a:t>
            </a:r>
            <a:br>
              <a:rPr lang="en-US" dirty="0">
                <a:ea typeface="+mj-lt"/>
                <a:cs typeface="+mj-lt"/>
              </a:rPr>
            </a:br>
            <a:r>
              <a:rPr lang="en-US" dirty="0">
                <a:ea typeface="+mj-lt"/>
                <a:cs typeface="+mj-lt"/>
              </a:rPr>
              <a:t>Coalition Building</a:t>
            </a:r>
            <a:endParaRPr lang="en-US" dirty="0"/>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1200564" y="2535446"/>
            <a:ext cx="6737617" cy="3554457"/>
          </a:xfrm>
        </p:spPr>
        <p:txBody>
          <a:bodyPr>
            <a:normAutofit/>
          </a:bodyPr>
          <a:lstStyle/>
          <a:p>
            <a:endParaRPr lang="en-US" dirty="0">
              <a:solidFill>
                <a:schemeClr val="tx1"/>
              </a:solidFill>
            </a:endParaRPr>
          </a:p>
          <a:p>
            <a:r>
              <a:rPr lang="en-US" sz="2800" dirty="0">
                <a:solidFill>
                  <a:schemeClr val="tx1"/>
                </a:solidFill>
              </a:rPr>
              <a:t>Who are the influencers in your community? </a:t>
            </a:r>
          </a:p>
          <a:p>
            <a:r>
              <a:rPr lang="en-US" sz="2800" dirty="0">
                <a:solidFill>
                  <a:schemeClr val="tx1"/>
                </a:solidFill>
              </a:rPr>
              <a:t>Which stakeholders are already supporters? </a:t>
            </a:r>
          </a:p>
          <a:p>
            <a:r>
              <a:rPr lang="en-US" sz="2800" dirty="0">
                <a:solidFill>
                  <a:schemeClr val="tx1"/>
                </a:solidFill>
              </a:rPr>
              <a:t>Who else could you connect with to build new relationships? (See list on page 8.)</a:t>
            </a:r>
          </a:p>
        </p:txBody>
      </p:sp>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16</a:t>
            </a:fld>
            <a:endParaRPr lang="en-US"/>
          </a:p>
        </p:txBody>
      </p:sp>
    </p:spTree>
    <p:extLst>
      <p:ext uri="{BB962C8B-B14F-4D97-AF65-F5344CB8AC3E}">
        <p14:creationId xmlns:p14="http://schemas.microsoft.com/office/powerpoint/2010/main" val="271552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a:t>Step</a:t>
            </a:r>
            <a:r>
              <a:rPr lang="en-US">
                <a:ea typeface="+mj-lt"/>
                <a:cs typeface="+mj-lt"/>
              </a:rPr>
              <a:t> 4: </a:t>
            </a:r>
            <a:r>
              <a:rPr lang="en-US"/>
              <a:t>Develop an Action Plan</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17</a:t>
            </a:fld>
            <a:endParaRPr lang="en-US"/>
          </a:p>
        </p:txBody>
      </p:sp>
      <p:pic>
        <p:nvPicPr>
          <p:cNvPr id="3" name="Picture 2" descr="A close up of a logo&#10;&#10;Description automatically generated">
            <a:extLst>
              <a:ext uri="{FF2B5EF4-FFF2-40B4-BE49-F238E27FC236}">
                <a16:creationId xmlns:a16="http://schemas.microsoft.com/office/drawing/2014/main" id="{0A5B3755-5D80-4C31-8229-88303DFA5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205" y="3021496"/>
            <a:ext cx="1849817" cy="1648750"/>
          </a:xfrm>
          <a:prstGeom prst="rect">
            <a:avLst/>
          </a:prstGeom>
        </p:spPr>
      </p:pic>
    </p:spTree>
    <p:extLst>
      <p:ext uri="{BB962C8B-B14F-4D97-AF65-F5344CB8AC3E}">
        <p14:creationId xmlns:p14="http://schemas.microsoft.com/office/powerpoint/2010/main" val="149390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1101-AAD9-4B92-A939-4F764F7521BC}"/>
              </a:ext>
            </a:extLst>
          </p:cNvPr>
          <p:cNvSpPr>
            <a:spLocks noGrp="1"/>
          </p:cNvSpPr>
          <p:nvPr>
            <p:ph type="title"/>
          </p:nvPr>
        </p:nvSpPr>
        <p:spPr>
          <a:xfrm>
            <a:off x="189689" y="1123837"/>
            <a:ext cx="2210611" cy="4601183"/>
          </a:xfrm>
        </p:spPr>
        <p:txBody>
          <a:bodyPr>
            <a:normAutofit/>
          </a:bodyPr>
          <a:lstStyle/>
          <a:p>
            <a:r>
              <a:rPr lang="en-US">
                <a:ea typeface="+mj-lt"/>
                <a:cs typeface="+mj-lt"/>
              </a:rPr>
              <a:t>Step</a:t>
            </a:r>
            <a:r>
              <a:rPr lang="en-US"/>
              <a:t> 4: </a:t>
            </a:r>
            <a:r>
              <a:rPr lang="en-US">
                <a:ea typeface="+mj-lt"/>
                <a:cs typeface="+mj-lt"/>
              </a:rPr>
              <a:t>Develop an Action Plan</a:t>
            </a:r>
            <a:endParaRPr lang="en-US"/>
          </a:p>
        </p:txBody>
      </p:sp>
      <p:sp>
        <p:nvSpPr>
          <p:cNvPr id="5" name="Slide Number Placeholder 4">
            <a:extLst>
              <a:ext uri="{FF2B5EF4-FFF2-40B4-BE49-F238E27FC236}">
                <a16:creationId xmlns:a16="http://schemas.microsoft.com/office/drawing/2014/main" id="{3AD6BCB6-2DBB-42C1-8587-49DD18E9C58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D4744BE7-1458-415B-A0D8-4BC122C5B296}"/>
              </a:ext>
            </a:extLst>
          </p:cNvPr>
          <p:cNvGraphicFramePr>
            <a:graphicFrameLocks noGrp="1"/>
          </p:cNvGraphicFramePr>
          <p:nvPr>
            <p:ph idx="1"/>
            <p:extLst>
              <p:ext uri="{D42A27DB-BD31-4B8C-83A1-F6EECF244321}">
                <p14:modId xmlns:p14="http://schemas.microsoft.com/office/powerpoint/2010/main" val="2003918254"/>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1101-AAD9-4B92-A939-4F764F7521BC}"/>
              </a:ext>
            </a:extLst>
          </p:cNvPr>
          <p:cNvSpPr>
            <a:spLocks noGrp="1"/>
          </p:cNvSpPr>
          <p:nvPr>
            <p:ph type="title"/>
          </p:nvPr>
        </p:nvSpPr>
        <p:spPr>
          <a:xfrm>
            <a:off x="189689" y="1123837"/>
            <a:ext cx="2210611" cy="4601183"/>
          </a:xfrm>
        </p:spPr>
        <p:txBody>
          <a:bodyPr>
            <a:normAutofit/>
          </a:bodyPr>
          <a:lstStyle/>
          <a:p>
            <a:r>
              <a:rPr lang="en-US" dirty="0">
                <a:ea typeface="+mj-lt"/>
                <a:cs typeface="+mj-lt"/>
              </a:rPr>
              <a:t>Range of Engagement Approaches</a:t>
            </a:r>
            <a:endParaRPr lang="en-US" dirty="0"/>
          </a:p>
        </p:txBody>
      </p:sp>
      <p:sp>
        <p:nvSpPr>
          <p:cNvPr id="5" name="Slide Number Placeholder 4">
            <a:extLst>
              <a:ext uri="{FF2B5EF4-FFF2-40B4-BE49-F238E27FC236}">
                <a16:creationId xmlns:a16="http://schemas.microsoft.com/office/drawing/2014/main" id="{3AD6BCB6-2DBB-42C1-8587-49DD18E9C58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19</a:t>
            </a:fld>
            <a:endParaRPr lang="en-US"/>
          </a:p>
        </p:txBody>
      </p:sp>
      <p:graphicFrame>
        <p:nvGraphicFramePr>
          <p:cNvPr id="9" name="Content Placeholder 2">
            <a:extLst>
              <a:ext uri="{FF2B5EF4-FFF2-40B4-BE49-F238E27FC236}">
                <a16:creationId xmlns:a16="http://schemas.microsoft.com/office/drawing/2014/main" id="{3557B803-0953-4CB1-8ED3-9446BA84754A}"/>
              </a:ext>
            </a:extLst>
          </p:cNvPr>
          <p:cNvGraphicFramePr>
            <a:graphicFrameLocks noGrp="1"/>
          </p:cNvGraphicFramePr>
          <p:nvPr>
            <p:ph idx="1"/>
            <p:extLst>
              <p:ext uri="{D42A27DB-BD31-4B8C-83A1-F6EECF244321}">
                <p14:modId xmlns:p14="http://schemas.microsoft.com/office/powerpoint/2010/main" val="2709012280"/>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360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210611" cy="4601183"/>
          </a:xfrm>
        </p:spPr>
        <p:txBody>
          <a:bodyPr>
            <a:normAutofit/>
          </a:bodyPr>
          <a:lstStyle/>
          <a:p>
            <a:r>
              <a:rPr lang="en-US" dirty="0"/>
              <a:t> Tools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a:pPr>
                <a:spcAft>
                  <a:spcPts val="600"/>
                </a:spcAft>
              </a:pPr>
              <a:t>2</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a:t>Step</a:t>
            </a:r>
            <a:r>
              <a:rPr lang="en-US">
                <a:ea typeface="+mj-lt"/>
                <a:cs typeface="+mj-lt"/>
              </a:rPr>
              <a:t> 5: </a:t>
            </a:r>
            <a:r>
              <a:rPr lang="en-US"/>
              <a:t>Make Your Case</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20</a:t>
            </a:fld>
            <a:endParaRPr lang="en-US"/>
          </a:p>
        </p:txBody>
      </p:sp>
      <p:pic>
        <p:nvPicPr>
          <p:cNvPr id="3" name="Picture 2" descr="A close up of a logo&#10;&#10;Description automatically generated">
            <a:extLst>
              <a:ext uri="{FF2B5EF4-FFF2-40B4-BE49-F238E27FC236}">
                <a16:creationId xmlns:a16="http://schemas.microsoft.com/office/drawing/2014/main" id="{66CFD969-9EDC-4FD3-AFBE-D35D8BD4B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635" y="3024326"/>
            <a:ext cx="1990958" cy="1645920"/>
          </a:xfrm>
          <a:prstGeom prst="rect">
            <a:avLst/>
          </a:prstGeom>
        </p:spPr>
      </p:pic>
    </p:spTree>
    <p:extLst>
      <p:ext uri="{BB962C8B-B14F-4D97-AF65-F5344CB8AC3E}">
        <p14:creationId xmlns:p14="http://schemas.microsoft.com/office/powerpoint/2010/main" val="387358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26ADF9-6841-48F6-8C1A-4684209BEE16}"/>
              </a:ext>
            </a:extLst>
          </p:cNvPr>
          <p:cNvSpPr>
            <a:spLocks noGrp="1"/>
          </p:cNvSpPr>
          <p:nvPr>
            <p:ph type="title"/>
          </p:nvPr>
        </p:nvSpPr>
        <p:spPr>
          <a:xfrm>
            <a:off x="216936" y="1123837"/>
            <a:ext cx="4838332" cy="1255469"/>
          </a:xfrm>
        </p:spPr>
        <p:txBody>
          <a:bodyPr>
            <a:normAutofit/>
          </a:bodyPr>
          <a:lstStyle/>
          <a:p>
            <a:r>
              <a:rPr lang="en-US" dirty="0"/>
              <a:t>Step 5: Make Your Case</a:t>
            </a:r>
          </a:p>
        </p:txBody>
      </p:sp>
      <p:sp>
        <p:nvSpPr>
          <p:cNvPr id="3" name="Content Placeholder 2">
            <a:extLst>
              <a:ext uri="{FF2B5EF4-FFF2-40B4-BE49-F238E27FC236}">
                <a16:creationId xmlns:a16="http://schemas.microsoft.com/office/drawing/2014/main" id="{E0C33693-F603-4CC4-B350-BA18B04747E3}"/>
              </a:ext>
            </a:extLst>
          </p:cNvPr>
          <p:cNvSpPr>
            <a:spLocks noGrp="1"/>
          </p:cNvSpPr>
          <p:nvPr>
            <p:ph idx="1"/>
          </p:nvPr>
        </p:nvSpPr>
        <p:spPr>
          <a:xfrm>
            <a:off x="216936" y="2510395"/>
            <a:ext cx="4838331" cy="3274586"/>
          </a:xfrm>
        </p:spPr>
        <p:txBody>
          <a:bodyPr anchor="t">
            <a:normAutofit fontScale="92500" lnSpcReduction="20000"/>
          </a:bodyPr>
          <a:lstStyle/>
          <a:p>
            <a:r>
              <a:rPr lang="en-US" sz="2400" dirty="0">
                <a:solidFill>
                  <a:srgbClr val="FFFFFF"/>
                </a:solidFill>
                <a:ea typeface="+mn-lt"/>
                <a:cs typeface="+mn-lt"/>
              </a:rPr>
              <a:t>Determine who is the audience or decisionmaker. </a:t>
            </a:r>
          </a:p>
          <a:p>
            <a:r>
              <a:rPr lang="en-US" sz="2400" dirty="0">
                <a:solidFill>
                  <a:srgbClr val="FFFFFF"/>
                </a:solidFill>
                <a:ea typeface="+mn-lt"/>
                <a:cs typeface="+mn-lt"/>
              </a:rPr>
              <a:t>Identify your target audience’s concerns.</a:t>
            </a:r>
          </a:p>
          <a:p>
            <a:r>
              <a:rPr lang="en-US" sz="2400" dirty="0">
                <a:solidFill>
                  <a:srgbClr val="FFFFFF"/>
                </a:solidFill>
                <a:ea typeface="+mn-lt"/>
                <a:cs typeface="+mn-lt"/>
              </a:rPr>
              <a:t>Gather information that supports your community concerns and goals.</a:t>
            </a:r>
          </a:p>
          <a:p>
            <a:r>
              <a:rPr lang="en-US" sz="2400" dirty="0">
                <a:solidFill>
                  <a:srgbClr val="FFFFFF"/>
                </a:solidFill>
                <a:ea typeface="+mn-lt"/>
                <a:cs typeface="+mn-lt"/>
              </a:rPr>
              <a:t>Practice crafting your message!</a:t>
            </a:r>
          </a:p>
          <a:p>
            <a:r>
              <a:rPr lang="en-US" sz="2400" dirty="0">
                <a:solidFill>
                  <a:srgbClr val="FFFFFF"/>
                </a:solidFill>
                <a:ea typeface="+mn-lt"/>
                <a:cs typeface="+mn-lt"/>
              </a:rPr>
              <a:t>Design your message in printed form or other media.</a:t>
            </a:r>
          </a:p>
          <a:p>
            <a:r>
              <a:rPr lang="en-US" sz="2400" dirty="0">
                <a:solidFill>
                  <a:srgbClr val="FFFFFF"/>
                </a:solidFill>
                <a:ea typeface="+mn-lt"/>
                <a:cs typeface="+mn-lt"/>
              </a:rPr>
              <a:t>Use Images! </a:t>
            </a:r>
          </a:p>
          <a:p>
            <a:endParaRPr lang="en-US" dirty="0">
              <a:solidFill>
                <a:srgbClr val="FFFFFF"/>
              </a:solidFill>
              <a:ea typeface="+mn-lt"/>
              <a:cs typeface="+mn-lt"/>
            </a:endParaRPr>
          </a:p>
          <a:p>
            <a:endParaRPr lang="en-US" dirty="0">
              <a:solidFill>
                <a:srgbClr val="FFFFFF"/>
              </a:solidFill>
            </a:endParaRPr>
          </a:p>
          <a:p>
            <a:endParaRPr lang="en-US" b="1" dirty="0">
              <a:solidFill>
                <a:srgbClr val="FFFFFF"/>
              </a:solidFill>
            </a:endParaRPr>
          </a:p>
          <a:p>
            <a:endParaRPr lang="en-US" dirty="0">
              <a:solidFill>
                <a:srgbClr val="FFFFFF"/>
              </a:solidFill>
            </a:endParaRPr>
          </a:p>
        </p:txBody>
      </p:sp>
      <p:pic>
        <p:nvPicPr>
          <p:cNvPr id="6" name="Picture 5" descr="A ship in a body of water&#10;&#10;Description automatically generated">
            <a:extLst>
              <a:ext uri="{FF2B5EF4-FFF2-40B4-BE49-F238E27FC236}">
                <a16:creationId xmlns:a16="http://schemas.microsoft.com/office/drawing/2014/main" id="{C5E8351E-149B-443E-BE88-43B3E6532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4" r="21123" b="5730"/>
          <a:stretch/>
        </p:blipFill>
        <p:spPr>
          <a:xfrm>
            <a:off x="5484750" y="759599"/>
            <a:ext cx="3007738" cy="5334000"/>
          </a:xfrm>
          <a:prstGeom prst="rect">
            <a:avLst/>
          </a:prstGeom>
        </p:spPr>
      </p:pic>
      <p:sp>
        <p:nvSpPr>
          <p:cNvPr id="5" name="Slide Number Placeholder 4">
            <a:extLst>
              <a:ext uri="{FF2B5EF4-FFF2-40B4-BE49-F238E27FC236}">
                <a16:creationId xmlns:a16="http://schemas.microsoft.com/office/drawing/2014/main" id="{AB9F440F-00B9-48C5-8902-774F928802F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21</a:t>
            </a:fld>
            <a:endParaRPr lang="en-US"/>
          </a:p>
        </p:txBody>
      </p:sp>
    </p:spTree>
    <p:extLst>
      <p:ext uri="{BB962C8B-B14F-4D97-AF65-F5344CB8AC3E}">
        <p14:creationId xmlns:p14="http://schemas.microsoft.com/office/powerpoint/2010/main" val="314957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a:t>Step </a:t>
            </a:r>
            <a:r>
              <a:rPr lang="en-US">
                <a:ea typeface="+mj-lt"/>
                <a:cs typeface="+mj-lt"/>
              </a:rPr>
              <a:t>6: </a:t>
            </a:r>
            <a:r>
              <a:rPr lang="en-US"/>
              <a:t>Build Momentum for Change</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22</a:t>
            </a:fld>
            <a:endParaRPr lang="en-US"/>
          </a:p>
        </p:txBody>
      </p:sp>
      <p:pic>
        <p:nvPicPr>
          <p:cNvPr id="3" name="Picture 2" descr="A picture containing text&#10;&#10;Description automatically generated">
            <a:extLst>
              <a:ext uri="{FF2B5EF4-FFF2-40B4-BE49-F238E27FC236}">
                <a16:creationId xmlns:a16="http://schemas.microsoft.com/office/drawing/2014/main" id="{F6EF86BC-76F1-43C3-81DF-FF688F175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59" y="3010809"/>
            <a:ext cx="1866866" cy="1659437"/>
          </a:xfrm>
          <a:prstGeom prst="rect">
            <a:avLst/>
          </a:prstGeom>
        </p:spPr>
      </p:pic>
    </p:spTree>
    <p:extLst>
      <p:ext uri="{BB962C8B-B14F-4D97-AF65-F5344CB8AC3E}">
        <p14:creationId xmlns:p14="http://schemas.microsoft.com/office/powerpoint/2010/main" val="208200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2C2ADE-92C8-406F-84F9-3DC571C209F0}"/>
              </a:ext>
            </a:extLst>
          </p:cNvPr>
          <p:cNvSpPr>
            <a:spLocks noGrp="1"/>
          </p:cNvSpPr>
          <p:nvPr>
            <p:ph type="title"/>
          </p:nvPr>
        </p:nvSpPr>
        <p:spPr>
          <a:xfrm>
            <a:off x="216936" y="1123837"/>
            <a:ext cx="3012087" cy="1255469"/>
          </a:xfrm>
        </p:spPr>
        <p:txBody>
          <a:bodyPr>
            <a:normAutofit/>
          </a:bodyPr>
          <a:lstStyle/>
          <a:p>
            <a:r>
              <a:rPr lang="en-US" sz="2800">
                <a:ea typeface="+mj-lt"/>
                <a:cs typeface="+mj-lt"/>
              </a:rPr>
              <a:t>Step </a:t>
            </a:r>
            <a:r>
              <a:rPr lang="en-US" sz="2800"/>
              <a:t>6: </a:t>
            </a:r>
            <a:r>
              <a:rPr lang="en-US" sz="2800">
                <a:ea typeface="+mj-lt"/>
                <a:cs typeface="+mj-lt"/>
              </a:rPr>
              <a:t>Build Momentum for Change</a:t>
            </a:r>
            <a:endParaRPr lang="en-US" sz="2800"/>
          </a:p>
        </p:txBody>
      </p:sp>
      <p:sp>
        <p:nvSpPr>
          <p:cNvPr id="3" name="Content Placeholder 2">
            <a:extLst>
              <a:ext uri="{FF2B5EF4-FFF2-40B4-BE49-F238E27FC236}">
                <a16:creationId xmlns:a16="http://schemas.microsoft.com/office/drawing/2014/main" id="{5ADF6DC1-F0EF-4D15-BBF9-7E9503F0F6CF}"/>
              </a:ext>
            </a:extLst>
          </p:cNvPr>
          <p:cNvSpPr>
            <a:spLocks noGrp="1"/>
          </p:cNvSpPr>
          <p:nvPr>
            <p:ph idx="1"/>
          </p:nvPr>
        </p:nvSpPr>
        <p:spPr>
          <a:xfrm>
            <a:off x="216936" y="2510395"/>
            <a:ext cx="3012087" cy="3274586"/>
          </a:xfrm>
        </p:spPr>
        <p:txBody>
          <a:bodyPr anchor="t">
            <a:normAutofit/>
          </a:bodyPr>
          <a:lstStyle/>
          <a:p>
            <a:r>
              <a:rPr lang="en-US">
                <a:solidFill>
                  <a:srgbClr val="FFFFFF"/>
                </a:solidFill>
                <a:ea typeface="+mn-lt"/>
                <a:cs typeface="+mn-lt"/>
              </a:rPr>
              <a:t>Evaluate Your Process.</a:t>
            </a:r>
          </a:p>
          <a:p>
            <a:r>
              <a:rPr lang="en-US">
                <a:solidFill>
                  <a:srgbClr val="FFFFFF"/>
                </a:solidFill>
                <a:ea typeface="+mn-lt"/>
                <a:cs typeface="+mn-lt"/>
              </a:rPr>
              <a:t>Celebrate Success.</a:t>
            </a:r>
          </a:p>
          <a:p>
            <a:r>
              <a:rPr lang="en-US">
                <a:solidFill>
                  <a:srgbClr val="FFFFFF"/>
                </a:solidFill>
                <a:ea typeface="+mn-lt"/>
                <a:cs typeface="+mn-lt"/>
              </a:rPr>
              <a:t>Consider Ways to Institutionalize. </a:t>
            </a:r>
          </a:p>
          <a:p>
            <a:r>
              <a:rPr lang="en-US">
                <a:solidFill>
                  <a:srgbClr val="FFFFFF"/>
                </a:solidFill>
                <a:ea typeface="+mn-lt"/>
                <a:cs typeface="+mn-lt"/>
              </a:rPr>
              <a:t>Capture Your Momentum.</a:t>
            </a:r>
          </a:p>
        </p:txBody>
      </p:sp>
      <p:pic>
        <p:nvPicPr>
          <p:cNvPr id="7" name="Picture 6" descr="A person walking down a sidewalk&#10;&#10;Description automatically generated">
            <a:extLst>
              <a:ext uri="{FF2B5EF4-FFF2-40B4-BE49-F238E27FC236}">
                <a16:creationId xmlns:a16="http://schemas.microsoft.com/office/drawing/2014/main" id="{D100602A-2DA6-4B0C-9F5A-E163800453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 r="26760" b="3"/>
          <a:stretch/>
        </p:blipFill>
        <p:spPr>
          <a:xfrm>
            <a:off x="3853097" y="759599"/>
            <a:ext cx="4645325" cy="5330650"/>
          </a:xfrm>
          <a:prstGeom prst="rect">
            <a:avLst/>
          </a:prstGeom>
        </p:spPr>
      </p:pic>
      <p:sp>
        <p:nvSpPr>
          <p:cNvPr id="5" name="Slide Number Placeholder 4">
            <a:extLst>
              <a:ext uri="{FF2B5EF4-FFF2-40B4-BE49-F238E27FC236}">
                <a16:creationId xmlns:a16="http://schemas.microsoft.com/office/drawing/2014/main" id="{6D760A63-E8B9-46EB-8818-4CBCFE3F997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23</a:t>
            </a:fld>
            <a:endParaRPr lang="en-US"/>
          </a:p>
        </p:txBody>
      </p:sp>
    </p:spTree>
    <p:extLst>
      <p:ext uri="{BB962C8B-B14F-4D97-AF65-F5344CB8AC3E}">
        <p14:creationId xmlns:p14="http://schemas.microsoft.com/office/powerpoint/2010/main" val="54533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8112-2079-4474-9EB6-5507DC2769F7}"/>
              </a:ext>
            </a:extLst>
          </p:cNvPr>
          <p:cNvSpPr>
            <a:spLocks noGrp="1"/>
          </p:cNvSpPr>
          <p:nvPr>
            <p:ph type="title"/>
          </p:nvPr>
        </p:nvSpPr>
        <p:spPr>
          <a:xfrm>
            <a:off x="189689" y="1123837"/>
            <a:ext cx="2210611" cy="4601183"/>
          </a:xfrm>
        </p:spPr>
        <p:txBody>
          <a:bodyPr>
            <a:normAutofit/>
          </a:bodyPr>
          <a:lstStyle/>
          <a:p>
            <a:r>
              <a:rPr lang="en-US"/>
              <a:t>Community Action Resources</a:t>
            </a:r>
          </a:p>
        </p:txBody>
      </p:sp>
      <p:sp>
        <p:nvSpPr>
          <p:cNvPr id="5" name="Slide Number Placeholder 4">
            <a:extLst>
              <a:ext uri="{FF2B5EF4-FFF2-40B4-BE49-F238E27FC236}">
                <a16:creationId xmlns:a16="http://schemas.microsoft.com/office/drawing/2014/main" id="{4975D5F7-31FD-46F5-AD52-E133C87C512A}"/>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24</a:t>
            </a:fld>
            <a:endParaRPr lang="en-US"/>
          </a:p>
        </p:txBody>
      </p:sp>
      <p:graphicFrame>
        <p:nvGraphicFramePr>
          <p:cNvPr id="7" name="Content Placeholder 2">
            <a:extLst>
              <a:ext uri="{FF2B5EF4-FFF2-40B4-BE49-F238E27FC236}">
                <a16:creationId xmlns:a16="http://schemas.microsoft.com/office/drawing/2014/main" id="{FC55A603-6E27-4FBE-87F1-5BCA97144F86}"/>
              </a:ext>
            </a:extLst>
          </p:cNvPr>
          <p:cNvGraphicFramePr>
            <a:graphicFrameLocks noGrp="1"/>
          </p:cNvGraphicFramePr>
          <p:nvPr>
            <p:ph idx="1"/>
            <p:extLst>
              <p:ext uri="{D42A27DB-BD31-4B8C-83A1-F6EECF244321}">
                <p14:modId xmlns:p14="http://schemas.microsoft.com/office/powerpoint/2010/main" val="14426607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05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210611" cy="4601183"/>
          </a:xfrm>
        </p:spPr>
        <p:txBody>
          <a:bodyPr>
            <a:normAutofit/>
          </a:bodyPr>
          <a:lstStyle/>
          <a:p>
            <a:r>
              <a:rPr lang="en-US" dirty="0"/>
              <a:t> Tools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8C2430-CBAF-4D9E-8321-8A011BFF5987}" type="slidenum">
              <a:rPr kumimoji="0" lang="en-US" sz="1100" b="1" i="0" u="none" strike="noStrike" kern="1200" cap="none" spc="0" normalizeH="0" baseline="0" noProof="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1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60" normalizeH="0" baseline="0" noProof="0">
              <a:ln>
                <a:noFill/>
              </a:ln>
              <a:solidFill>
                <a:srgbClr val="FFFFFF"/>
              </a:solidFill>
              <a:effectLst/>
              <a:uLnTx/>
              <a:uFillTx/>
              <a:latin typeface="Corbel" panose="020B0503020204020204"/>
              <a:ea typeface="+mj-ea"/>
              <a:cs typeface="+mj-cs"/>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070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318581" y="1191637"/>
            <a:ext cx="2387610" cy="4465854"/>
          </a:xfrm>
        </p:spPr>
        <p:txBody>
          <a:bodyPr>
            <a:normAutofit/>
          </a:bodyPr>
          <a:lstStyle/>
          <a:p>
            <a:r>
              <a:rPr lang="en-US" dirty="0"/>
              <a:t>Website</a:t>
            </a:r>
            <a:br>
              <a:rPr lang="en-US" dirty="0"/>
            </a:br>
            <a:endParaRPr lang="en-US" dirty="0"/>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875495" y="6270252"/>
            <a:ext cx="1114425" cy="354386"/>
          </a:xfrm>
        </p:spPr>
        <p:txBody>
          <a:bodyPr vert="horz" lIns="88751" tIns="44375" rIns="88751" bIns="44375" rtlCol="0" anchor="ctr">
            <a:normAutofit/>
          </a:bodyPr>
          <a:lstStyle/>
          <a:p>
            <a:pPr>
              <a:spcAft>
                <a:spcPts val="582"/>
              </a:spcAft>
            </a:pPr>
            <a:fld id="{9C8C2430-CBAF-4D9E-8321-8A011BFF5987}" type="slidenum">
              <a:rPr lang="en-US" smtClean="0"/>
              <a:pPr>
                <a:spcAft>
                  <a:spcPts val="582"/>
                </a:spcAft>
              </a:pPr>
              <a:t>26</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318581" y="1191638"/>
            <a:ext cx="2145594" cy="4465854"/>
          </a:xfrm>
          <a:prstGeom prst="rect">
            <a:avLst/>
          </a:prstGeom>
        </p:spPr>
        <p:txBody>
          <a:bodyPr vert="horz" lIns="88751" tIns="44375" rIns="88751" bIns="44375"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sz="2912"/>
          </a:p>
        </p:txBody>
      </p:sp>
      <p:sp>
        <p:nvSpPr>
          <p:cNvPr id="7" name="TextBox 6">
            <a:extLst>
              <a:ext uri="{FF2B5EF4-FFF2-40B4-BE49-F238E27FC236}">
                <a16:creationId xmlns:a16="http://schemas.microsoft.com/office/drawing/2014/main" id="{63E90A4A-A80C-4FA4-85A7-F56A2F40DDFC}"/>
              </a:ext>
            </a:extLst>
          </p:cNvPr>
          <p:cNvSpPr txBox="1"/>
          <p:nvPr/>
        </p:nvSpPr>
        <p:spPr>
          <a:xfrm>
            <a:off x="2923775" y="972510"/>
            <a:ext cx="5356733" cy="3109954"/>
          </a:xfrm>
          <a:prstGeom prst="rect">
            <a:avLst/>
          </a:prstGeom>
          <a:noFill/>
        </p:spPr>
        <p:txBody>
          <a:bodyPr wrap="square" rtlCol="0" anchor="t">
            <a:spAutoFit/>
          </a:bodyPr>
          <a:lstStyle/>
          <a:p>
            <a:r>
              <a:rPr lang="en-US" sz="2330" b="1" dirty="0"/>
              <a:t>Visit the Website for more Tools </a:t>
            </a:r>
          </a:p>
          <a:p>
            <a:pPr marL="277360" indent="-277360">
              <a:buFont typeface="Arial" panose="020B0604020202020204" pitchFamily="34" charset="0"/>
              <a:buChar char="•"/>
            </a:pPr>
            <a:r>
              <a:rPr lang="en-US" sz="2330" dirty="0"/>
              <a:t>Case Studies</a:t>
            </a:r>
          </a:p>
          <a:p>
            <a:pPr marL="277360" indent="-277360">
              <a:buFont typeface="Arial" panose="020B0604020202020204" pitchFamily="34" charset="0"/>
              <a:buChar char="•"/>
            </a:pPr>
            <a:r>
              <a:rPr lang="en-US" sz="2330" dirty="0"/>
              <a:t>Worksheets</a:t>
            </a:r>
          </a:p>
          <a:p>
            <a:pPr marL="277360" indent="-277360">
              <a:buFont typeface="Arial" panose="020B0604020202020204" pitchFamily="34" charset="0"/>
              <a:buChar char="•"/>
            </a:pPr>
            <a:r>
              <a:rPr lang="en-US" sz="2330" dirty="0"/>
              <a:t>Training modules</a:t>
            </a:r>
          </a:p>
          <a:p>
            <a:pPr marL="277360" indent="-277360">
              <a:buFont typeface="Arial" panose="020B0604020202020204" pitchFamily="34" charset="0"/>
              <a:buChar char="•"/>
            </a:pPr>
            <a:r>
              <a:rPr lang="en-US" sz="2330" dirty="0"/>
              <a:t>Resource materials</a:t>
            </a:r>
          </a:p>
          <a:p>
            <a:pPr marL="277360" indent="-277360">
              <a:buFont typeface="Arial" panose="020B0604020202020204" pitchFamily="34" charset="0"/>
              <a:buChar char="•"/>
            </a:pPr>
            <a:r>
              <a:rPr lang="en-US" sz="2330" dirty="0"/>
              <a:t>And more!</a:t>
            </a:r>
          </a:p>
          <a:p>
            <a:r>
              <a:rPr lang="en-US" sz="2135" dirty="0">
                <a:hlinkClick r:id="rId3"/>
              </a:rPr>
              <a:t>www.epa.gov/community-port-collaboration</a:t>
            </a:r>
            <a:endParaRPr lang="en-US" sz="2135" dirty="0"/>
          </a:p>
          <a:p>
            <a:endParaRPr lang="en-US" sz="1747" dirty="0"/>
          </a:p>
          <a:p>
            <a:endParaRPr lang="en-US" sz="1747" dirty="0"/>
          </a:p>
        </p:txBody>
      </p:sp>
      <p:pic>
        <p:nvPicPr>
          <p:cNvPr id="9" name="Content Placeholder 8">
            <a:extLst>
              <a:ext uri="{FF2B5EF4-FFF2-40B4-BE49-F238E27FC236}">
                <a16:creationId xmlns:a16="http://schemas.microsoft.com/office/drawing/2014/main" id="{DB1C07F5-B108-49D3-ABD2-87DDD903B500}"/>
              </a:ext>
            </a:extLst>
          </p:cNvPr>
          <p:cNvPicPr>
            <a:picLocks noGrp="1" noChangeAspect="1"/>
          </p:cNvPicPr>
          <p:nvPr>
            <p:ph idx="1"/>
          </p:nvPr>
        </p:nvPicPr>
        <p:blipFill>
          <a:blip r:embed="rId4"/>
          <a:stretch>
            <a:fillRect/>
          </a:stretch>
        </p:blipFill>
        <p:spPr>
          <a:xfrm>
            <a:off x="2706191" y="3681332"/>
            <a:ext cx="5791901" cy="2766112"/>
          </a:xfrm>
          <a:prstGeom prst="rect">
            <a:avLst/>
          </a:prstGeom>
        </p:spPr>
      </p:pic>
    </p:spTree>
    <p:extLst>
      <p:ext uri="{BB962C8B-B14F-4D97-AF65-F5344CB8AC3E}">
        <p14:creationId xmlns:p14="http://schemas.microsoft.com/office/powerpoint/2010/main" val="74765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365EA8-3038-401D-ACEA-73EDDC5224B7}"/>
              </a:ext>
            </a:extLst>
          </p:cNvPr>
          <p:cNvSpPr>
            <a:spLocks noGrp="1"/>
          </p:cNvSpPr>
          <p:nvPr>
            <p:ph type="title"/>
          </p:nvPr>
        </p:nvSpPr>
        <p:spPr>
          <a:xfrm>
            <a:off x="216936" y="1123837"/>
            <a:ext cx="4838332" cy="1255469"/>
          </a:xfrm>
        </p:spPr>
        <p:txBody>
          <a:bodyPr vert="horz" lIns="91440" tIns="45720" rIns="91440" bIns="45720" rtlCol="0" anchor="ctr">
            <a:normAutofit/>
          </a:bodyPr>
          <a:lstStyle/>
          <a:p>
            <a:r>
              <a:rPr lang="en-US" sz="3600"/>
              <a:t>Acknowledgements</a:t>
            </a:r>
          </a:p>
        </p:txBody>
      </p:sp>
      <p:sp>
        <p:nvSpPr>
          <p:cNvPr id="3" name="TextBox 2">
            <a:extLst>
              <a:ext uri="{FF2B5EF4-FFF2-40B4-BE49-F238E27FC236}">
                <a16:creationId xmlns:a16="http://schemas.microsoft.com/office/drawing/2014/main" id="{CD494EDE-0707-46E9-B68D-70302EE32674}"/>
              </a:ext>
            </a:extLst>
          </p:cNvPr>
          <p:cNvSpPr txBox="1"/>
          <p:nvPr/>
        </p:nvSpPr>
        <p:spPr>
          <a:xfrm>
            <a:off x="216936" y="2510395"/>
            <a:ext cx="4838331" cy="3274586"/>
          </a:xfrm>
          <a:prstGeom prst="rect">
            <a:avLst/>
          </a:prstGeom>
        </p:spPr>
        <p:txBody>
          <a:bodyPr vert="horz" lIns="91440" tIns="45720" rIns="91440" bIns="45720" rtlCol="0" anchor="t">
            <a:normAutofit/>
          </a:bodyPr>
          <a:lstStyle/>
          <a:p>
            <a:pPr>
              <a:lnSpc>
                <a:spcPct val="90000"/>
              </a:lnSpc>
              <a:spcAft>
                <a:spcPts val="600"/>
              </a:spcAft>
              <a:buClr>
                <a:schemeClr val="accent1"/>
              </a:buClr>
            </a:pPr>
            <a:r>
              <a:rPr lang="en-US" sz="2000" i="1" dirty="0">
                <a:solidFill>
                  <a:srgbClr val="FFFFFF"/>
                </a:solidFill>
              </a:rPr>
              <a:t>The </a:t>
            </a:r>
            <a:r>
              <a:rPr lang="en-US" sz="2000" dirty="0">
                <a:solidFill>
                  <a:srgbClr val="FFFFFF"/>
                </a:solidFill>
              </a:rPr>
              <a:t>Community Action Roadmap </a:t>
            </a:r>
            <a:r>
              <a:rPr lang="en-US" sz="2000" i="1" dirty="0">
                <a:solidFill>
                  <a:srgbClr val="FFFFFF"/>
                </a:solidFill>
              </a:rPr>
              <a:t>has been developed by the EPA’s Office of Transportation and Air Quality (OTAQ) in partnership with Regional Offices and the Office of Environmental Justice.</a:t>
            </a:r>
          </a:p>
          <a:p>
            <a:pPr indent="-182880">
              <a:lnSpc>
                <a:spcPct val="90000"/>
              </a:lnSpc>
              <a:spcAft>
                <a:spcPts val="600"/>
              </a:spcAft>
              <a:buClr>
                <a:schemeClr val="accent1"/>
              </a:buClr>
              <a:buFont typeface="Wingdings 2" pitchFamily="18" charset="2"/>
              <a:buChar char=""/>
            </a:pPr>
            <a:endParaRPr lang="en-US" sz="2000" i="1" dirty="0">
              <a:solidFill>
                <a:srgbClr val="FFFFFF"/>
              </a:solidFill>
            </a:endParaRPr>
          </a:p>
          <a:p>
            <a:pPr>
              <a:lnSpc>
                <a:spcPct val="90000"/>
              </a:lnSpc>
              <a:spcAft>
                <a:spcPts val="600"/>
              </a:spcAft>
              <a:buClr>
                <a:schemeClr val="accent1"/>
              </a:buClr>
            </a:pPr>
            <a:r>
              <a:rPr lang="en-US" sz="2000" i="1" dirty="0">
                <a:solidFill>
                  <a:srgbClr val="FFFFFF"/>
                </a:solidFill>
              </a:rPr>
              <a:t>This work builds off of the </a:t>
            </a:r>
            <a:r>
              <a:rPr lang="en-US" sz="2000" dirty="0">
                <a:solidFill>
                  <a:srgbClr val="FFFFFF"/>
                </a:solidFill>
              </a:rPr>
              <a:t>CARE Roadmap</a:t>
            </a:r>
            <a:r>
              <a:rPr lang="en-US" sz="2000" i="1" dirty="0">
                <a:solidFill>
                  <a:srgbClr val="FFFFFF"/>
                </a:solidFill>
              </a:rPr>
              <a:t>, which originated with EPA’s National Environmental Justice Advisory Council.</a:t>
            </a:r>
            <a:endParaRPr lang="en-US" sz="2000" dirty="0">
              <a:solidFill>
                <a:srgbClr val="FFFFFF"/>
              </a:solidFill>
            </a:endParaRPr>
          </a:p>
        </p:txBody>
      </p:sp>
      <p:pic>
        <p:nvPicPr>
          <p:cNvPr id="7" name="Content Placeholder 6">
            <a:extLst>
              <a:ext uri="{FF2B5EF4-FFF2-40B4-BE49-F238E27FC236}">
                <a16:creationId xmlns:a16="http://schemas.microsoft.com/office/drawing/2014/main" id="{6A3E23C9-EA3B-4627-856E-16D0BEF1DBC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056" r="11497" b="3"/>
          <a:stretch/>
        </p:blipFill>
        <p:spPr>
          <a:xfrm>
            <a:off x="5658774" y="759599"/>
            <a:ext cx="2833714" cy="5330650"/>
          </a:xfrm>
          <a:prstGeom prst="rect">
            <a:avLst/>
          </a:prstGeom>
        </p:spPr>
      </p:pic>
      <p:sp>
        <p:nvSpPr>
          <p:cNvPr id="5" name="Slide Number Placeholder 4">
            <a:extLst>
              <a:ext uri="{FF2B5EF4-FFF2-40B4-BE49-F238E27FC236}">
                <a16:creationId xmlns:a16="http://schemas.microsoft.com/office/drawing/2014/main" id="{48838253-8D10-457B-9014-9BB83994C529}"/>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9C8C2430-CBAF-4D9E-8321-8A011BFF5987}" type="slidenum">
              <a:rPr lang="en-US" sz="1200" smtClean="0"/>
              <a:pPr defTabSz="457200">
                <a:spcAft>
                  <a:spcPts val="600"/>
                </a:spcAft>
              </a:pPr>
              <a:t>27</a:t>
            </a:fld>
            <a:endParaRPr lang="en-US" sz="1200"/>
          </a:p>
        </p:txBody>
      </p:sp>
    </p:spTree>
    <p:extLst>
      <p:ext uri="{BB962C8B-B14F-4D97-AF65-F5344CB8AC3E}">
        <p14:creationId xmlns:p14="http://schemas.microsoft.com/office/powerpoint/2010/main" val="92931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318581" y="1191637"/>
            <a:ext cx="2145593" cy="4465854"/>
          </a:xfrm>
        </p:spPr>
        <p:txBody>
          <a:bodyPr>
            <a:normAutofit/>
          </a:bodyPr>
          <a:lstStyle/>
          <a:p>
            <a:r>
              <a:rPr lang="en-US" dirty="0"/>
              <a:t>Pilots &amp; Toolkit Update</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875495" y="6270252"/>
            <a:ext cx="1114425" cy="354386"/>
          </a:xfrm>
        </p:spPr>
        <p:txBody>
          <a:bodyPr vert="horz" lIns="88751" tIns="44375" rIns="88751" bIns="44375" rtlCol="0" anchor="ctr">
            <a:normAutofit/>
          </a:bodyPr>
          <a:lstStyle/>
          <a:p>
            <a:pPr defTabSz="887553">
              <a:spcAft>
                <a:spcPts val="582"/>
              </a:spcAft>
            </a:pPr>
            <a:fld id="{9C8C2430-CBAF-4D9E-8321-8A011BFF5987}" type="slidenum">
              <a:rPr lang="en-US">
                <a:solidFill>
                  <a:srgbClr val="40BAD2"/>
                </a:solidFill>
                <a:latin typeface="Corbel" panose="020B0503020204020204"/>
              </a:rPr>
              <a:pPr defTabSz="887553">
                <a:spcAft>
                  <a:spcPts val="582"/>
                </a:spcAft>
              </a:pPr>
              <a:t>3</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318581" y="1191638"/>
            <a:ext cx="2145594" cy="4465854"/>
          </a:xfrm>
          <a:prstGeom prst="rect">
            <a:avLst/>
          </a:prstGeom>
        </p:spPr>
        <p:txBody>
          <a:bodyPr vert="horz" lIns="88751" tIns="44375" rIns="88751" bIns="44375"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887553"/>
            <a:endParaRPr lang="en-US" sz="2912" spc="-58">
              <a:latin typeface="Corbel" panose="020B0503020204020204"/>
            </a:endParaRPr>
          </a:p>
        </p:txBody>
      </p:sp>
      <p:graphicFrame>
        <p:nvGraphicFramePr>
          <p:cNvPr id="8" name="Content Placeholder 2">
            <a:extLst>
              <a:ext uri="{FF2B5EF4-FFF2-40B4-BE49-F238E27FC236}">
                <a16:creationId xmlns:a16="http://schemas.microsoft.com/office/drawing/2014/main" id="{52DCACDA-B7AC-4232-9F07-CB47D4B511C3}"/>
              </a:ext>
            </a:extLst>
          </p:cNvPr>
          <p:cNvGraphicFramePr>
            <a:graphicFrameLocks noGrp="1"/>
          </p:cNvGraphicFramePr>
          <p:nvPr>
            <p:ph idx="1"/>
            <p:extLst>
              <p:ext uri="{D42A27DB-BD31-4B8C-83A1-F6EECF244321}">
                <p14:modId xmlns:p14="http://schemas.microsoft.com/office/powerpoint/2010/main" val="2148419132"/>
              </p:ext>
            </p:extLst>
          </p:nvPr>
        </p:nvGraphicFramePr>
        <p:xfrm>
          <a:off x="2871453" y="960269"/>
          <a:ext cx="5625724" cy="4937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34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F6A7FEBB-A4F2-453F-90B4-3E12700EAB84}"/>
              </a:ext>
            </a:extLst>
          </p:cNvPr>
          <p:cNvSpPr>
            <a:spLocks noGrp="1"/>
          </p:cNvSpPr>
          <p:nvPr>
            <p:ph idx="1"/>
          </p:nvPr>
        </p:nvSpPr>
        <p:spPr/>
        <p:txBody>
          <a:bodyPr>
            <a:normAutofit/>
          </a:bodyPr>
          <a:lstStyle/>
          <a:p>
            <a:pPr marL="0" indent="0">
              <a:lnSpc>
                <a:spcPct val="120000"/>
              </a:lnSpc>
              <a:buNone/>
            </a:pPr>
            <a:r>
              <a:rPr lang="en-US" sz="3600" dirty="0">
                <a:solidFill>
                  <a:schemeClr val="accent3"/>
                </a:solidFill>
                <a:ea typeface="+mn-lt"/>
                <a:cs typeface="+mn-lt"/>
              </a:rPr>
              <a:t>Community Action Roadmap</a:t>
            </a:r>
          </a:p>
          <a:p>
            <a:pPr marL="0" indent="0">
              <a:lnSpc>
                <a:spcPct val="120000"/>
              </a:lnSpc>
              <a:buNone/>
            </a:pPr>
            <a:r>
              <a:rPr lang="en-US" sz="3200" dirty="0">
                <a:ea typeface="+mn-lt"/>
                <a:cs typeface="+mn-lt"/>
              </a:rPr>
              <a:t>Provides a step-by-step guide to help near-port communities effectively engage in port decisions that may impact local land use, environmental health and quality of life.</a:t>
            </a:r>
            <a:endParaRPr lang="en-US" dirty="0">
              <a:ea typeface="+mn-lt"/>
              <a:cs typeface="+mn-lt"/>
            </a:endParaRPr>
          </a:p>
        </p:txBody>
      </p:sp>
      <p:sp>
        <p:nvSpPr>
          <p:cNvPr id="4" name="Footer Placeholder 3">
            <a:extLst>
              <a:ext uri="{FF2B5EF4-FFF2-40B4-BE49-F238E27FC236}">
                <a16:creationId xmlns:a16="http://schemas.microsoft.com/office/drawing/2014/main" id="{67D252C7-4724-4445-BA7D-1FEC3E55C1D2}"/>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p:txBody>
          <a:bodyPr vert="horz" lIns="91440" tIns="45720" rIns="91440" bIns="45720" rtlCol="0" anchor="ctr"/>
          <a:lstStyle/>
          <a:p>
            <a:fld id="{9C8C2430-CBAF-4D9E-8321-8A011BFF5987}" type="slidenum">
              <a:rPr lang="en-US"/>
              <a:pPr/>
              <a:t>4</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spTree>
    <p:extLst>
      <p:ext uri="{BB962C8B-B14F-4D97-AF65-F5344CB8AC3E}">
        <p14:creationId xmlns:p14="http://schemas.microsoft.com/office/powerpoint/2010/main" val="166842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61133-0FA2-4517-84D9-6389A6666A8C}"/>
              </a:ext>
            </a:extLst>
          </p:cNvPr>
          <p:cNvSpPr>
            <a:spLocks noGrp="1"/>
          </p:cNvSpPr>
          <p:nvPr>
            <p:ph type="title"/>
          </p:nvPr>
        </p:nvSpPr>
        <p:spPr>
          <a:xfrm>
            <a:off x="6671831" y="1123837"/>
            <a:ext cx="2210611" cy="4601183"/>
          </a:xfrm>
        </p:spPr>
        <p:txBody>
          <a:bodyPr>
            <a:normAutofit/>
          </a:bodyPr>
          <a:lstStyle/>
          <a:p>
            <a:r>
              <a:rPr lang="en-US"/>
              <a:t>Getting Started</a:t>
            </a:r>
            <a:endParaRPr lang="en-US" dirty="0"/>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EF22DE9-4D14-4C46-8FB4-52627BCE12C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5</a:t>
            </a:fld>
            <a:endParaRPr lang="en-US"/>
          </a:p>
        </p:txBody>
      </p:sp>
      <p:graphicFrame>
        <p:nvGraphicFramePr>
          <p:cNvPr id="8" name="Content Placeholder 2">
            <a:extLst>
              <a:ext uri="{FF2B5EF4-FFF2-40B4-BE49-F238E27FC236}">
                <a16:creationId xmlns:a16="http://schemas.microsoft.com/office/drawing/2014/main" id="{800436B3-CB36-4D5D-AE53-A49E60C2A0B2}"/>
              </a:ext>
            </a:extLst>
          </p:cNvPr>
          <p:cNvGraphicFramePr>
            <a:graphicFrameLocks noGrp="1"/>
          </p:cNvGraphicFramePr>
          <p:nvPr>
            <p:ph idx="1"/>
            <p:extLst>
              <p:ext uri="{D42A27DB-BD31-4B8C-83A1-F6EECF244321}">
                <p14:modId xmlns:p14="http://schemas.microsoft.com/office/powerpoint/2010/main" val="3183795817"/>
              </p:ext>
            </p:extLst>
          </p:nvPr>
        </p:nvGraphicFramePr>
        <p:xfrm>
          <a:off x="649985" y="757326"/>
          <a:ext cx="5760288" cy="532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76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FF2-240F-439F-BB66-6C925A90BD61}"/>
              </a:ext>
            </a:extLst>
          </p:cNvPr>
          <p:cNvSpPr>
            <a:spLocks noGrp="1"/>
          </p:cNvSpPr>
          <p:nvPr>
            <p:ph type="title"/>
          </p:nvPr>
        </p:nvSpPr>
        <p:spPr>
          <a:xfrm>
            <a:off x="189689" y="1123837"/>
            <a:ext cx="2210611" cy="4601183"/>
          </a:xfrm>
        </p:spPr>
        <p:txBody>
          <a:bodyPr>
            <a:normAutofit/>
          </a:bodyPr>
          <a:lstStyle/>
          <a:p>
            <a:r>
              <a:rPr lang="en-US"/>
              <a:t>Community Action Roadmap Steps</a:t>
            </a:r>
          </a:p>
        </p:txBody>
      </p:sp>
      <p:sp>
        <p:nvSpPr>
          <p:cNvPr id="5" name="Slide Number Placeholder 4">
            <a:extLst>
              <a:ext uri="{FF2B5EF4-FFF2-40B4-BE49-F238E27FC236}">
                <a16:creationId xmlns:a16="http://schemas.microsoft.com/office/drawing/2014/main" id="{34606A4D-EB2E-4333-A5C7-6B452CF2009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6</a:t>
            </a:fld>
            <a:endParaRPr lang="en-US"/>
          </a:p>
        </p:txBody>
      </p:sp>
      <p:graphicFrame>
        <p:nvGraphicFramePr>
          <p:cNvPr id="7" name="Content Placeholder 2">
            <a:extLst>
              <a:ext uri="{FF2B5EF4-FFF2-40B4-BE49-F238E27FC236}">
                <a16:creationId xmlns:a16="http://schemas.microsoft.com/office/drawing/2014/main" id="{1B7B6937-516D-426C-8BFC-BC04CE5FC754}"/>
              </a:ext>
            </a:extLst>
          </p:cNvPr>
          <p:cNvGraphicFramePr>
            <a:graphicFrameLocks noGrp="1"/>
          </p:cNvGraphicFramePr>
          <p:nvPr>
            <p:ph idx="1"/>
            <p:extLst>
              <p:ext uri="{D42A27DB-BD31-4B8C-83A1-F6EECF244321}">
                <p14:modId xmlns:p14="http://schemas.microsoft.com/office/powerpoint/2010/main" val="775310748"/>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50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a:t>Step</a:t>
            </a:r>
            <a:r>
              <a:rPr lang="en-US">
                <a:ea typeface="+mj-lt"/>
                <a:cs typeface="+mj-lt"/>
              </a:rPr>
              <a:t> 1: </a:t>
            </a:r>
            <a:r>
              <a:rPr lang="en-US"/>
              <a:t>Prioritize Goals  and Concerns</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7</a:t>
            </a:fld>
            <a:endParaRPr lang="en-US"/>
          </a:p>
        </p:txBody>
      </p:sp>
      <p:pic>
        <p:nvPicPr>
          <p:cNvPr id="3" name="Picture 2" descr="A close up of a logo&#10;&#10;Description automatically generated">
            <a:extLst>
              <a:ext uri="{FF2B5EF4-FFF2-40B4-BE49-F238E27FC236}">
                <a16:creationId xmlns:a16="http://schemas.microsoft.com/office/drawing/2014/main" id="{DBA0CD32-48AA-4A96-BB70-EC8A6EE28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600" y="2243685"/>
            <a:ext cx="1967027" cy="2426561"/>
          </a:xfrm>
          <a:prstGeom prst="rect">
            <a:avLst/>
          </a:prstGeom>
        </p:spPr>
      </p:pic>
    </p:spTree>
    <p:extLst>
      <p:ext uri="{BB962C8B-B14F-4D97-AF65-F5344CB8AC3E}">
        <p14:creationId xmlns:p14="http://schemas.microsoft.com/office/powerpoint/2010/main" val="392350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4D29-1B37-446B-B304-CA7B821AB0AC}"/>
              </a:ext>
            </a:extLst>
          </p:cNvPr>
          <p:cNvSpPr>
            <a:spLocks noGrp="1"/>
          </p:cNvSpPr>
          <p:nvPr>
            <p:ph type="title"/>
          </p:nvPr>
        </p:nvSpPr>
        <p:spPr>
          <a:xfrm>
            <a:off x="189689" y="1123838"/>
            <a:ext cx="2210612" cy="4601183"/>
          </a:xfrm>
        </p:spPr>
        <p:txBody>
          <a:bodyPr>
            <a:normAutofit/>
          </a:bodyPr>
          <a:lstStyle/>
          <a:p>
            <a:r>
              <a:rPr lang="en-US">
                <a:ea typeface="+mj-lt"/>
                <a:cs typeface="+mj-lt"/>
              </a:rPr>
              <a:t>Step 1: Prioritize Goals and Concerns</a:t>
            </a:r>
            <a:endParaRPr lang="en-US"/>
          </a:p>
          <a:p>
            <a:endParaRPr lang="en-US"/>
          </a:p>
        </p:txBody>
      </p:sp>
      <p:sp>
        <p:nvSpPr>
          <p:cNvPr id="5" name="Slide Number Placeholder 4">
            <a:extLst>
              <a:ext uri="{FF2B5EF4-FFF2-40B4-BE49-F238E27FC236}">
                <a16:creationId xmlns:a16="http://schemas.microsoft.com/office/drawing/2014/main" id="{CAF2DB8A-09E3-4007-ACD8-6E4BA9F54782}"/>
              </a:ext>
            </a:extLst>
          </p:cNvPr>
          <p:cNvSpPr>
            <a:spLocks noGrp="1"/>
          </p:cNvSpPr>
          <p:nvPr>
            <p:ph type="sldNum" sz="quarter" idx="12"/>
          </p:nvPr>
        </p:nvSpPr>
        <p:spPr>
          <a:xfrm>
            <a:off x="7975602" y="6356351"/>
            <a:ext cx="1148195" cy="365125"/>
          </a:xfrm>
        </p:spPr>
        <p:txBody>
          <a:bodyPr>
            <a:normAutofit/>
          </a:bodyPr>
          <a:lstStyle/>
          <a:p>
            <a:pPr>
              <a:spcAft>
                <a:spcPts val="600"/>
              </a:spcAft>
            </a:pPr>
            <a:fld id="{9C8C2430-CBAF-4D9E-8321-8A011BFF5987}" type="slidenum">
              <a:rPr lang="en-US" smtClean="0"/>
              <a:pPr>
                <a:spcAft>
                  <a:spcPts val="600"/>
                </a:spcAft>
              </a:pPr>
              <a:t>8</a:t>
            </a:fld>
            <a:endParaRPr lang="en-US"/>
          </a:p>
        </p:txBody>
      </p:sp>
      <p:graphicFrame>
        <p:nvGraphicFramePr>
          <p:cNvPr id="7" name="Content Placeholder 2">
            <a:extLst>
              <a:ext uri="{FF2B5EF4-FFF2-40B4-BE49-F238E27FC236}">
                <a16:creationId xmlns:a16="http://schemas.microsoft.com/office/drawing/2014/main" id="{9998BDA5-CEB4-43D0-B124-05F74A49BD0D}"/>
              </a:ext>
            </a:extLst>
          </p:cNvPr>
          <p:cNvGraphicFramePr>
            <a:graphicFrameLocks noGrp="1"/>
          </p:cNvGraphicFramePr>
          <p:nvPr>
            <p:ph idx="1"/>
            <p:extLst>
              <p:ext uri="{D42A27DB-BD31-4B8C-83A1-F6EECF244321}">
                <p14:modId xmlns:p14="http://schemas.microsoft.com/office/powerpoint/2010/main" val="419259078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37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a:xfrm>
            <a:off x="802386" y="1298448"/>
            <a:ext cx="5486400" cy="3255264"/>
          </a:xfrm>
        </p:spPr>
        <p:txBody>
          <a:bodyPr>
            <a:normAutofit/>
          </a:bodyPr>
          <a:lstStyle/>
          <a:p>
            <a:r>
              <a:rPr lang="en-US"/>
              <a:t>Step</a:t>
            </a:r>
            <a:r>
              <a:rPr lang="en-US">
                <a:ea typeface="+mj-lt"/>
                <a:cs typeface="+mj-lt"/>
              </a:rPr>
              <a:t> 2: </a:t>
            </a:r>
            <a:r>
              <a:rPr lang="en-US"/>
              <a:t>Identify Levers for Change</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9</a:t>
            </a:fld>
            <a:endParaRPr lang="en-US"/>
          </a:p>
        </p:txBody>
      </p:sp>
      <p:pic>
        <p:nvPicPr>
          <p:cNvPr id="3" name="Picture 2" descr="A picture containing wheel, transport&#10;&#10;Description automatically generated">
            <a:extLst>
              <a:ext uri="{FF2B5EF4-FFF2-40B4-BE49-F238E27FC236}">
                <a16:creationId xmlns:a16="http://schemas.microsoft.com/office/drawing/2014/main" id="{0241DDD9-4A36-421A-A562-50553EB4E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87" y="2517412"/>
            <a:ext cx="1897098" cy="2152834"/>
          </a:xfrm>
          <a:prstGeom prst="rect">
            <a:avLst/>
          </a:prstGeom>
        </p:spPr>
      </p:pic>
    </p:spTree>
    <p:extLst>
      <p:ext uri="{BB962C8B-B14F-4D97-AF65-F5344CB8AC3E}">
        <p14:creationId xmlns:p14="http://schemas.microsoft.com/office/powerpoint/2010/main" val="251840284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4ECF4989F5E46B43244A699A7C3EE" ma:contentTypeVersion="29" ma:contentTypeDescription="Create a new document." ma:contentTypeScope="" ma:versionID="52f3d6eb455e7c77c4e34bed23d2c351">
  <xsd:schema xmlns:xsd="http://www.w3.org/2001/XMLSchema" xmlns:xs="http://www.w3.org/2001/XMLSchema" xmlns:p="http://schemas.microsoft.com/office/2006/metadata/properties" xmlns:ns2="906918b8-db1a-456d-a3fd-e97f140f6751" xmlns:ns3="7240a39a-c5b2-404d-9b59-2cc04b67793b" targetNamespace="http://schemas.microsoft.com/office/2006/metadata/properties" ma:root="true" ma:fieldsID="f5ac23358b3565e39a9d7ab8041ad597" ns2:_="" ns3:_="">
    <xsd:import namespace="906918b8-db1a-456d-a3fd-e97f140f6751"/>
    <xsd:import namespace="7240a39a-c5b2-404d-9b59-2cc04b6779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18b8-db1a-456d-a3fd-e97f140f6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0a39a-c5b2-404d-9b59-2cc04b677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288445-2584-4F6B-BD82-CF722A69F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18b8-db1a-456d-a3fd-e97f140f6751"/>
    <ds:schemaRef ds:uri="7240a39a-c5b2-404d-9b59-2cc04b67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835307-1DB1-4513-9399-AC87533702B2}">
  <ds:schemaRefs>
    <ds:schemaRef ds:uri="http://schemas.microsoft.com/sharepoint/v3/contenttype/forms"/>
  </ds:schemaRefs>
</ds:datastoreItem>
</file>

<file path=customXml/itemProps3.xml><?xml version="1.0" encoding="utf-8"?>
<ds:datastoreItem xmlns:ds="http://schemas.openxmlformats.org/officeDocument/2006/customXml" ds:itemID="{EC9DE67E-2CF3-498B-8AB3-F6FE845424F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240a39a-c5b2-404d-9b59-2cc04b67793b"/>
    <ds:schemaRef ds:uri="906918b8-db1a-456d-a3fd-e97f140f67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1417</TotalTime>
  <Words>3993</Words>
  <Application>Microsoft Office PowerPoint</Application>
  <PresentationFormat>On-screen Show (4:3)</PresentationFormat>
  <Paragraphs>352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 2</vt:lpstr>
      <vt:lpstr>Frame</vt:lpstr>
      <vt:lpstr>Community Action Roadmap  Module 2: Empowering Near-port Communities </vt:lpstr>
      <vt:lpstr> Tools</vt:lpstr>
      <vt:lpstr>Pilots &amp; Toolkit Update</vt:lpstr>
      <vt:lpstr>Purpose</vt:lpstr>
      <vt:lpstr>Getting Started</vt:lpstr>
      <vt:lpstr>Community Action Roadmap Steps</vt:lpstr>
      <vt:lpstr>Step 1: Prioritize Goals  and Concerns</vt:lpstr>
      <vt:lpstr>Step 1: Prioritize Goals and Concerns </vt:lpstr>
      <vt:lpstr>Step 2: Identify Levers for Change</vt:lpstr>
      <vt:lpstr>Levers for Change</vt:lpstr>
      <vt:lpstr>Tools to Tap  Levers for Change</vt:lpstr>
      <vt:lpstr>Exercise: Agency Research</vt:lpstr>
      <vt:lpstr>Step 3: Build Relationships</vt:lpstr>
      <vt:lpstr>Step 3: Build Relationships </vt:lpstr>
      <vt:lpstr>Step 3: Tips for Building Relationships  </vt:lpstr>
      <vt:lpstr>Exercise: Coalition Building</vt:lpstr>
      <vt:lpstr>Step 4: Develop an Action Plan</vt:lpstr>
      <vt:lpstr>Step 4: Develop an Action Plan</vt:lpstr>
      <vt:lpstr>Range of Engagement Approaches</vt:lpstr>
      <vt:lpstr>Step 5: Make Your Case</vt:lpstr>
      <vt:lpstr>Step 5: Make Your Case</vt:lpstr>
      <vt:lpstr>Step 6: Build Momentum for Change</vt:lpstr>
      <vt:lpstr>Step 6: Build Momentum for Change</vt:lpstr>
      <vt:lpstr>Community Action Resources</vt:lpstr>
      <vt:lpstr> Tools</vt:lpstr>
      <vt:lpstr>Website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Action Roadmap: Empowering Near-port Communities - Module 2 (July 2020)</dc:title>
  <dc:subject>Community Action Roadmap training module includes exercises, tools, resources, and guidance documents to promote collaboration and support successful partnership building to improve environmental and public health outcomes in near-port communities.</dc:subject>
  <dc:creator>U.S. EPA; OAR; Office of Transportation and Air Quality; Transportation and Climate Division</dc:creator>
  <cp:keywords>training;module;tool;kit;exercises;near;port;operations;community;roadmap;action;plan;environmental;public;health;quality;life;outcome;impact;reduce; infrastructure;resources;tools;partnership;capacity;coalition;building;collaboration;stakeholders</cp:keywords>
  <cp:lastModifiedBy>Schweinfurth, Rob</cp:lastModifiedBy>
  <cp:revision>21</cp:revision>
  <dcterms:created xsi:type="dcterms:W3CDTF">2019-07-31T18:43:15Z</dcterms:created>
  <dcterms:modified xsi:type="dcterms:W3CDTF">2020-07-01T15:46:34Z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0x010100E4C4ECF4989F5E46B43244A699A7C3EE</vt:lpwstr>
  </property>
</Properties>
</file>