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96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3C3331-7634-464E-A19F-B87C581C50D7}" v="27" dt="2020-10-13T18:33:14.1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249" autoAdjust="0"/>
  </p:normalViewPr>
  <p:slideViewPr>
    <p:cSldViewPr snapToGrid="0" showGuides="1">
      <p:cViewPr varScale="1">
        <p:scale>
          <a:sx n="29" d="100"/>
          <a:sy n="29" d="100"/>
        </p:scale>
        <p:origin x="2244" y="66"/>
      </p:cViewPr>
      <p:guideLst>
        <p:guide orient="horz" pos="4896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AA46-0AB5-4595-AFC4-7111AFD328B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316-FCAB-4240-A57D-D0E0448B6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87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AA46-0AB5-4595-AFC4-7111AFD328B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316-FCAB-4240-A57D-D0E0448B6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69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AA46-0AB5-4595-AFC4-7111AFD328B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316-FCAB-4240-A57D-D0E0448B6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29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AA46-0AB5-4595-AFC4-7111AFD328B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316-FCAB-4240-A57D-D0E0448B6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19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AA46-0AB5-4595-AFC4-7111AFD328B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316-FCAB-4240-A57D-D0E0448B6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610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AA46-0AB5-4595-AFC4-7111AFD328B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316-FCAB-4240-A57D-D0E0448B6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00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AA46-0AB5-4595-AFC4-7111AFD328B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316-FCAB-4240-A57D-D0E0448B6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76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AA46-0AB5-4595-AFC4-7111AFD328B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316-FCAB-4240-A57D-D0E0448B6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92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AA46-0AB5-4595-AFC4-7111AFD328B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316-FCAB-4240-A57D-D0E0448B6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24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AA46-0AB5-4595-AFC4-7111AFD328B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316-FCAB-4240-A57D-D0E0448B6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7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9AA46-0AB5-4595-AFC4-7111AFD328B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BE316-FCAB-4240-A57D-D0E0448B6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17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9AA46-0AB5-4595-AFC4-7111AFD328B0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BE316-FCAB-4240-A57D-D0E0448B6F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5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ducational poster with circle infographic with 8 images of actions to reduce lead exposure: &#10;1. Keep homes clean and dust free;&#10;2. Eat a diet high in calcium, iron and vitamin C;&#10;3. Wash hands; &#10;4. Play in grass;&#10;5. Hire certified lead professionals;&#10;6. Shower and change;&#10;7. Wash toys, pacifiers and bottles; and&#10;8. Run your water.&#10;">
            <a:extLst>
              <a:ext uri="{FF2B5EF4-FFF2-40B4-BE49-F238E27FC236}">
                <a16:creationId xmlns:a16="http://schemas.microsoft.com/office/drawing/2014/main" id="{23B638D2-E248-4091-B5BF-88FEB94AD2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155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549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Tribal Lead Curriculum Educational Poster</dc:title>
  <dc:creator/>
  <cp:lastModifiedBy/>
  <cp:revision>1</cp:revision>
  <dcterms:created xsi:type="dcterms:W3CDTF">2020-10-13T18:32:50Z</dcterms:created>
  <dcterms:modified xsi:type="dcterms:W3CDTF">2020-10-13T18:33:16Z</dcterms:modified>
</cp:coreProperties>
</file>