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9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5BC0F-BBAA-4E76-8D92-2E1BA1955AE3}" v="9" dt="2020-10-13T18:30:12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 showGuides="1">
      <p:cViewPr varScale="1">
        <p:scale>
          <a:sx n="44" d="100"/>
          <a:sy n="44" d="100"/>
        </p:scale>
        <p:origin x="2268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CD0C-CB64-4B4E-85BA-D56DF5FC4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46CC-361D-4A65-8983-A08D2776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1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CD0C-CB64-4B4E-85BA-D56DF5FC4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46CC-361D-4A65-8983-A08D2776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CD0C-CB64-4B4E-85BA-D56DF5FC4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46CC-361D-4A65-8983-A08D2776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CD0C-CB64-4B4E-85BA-D56DF5FC4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46CC-361D-4A65-8983-A08D2776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CD0C-CB64-4B4E-85BA-D56DF5FC4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46CC-361D-4A65-8983-A08D2776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CD0C-CB64-4B4E-85BA-D56DF5FC4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46CC-361D-4A65-8983-A08D2776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CD0C-CB64-4B4E-85BA-D56DF5FC4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46CC-361D-4A65-8983-A08D2776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CD0C-CB64-4B4E-85BA-D56DF5FC4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46CC-361D-4A65-8983-A08D2776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0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CD0C-CB64-4B4E-85BA-D56DF5FC4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46CC-361D-4A65-8983-A08D2776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1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CD0C-CB64-4B4E-85BA-D56DF5FC4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46CC-361D-4A65-8983-A08D2776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9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CD0C-CB64-4B4E-85BA-D56DF5FC4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46CC-361D-4A65-8983-A08D2776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4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CD0C-CB64-4B4E-85BA-D56DF5FC4CE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F46CC-361D-4A65-8983-A08D2776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8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itable flyer to promote tribal lead curriculum">
            <a:extLst>
              <a:ext uri="{FF2B5EF4-FFF2-40B4-BE49-F238E27FC236}">
                <a16:creationId xmlns:a16="http://schemas.microsoft.com/office/drawing/2014/main" id="{96C23530-1A8A-43B5-8519-B305D4DA3F7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 r="3508"/>
          <a:stretch/>
        </p:blipFill>
        <p:spPr>
          <a:xfrm>
            <a:off x="1" y="-1"/>
            <a:ext cx="7772400" cy="10078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2FA440-B866-47E6-B858-3CAAF096C6BE}"/>
              </a:ext>
            </a:extLst>
          </p:cNvPr>
          <p:cNvSpPr txBox="1"/>
          <p:nvPr/>
        </p:nvSpPr>
        <p:spPr>
          <a:xfrm>
            <a:off x="2981491" y="4562740"/>
            <a:ext cx="44660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HOST: [</a:t>
            </a:r>
            <a:r>
              <a:rPr lang="en-US" sz="2000" i="1" dirty="0"/>
              <a:t>Insert organization’s name</a:t>
            </a:r>
            <a:r>
              <a:rPr lang="en-US" sz="2000" dirty="0"/>
              <a:t>]</a:t>
            </a:r>
          </a:p>
          <a:p>
            <a:endParaRPr lang="en-US" sz="2000" dirty="0"/>
          </a:p>
          <a:p>
            <a:r>
              <a:rPr lang="en-US" sz="2000" dirty="0"/>
              <a:t>ATTENDEES: Anyone interested in learning more about lead [</a:t>
            </a:r>
            <a:r>
              <a:rPr lang="en-US" sz="2000" i="1" dirty="0"/>
              <a:t>or insert specific audience here</a:t>
            </a:r>
            <a:r>
              <a:rPr lang="en-US" sz="2000" dirty="0"/>
              <a:t>] </a:t>
            </a:r>
          </a:p>
          <a:p>
            <a:endParaRPr lang="en-US" sz="2000" dirty="0"/>
          </a:p>
          <a:p>
            <a:r>
              <a:rPr lang="en-US" sz="2000" dirty="0"/>
              <a:t>DATE(S): [</a:t>
            </a:r>
            <a:r>
              <a:rPr lang="en-US" sz="2000" i="1" dirty="0"/>
              <a:t>Insert date(s) of session(s)</a:t>
            </a:r>
            <a:r>
              <a:rPr lang="en-US" sz="2000" dirty="0"/>
              <a:t>]</a:t>
            </a:r>
          </a:p>
          <a:p>
            <a:endParaRPr lang="en-US" sz="2000" i="1" dirty="0"/>
          </a:p>
          <a:p>
            <a:r>
              <a:rPr lang="en-US" sz="2000" dirty="0"/>
              <a:t>TIME(S): [</a:t>
            </a:r>
            <a:r>
              <a:rPr lang="en-US" sz="2000" i="1" dirty="0"/>
              <a:t>Insert time(s) of session(s)</a:t>
            </a:r>
            <a:r>
              <a:rPr lang="en-US" sz="2000" dirty="0"/>
              <a:t>]</a:t>
            </a:r>
          </a:p>
          <a:p>
            <a:endParaRPr lang="en-US" sz="2000" dirty="0"/>
          </a:p>
          <a:p>
            <a:r>
              <a:rPr lang="en-US" sz="2000" dirty="0"/>
              <a:t>WHERE: [</a:t>
            </a:r>
            <a:r>
              <a:rPr lang="en-US" sz="2000" i="1" dirty="0"/>
              <a:t>Insert location</a:t>
            </a:r>
            <a:r>
              <a:rPr lang="en-US" sz="20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4E893-A840-4937-8889-E2EABBDD0FE4}"/>
              </a:ext>
            </a:extLst>
          </p:cNvPr>
          <p:cNvSpPr txBox="1"/>
          <p:nvPr/>
        </p:nvSpPr>
        <p:spPr>
          <a:xfrm>
            <a:off x="2545940" y="8670908"/>
            <a:ext cx="1695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i="1" dirty="0"/>
              <a:t>Insert </a:t>
            </a:r>
          </a:p>
          <a:p>
            <a:pPr algn="ctr"/>
            <a:r>
              <a:rPr lang="en-US" i="1" dirty="0"/>
              <a:t>your</a:t>
            </a:r>
          </a:p>
          <a:p>
            <a:pPr algn="ctr"/>
            <a:r>
              <a:rPr lang="en-US" i="1" dirty="0"/>
              <a:t>logo </a:t>
            </a:r>
          </a:p>
          <a:p>
            <a:pPr algn="ctr"/>
            <a:r>
              <a:rPr lang="en-US" i="1" dirty="0"/>
              <a:t>here]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FA73E-C96F-4878-86D4-3DD822FAEB23}"/>
              </a:ext>
            </a:extLst>
          </p:cNvPr>
          <p:cNvSpPr txBox="1"/>
          <p:nvPr/>
        </p:nvSpPr>
        <p:spPr>
          <a:xfrm>
            <a:off x="4342388" y="8670908"/>
            <a:ext cx="3328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more information contact:</a:t>
            </a:r>
          </a:p>
          <a:p>
            <a:r>
              <a:rPr lang="en-US" sz="2000" i="1" dirty="0"/>
              <a:t>Insert name</a:t>
            </a:r>
          </a:p>
          <a:p>
            <a:r>
              <a:rPr lang="en-US" sz="2000" i="1" dirty="0"/>
              <a:t>Insert phone number</a:t>
            </a:r>
          </a:p>
          <a:p>
            <a:r>
              <a:rPr lang="en-US" sz="2000" i="1" dirty="0"/>
              <a:t>Insert email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53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2020-10-13T18:30:12Z</dcterms:created>
  <dcterms:modified xsi:type="dcterms:W3CDTF">2020-10-13T18:30:34Z</dcterms:modified>
</cp:coreProperties>
</file>