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072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-2028" y="-120"/>
      </p:cViewPr>
      <p:guideLst>
        <p:guide orient="horz" pos="6072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3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5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4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5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8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7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0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2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029C-AF32-4CA1-8BA6-1D53B69BBA3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82A5D-3A47-4E08-BDF5-58EC43E4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8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9–25 Oктября 2014 г.&#10;" title="Национальная неделя ПРЕДОТВРАЩЕНИЯ ОТРАВЛЕНИЯ СВИНЦОМ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2" y="0"/>
            <a:ext cx="7772400" cy="10058400"/>
          </a:xfrm>
          <a:prstGeom prst="rect">
            <a:avLst/>
          </a:prstGeom>
        </p:spPr>
      </p:pic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 title="Национальная неделя"/>
          <p:cNvSpPr>
            <a:spLocks noGrp="1"/>
          </p:cNvSpPr>
          <p:nvPr>
            <p:ph type="subTitle" idx="4294967295"/>
          </p:nvPr>
        </p:nvSpPr>
        <p:spPr>
          <a:xfrm>
            <a:off x="2035173" y="352425"/>
            <a:ext cx="3686006" cy="5762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z-Cyrl-AZ" sz="2600" spc="130" dirty="0">
                <a:solidFill>
                  <a:schemeClr val="bg1"/>
                </a:solidFill>
                <a:latin typeface="Myriad Pro" panose="020B0503030403020204" pitchFamily="34" charset="0"/>
              </a:rPr>
              <a:t>Национальная неделя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340795" y="777300"/>
            <a:ext cx="8449936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z-Cyrl-AZ" sz="2800" spc="50" dirty="0">
                <a:solidFill>
                  <a:schemeClr val="bg1"/>
                </a:solidFill>
                <a:latin typeface="Myriad Pro" panose="020B0503030403020204" pitchFamily="34" charset="0"/>
              </a:rPr>
              <a:t>ПРЕДОТВРАЩЕНИЯ ОТРАВЛЕНИЯ СВИНЦОМ</a:t>
            </a:r>
            <a:endParaRPr lang="en-US" sz="2800" spc="5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48371" y="1247199"/>
            <a:ext cx="7109704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spc="50" dirty="0">
                <a:solidFill>
                  <a:schemeClr val="bg1"/>
                </a:solidFill>
                <a:latin typeface="Myriad Pro" panose="020B0503030403020204" pitchFamily="34" charset="0"/>
              </a:rPr>
              <a:t>19–25 O</a:t>
            </a:r>
            <a:r>
              <a:rPr lang="az-Cyrl-AZ" sz="2100" spc="50" dirty="0">
                <a:solidFill>
                  <a:schemeClr val="bg1"/>
                </a:solidFill>
                <a:latin typeface="Myriad Pro" panose="020B0503030403020204" pitchFamily="34" charset="0"/>
              </a:rPr>
              <a:t>ктября 2014 г.</a:t>
            </a:r>
            <a:endParaRPr lang="en-US" sz="2100" spc="5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218367" y="6034507"/>
            <a:ext cx="8243179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</a:pPr>
            <a:r>
              <a:rPr lang="ru-RU" sz="3000" b="1" dirty="0">
                <a:solidFill>
                  <a:srgbClr val="4D4D4E"/>
                </a:solidFill>
                <a:latin typeface="Myriad Pro" panose="020B0503030403020204" pitchFamily="34" charset="0"/>
              </a:rPr>
              <a:t>Протестируйте свой ДОМ на свинец</a:t>
            </a:r>
          </a:p>
          <a:p>
            <a:pPr>
              <a:spcBef>
                <a:spcPts val="200"/>
              </a:spcBef>
            </a:pPr>
            <a:r>
              <a:rPr lang="ru-RU" sz="3000" b="1" dirty="0">
                <a:solidFill>
                  <a:srgbClr val="4D4D4E"/>
                </a:solidFill>
                <a:latin typeface="Myriad Pro" panose="020B0503030403020204" pitchFamily="34" charset="0"/>
              </a:rPr>
              <a:t>Протестируйте своего РЕБЕНКА на свинец</a:t>
            </a:r>
          </a:p>
          <a:p>
            <a:pPr>
              <a:spcBef>
                <a:spcPts val="200"/>
              </a:spcBef>
            </a:pPr>
            <a:r>
              <a:rPr lang="ru-RU" sz="3000" b="1" dirty="0">
                <a:solidFill>
                  <a:srgbClr val="4D4D4E"/>
                </a:solidFill>
                <a:latin typeface="Myriad Pro" panose="020B0503030403020204" pitchFamily="34" charset="0"/>
              </a:rPr>
              <a:t>Узнайте ФАКТЫ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-415407" y="8054384"/>
            <a:ext cx="8615362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spc="30" dirty="0" smtClean="0">
                <a:solidFill>
                  <a:srgbClr val="4D4D4E"/>
                </a:solidFill>
                <a:latin typeface="Myriad Pro" panose="020B0503030403020204" pitchFamily="34" charset="0"/>
              </a:rPr>
              <a:t>Информация </a:t>
            </a:r>
            <a:r>
              <a:rPr lang="ru-RU" sz="1600" b="1" spc="30" dirty="0">
                <a:solidFill>
                  <a:srgbClr val="4D4D4E"/>
                </a:solidFill>
                <a:latin typeface="Myriad Pro" panose="020B0503030403020204" pitchFamily="34" charset="0"/>
              </a:rPr>
              <a:t>на английском языке также доступна на leadfreekids.org</a:t>
            </a:r>
            <a:endParaRPr lang="en-US" sz="1600" b="1" spc="30" dirty="0">
              <a:solidFill>
                <a:srgbClr val="4D4D4E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Subtitle 2" descr="cdc.gov/nceh/lead&#10;" title="cdc.gov/nceh/lead"/>
          <p:cNvSpPr txBox="1">
            <a:spLocks/>
          </p:cNvSpPr>
          <p:nvPr/>
        </p:nvSpPr>
        <p:spPr>
          <a:xfrm>
            <a:off x="708343" y="9456307"/>
            <a:ext cx="2245995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4D4D4E"/>
                </a:solidFill>
                <a:latin typeface="Myriad Pro" panose="020B0503030403020204" pitchFamily="34" charset="0"/>
              </a:rPr>
              <a:t>cdc.gov/</a:t>
            </a:r>
            <a:r>
              <a:rPr lang="en-US" sz="1200" b="1" dirty="0" err="1">
                <a:solidFill>
                  <a:srgbClr val="4D4D4E"/>
                </a:solidFill>
                <a:latin typeface="Myriad Pro" panose="020B0503030403020204" pitchFamily="34" charset="0"/>
              </a:rPr>
              <a:t>nceh</a:t>
            </a:r>
            <a:r>
              <a:rPr lang="en-US" sz="1200" b="1" dirty="0">
                <a:solidFill>
                  <a:srgbClr val="4D4D4E"/>
                </a:solidFill>
                <a:latin typeface="Myriad Pro" panose="020B0503030403020204" pitchFamily="34" charset="0"/>
              </a:rPr>
              <a:t>/lead</a:t>
            </a:r>
          </a:p>
        </p:txBody>
      </p:sp>
      <p:sp>
        <p:nvSpPr>
          <p:cNvPr id="12" name="Subtitle 2" descr="hud.gov/lead&#10;" title="hud.gov/lead"/>
          <p:cNvSpPr txBox="1">
            <a:spLocks/>
          </p:cNvSpPr>
          <p:nvPr/>
        </p:nvSpPr>
        <p:spPr>
          <a:xfrm>
            <a:off x="2760980" y="9454433"/>
            <a:ext cx="2245995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rgbClr val="4D4D4E"/>
                </a:solidFill>
                <a:latin typeface="Myriad Pro" panose="020B0503030403020204" pitchFamily="34" charset="0"/>
              </a:rPr>
              <a:t>hud.gov/lead</a:t>
            </a:r>
            <a:endParaRPr lang="en-US" sz="1200" b="1" dirty="0">
              <a:solidFill>
                <a:srgbClr val="4D4D4E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Subtitle 2" descr="epa.gov/lead&#10;" title="epa.gov/lead"/>
          <p:cNvSpPr txBox="1">
            <a:spLocks/>
          </p:cNvSpPr>
          <p:nvPr/>
        </p:nvSpPr>
        <p:spPr>
          <a:xfrm>
            <a:off x="4783460" y="9450983"/>
            <a:ext cx="2245995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rgbClr val="4D4D4E"/>
                </a:solidFill>
                <a:latin typeface="Myriad Pro" panose="020B0503030403020204" pitchFamily="34" charset="0"/>
              </a:rPr>
              <a:t>epa.gov/lead</a:t>
            </a:r>
            <a:endParaRPr lang="en-US" sz="1200" b="1" dirty="0">
              <a:solidFill>
                <a:srgbClr val="4D4D4E"/>
              </a:solidFill>
              <a:latin typeface="Myriad Pro" panose="020B0503030403020204" pitchFamily="34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-430021" y="7584485"/>
            <a:ext cx="8615362" cy="57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ru-RU" sz="1600" b="1" spc="40" dirty="0">
                <a:solidFill>
                  <a:srgbClr val="4D4D4E"/>
                </a:solidFill>
                <a:latin typeface="Myriad Pro" panose="020B0503030403020204" pitchFamily="34" charset="0"/>
              </a:rPr>
              <a:t>Дополнительную информацию на английском языке можно получить</a:t>
            </a:r>
          </a:p>
          <a:p>
            <a:pPr>
              <a:lnSpc>
                <a:spcPct val="70000"/>
              </a:lnSpc>
            </a:pPr>
            <a:r>
              <a:rPr lang="ru-RU" sz="1600" b="1" spc="40" dirty="0">
                <a:solidFill>
                  <a:srgbClr val="4D4D4E"/>
                </a:solidFill>
                <a:latin typeface="Myriad Pro" panose="020B0503030403020204" pitchFamily="34" charset="0"/>
              </a:rPr>
              <a:t>по телефону 1-800-424-LEAD (5323</a:t>
            </a:r>
            <a:r>
              <a:rPr lang="ru-RU" sz="1600" b="1" spc="40" dirty="0" smtClean="0">
                <a:solidFill>
                  <a:srgbClr val="4D4D4E"/>
                </a:solidFill>
                <a:latin typeface="Myriad Pro" panose="020B0503030403020204" pitchFamily="34" charset="0"/>
              </a:rPr>
              <a:t>)</a:t>
            </a:r>
            <a:endParaRPr lang="ru-RU" sz="1600" b="1" spc="40" dirty="0">
              <a:solidFill>
                <a:srgbClr val="4D4D4E"/>
              </a:solidFill>
              <a:latin typeface="Myriad Pro" panose="020B0503030403020204" pitchFamily="34" charset="0"/>
            </a:endParaRPr>
          </a:p>
        </p:txBody>
      </p:sp>
      <p:pic>
        <p:nvPicPr>
          <p:cNvPr id="15" name="Picture 14" title="CD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547" y="8778304"/>
            <a:ext cx="1354312" cy="649437"/>
          </a:xfrm>
          <a:prstGeom prst="rect">
            <a:avLst/>
          </a:prstGeom>
        </p:spPr>
      </p:pic>
      <p:pic>
        <p:nvPicPr>
          <p:cNvPr id="16" name="Picture 15" title="EP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40" y="8944471"/>
            <a:ext cx="1180700" cy="365760"/>
          </a:xfrm>
          <a:prstGeom prst="rect">
            <a:avLst/>
          </a:prstGeom>
        </p:spPr>
      </p:pic>
      <p:pic>
        <p:nvPicPr>
          <p:cNvPr id="17" name="Picture 16" title="HUD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942" y="8800169"/>
            <a:ext cx="650559" cy="63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48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Company>Battelle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Lead Poisoning Prevention Week, October 19-October 25, 2014, Национальная неделя ПРЕДОТВРАЩЕНИЯ ОТРАВЛЕНИЯ СВИНЦОМ</dc:title>
  <dc:subject>National Lead Poisoning Prevention Week, Национальная неделя ПРЕДОТВРАЩЕНИЯ ОТРАВЛЕНИЯ СВИНЦОМ</dc:subject>
  <dc:creator>US EPA</dc:creator>
  <cp:keywords>lead, lead poisoning, National Lead Poisoning Prevention Week, leadfree kids, CDC, HUD, EPA, Национальная неделя ПРЕДОТВРАЩЕНИЯ ОТРАВЛЕНИЯ СВИНЦОМ</cp:keywords>
  <dc:description>Small Russian 2014 LPPW Poster</dc:description>
  <cp:lastModifiedBy>Pivetz, Timothy</cp:lastModifiedBy>
  <cp:revision>26</cp:revision>
  <dcterms:created xsi:type="dcterms:W3CDTF">2014-06-17T18:25:27Z</dcterms:created>
  <dcterms:modified xsi:type="dcterms:W3CDTF">2014-09-29T13:00:34Z</dcterms:modified>
</cp:coreProperties>
</file>