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customXml/itemProps301.xml" ContentType="application/vnd.openxmlformats-officedocument.customXmlProperties+xml"/>
  <Override PartName="/customXml/itemProps302.xml" ContentType="application/vnd.openxmlformats-officedocument.customXmlProperties+xml"/>
  <Override PartName="/customXml/itemProps303.xml" ContentType="application/vnd.openxmlformats-officedocument.customXmlProperties+xml"/>
  <Override PartName="/customXml/itemProps304.xml" ContentType="application/vnd.openxmlformats-officedocument.customXmlProperties+xml"/>
  <Override PartName="/customXml/itemProps305.xml" ContentType="application/vnd.openxmlformats-officedocument.customXmlProperties+xml"/>
  <Override PartName="/customXml/itemProps306.xml" ContentType="application/vnd.openxmlformats-officedocument.customXmlProperties+xml"/>
  <Override PartName="/customXml/itemProps307.xml" ContentType="application/vnd.openxmlformats-officedocument.customXmlProperties+xml"/>
  <Override PartName="/customXml/itemProps308.xml" ContentType="application/vnd.openxmlformats-officedocument.customXmlProperties+xml"/>
  <Override PartName="/customXml/itemProps309.xml" ContentType="application/vnd.openxmlformats-officedocument.customXmlProperties+xml"/>
  <Override PartName="/customXml/itemProps310.xml" ContentType="application/vnd.openxmlformats-officedocument.customXmlProperties+xml"/>
  <Override PartName="/customXml/itemProps311.xml" ContentType="application/vnd.openxmlformats-officedocument.customXmlProperties+xml"/>
  <Override PartName="/customXml/itemProps312.xml" ContentType="application/vnd.openxmlformats-officedocument.customXmlProperties+xml"/>
  <Override PartName="/customXml/itemProps313.xml" ContentType="application/vnd.openxmlformats-officedocument.customXmlProperties+xml"/>
  <Override PartName="/customXml/itemProps314.xml" ContentType="application/vnd.openxmlformats-officedocument.customXmlProperties+xml"/>
  <Override PartName="/customXml/itemProps315.xml" ContentType="application/vnd.openxmlformats-officedocument.customXmlProperties+xml"/>
  <Override PartName="/customXml/itemProps316.xml" ContentType="application/vnd.openxmlformats-officedocument.customXmlProperties+xml"/>
  <Override PartName="/customXml/itemProps317.xml" ContentType="application/vnd.openxmlformats-officedocument.customXmlProperties+xml"/>
  <Override PartName="/customXml/itemProps318.xml" ContentType="application/vnd.openxmlformats-officedocument.customXmlProperties+xml"/>
  <Override PartName="/customXml/itemProps319.xml" ContentType="application/vnd.openxmlformats-officedocument.customXmlProperties+xml"/>
  <Override PartName="/customXml/itemProps320.xml" ContentType="application/vnd.openxmlformats-officedocument.customXmlProperties+xml"/>
  <Override PartName="/customXml/itemProps321.xml" ContentType="application/vnd.openxmlformats-officedocument.customXmlProperties+xml"/>
  <Override PartName="/customXml/itemProps322.xml" ContentType="application/vnd.openxmlformats-officedocument.customXmlProperties+xml"/>
  <Override PartName="/customXml/itemProps323.xml" ContentType="application/vnd.openxmlformats-officedocument.customXmlProperties+xml"/>
  <Override PartName="/customXml/itemProps324.xml" ContentType="application/vnd.openxmlformats-officedocument.customXmlProperties+xml"/>
  <Override PartName="/customXml/itemProps325.xml" ContentType="application/vnd.openxmlformats-officedocument.customXmlProperties+xml"/>
  <Override PartName="/customXml/itemProps326.xml" ContentType="application/vnd.openxmlformats-officedocument.customXmlProperties+xml"/>
  <Override PartName="/customXml/itemProps327.xml" ContentType="application/vnd.openxmlformats-officedocument.customXmlProperties+xml"/>
  <Override PartName="/customXml/itemProps328.xml" ContentType="application/vnd.openxmlformats-officedocument.customXmlProperties+xml"/>
  <Override PartName="/customXml/itemProps329.xml" ContentType="application/vnd.openxmlformats-officedocument.customXmlProperties+xml"/>
  <Override PartName="/customXml/itemProps330.xml" ContentType="application/vnd.openxmlformats-officedocument.customXmlProperties+xml"/>
  <Override PartName="/customXml/itemProps331.xml" ContentType="application/vnd.openxmlformats-officedocument.customXmlProperties+xml"/>
  <Override PartName="/customXml/itemProps332.xml" ContentType="application/vnd.openxmlformats-officedocument.customXmlProperties+xml"/>
  <Override PartName="/customXml/itemProps333.xml" ContentType="application/vnd.openxmlformats-officedocument.customXmlProperties+xml"/>
  <Override PartName="/customXml/itemProps334.xml" ContentType="application/vnd.openxmlformats-officedocument.customXmlProperties+xml"/>
  <Override PartName="/customXml/itemProps335.xml" ContentType="application/vnd.openxmlformats-officedocument.customXmlProperties+xml"/>
  <Override PartName="/customXml/itemProps336.xml" ContentType="application/vnd.openxmlformats-officedocument.customXmlProperties+xml"/>
  <Override PartName="/customXml/itemProps337.xml" ContentType="application/vnd.openxmlformats-officedocument.customXmlProperties+xml"/>
  <Override PartName="/customXml/itemProps338.xml" ContentType="application/vnd.openxmlformats-officedocument.customXmlProperties+xml"/>
  <Override PartName="/customXml/itemProps339.xml" ContentType="application/vnd.openxmlformats-officedocument.customXmlProperties+xml"/>
  <Override PartName="/customXml/itemProps340.xml" ContentType="application/vnd.openxmlformats-officedocument.customXmlProperties+xml"/>
  <Override PartName="/customXml/itemProps341.xml" ContentType="application/vnd.openxmlformats-officedocument.customXmlProperties+xml"/>
  <Override PartName="/customXml/itemProps342.xml" ContentType="application/vnd.openxmlformats-officedocument.customXmlProperties+xml"/>
  <Override PartName="/customXml/itemProps343.xml" ContentType="application/vnd.openxmlformats-officedocument.customXmlProperties+xml"/>
  <Override PartName="/customXml/itemProps344.xml" ContentType="application/vnd.openxmlformats-officedocument.customXmlProperties+xml"/>
  <Override PartName="/customXml/itemProps345.xml" ContentType="application/vnd.openxmlformats-officedocument.customXmlProperties+xml"/>
  <Override PartName="/customXml/itemProps346.xml" ContentType="application/vnd.openxmlformats-officedocument.customXmlProperties+xml"/>
  <Override PartName="/customXml/itemProps347.xml" ContentType="application/vnd.openxmlformats-officedocument.customXmlProperties+xml"/>
  <Override PartName="/customXml/itemProps348.xml" ContentType="application/vnd.openxmlformats-officedocument.customXmlProperties+xml"/>
  <Override PartName="/customXml/itemProps349.xml" ContentType="application/vnd.openxmlformats-officedocument.customXmlProperties+xml"/>
  <Override PartName="/customXml/itemProps350.xml" ContentType="application/vnd.openxmlformats-officedocument.customXmlProperties+xml"/>
  <Override PartName="/customXml/itemProps351.xml" ContentType="application/vnd.openxmlformats-officedocument.customXmlProperties+xml"/>
  <Override PartName="/customXml/itemProps352.xml" ContentType="application/vnd.openxmlformats-officedocument.customXmlProperties+xml"/>
  <Override PartName="/customXml/itemProps353.xml" ContentType="application/vnd.openxmlformats-officedocument.customXmlProperties+xml"/>
  <Override PartName="/customXml/itemProps354.xml" ContentType="application/vnd.openxmlformats-officedocument.customXmlProperties+xml"/>
  <Override PartName="/customXml/itemProps355.xml" ContentType="application/vnd.openxmlformats-officedocument.customXmlProperties+xml"/>
  <Override PartName="/customXml/itemProps356.xml" ContentType="application/vnd.openxmlformats-officedocument.customXmlProperties+xml"/>
  <Override PartName="/customXml/itemProps357.xml" ContentType="application/vnd.openxmlformats-officedocument.customXmlProperties+xml"/>
  <Override PartName="/customXml/itemProps358.xml" ContentType="application/vnd.openxmlformats-officedocument.customXmlProperties+xml"/>
  <Override PartName="/customXml/itemProps359.xml" ContentType="application/vnd.openxmlformats-officedocument.customXmlProperties+xml"/>
  <Override PartName="/customXml/itemProps360.xml" ContentType="application/vnd.openxmlformats-officedocument.customXmlProperties+xml"/>
  <Override PartName="/customXml/itemProps361.xml" ContentType="application/vnd.openxmlformats-officedocument.customXmlProperties+xml"/>
  <Override PartName="/customXml/itemProps362.xml" ContentType="application/vnd.openxmlformats-officedocument.customXmlProperties+xml"/>
  <Override PartName="/customXml/itemProps363.xml" ContentType="application/vnd.openxmlformats-officedocument.customXmlProperties+xml"/>
  <Override PartName="/customXml/itemProps364.xml" ContentType="application/vnd.openxmlformats-officedocument.customXmlProperties+xml"/>
  <Override PartName="/customXml/itemProps365.xml" ContentType="application/vnd.openxmlformats-officedocument.customXmlProperties+xml"/>
  <Override PartName="/customXml/itemProps366.xml" ContentType="application/vnd.openxmlformats-officedocument.customXmlProperties+xml"/>
  <Override PartName="/customXml/itemProps367.xml" ContentType="application/vnd.openxmlformats-officedocument.customXmlProperties+xml"/>
  <Override PartName="/customXml/itemProps368.xml" ContentType="application/vnd.openxmlformats-officedocument.customXmlProperties+xml"/>
  <Override PartName="/customXml/itemProps369.xml" ContentType="application/vnd.openxmlformats-officedocument.customXmlProperties+xml"/>
  <Override PartName="/customXml/itemProps370.xml" ContentType="application/vnd.openxmlformats-officedocument.customXmlProperties+xml"/>
  <Override PartName="/customXml/itemProps371.xml" ContentType="application/vnd.openxmlformats-officedocument.customXmlProperties+xml"/>
  <Override PartName="/customXml/itemProps372.xml" ContentType="application/vnd.openxmlformats-officedocument.customXmlProperties+xml"/>
  <Override PartName="/customXml/itemProps373.xml" ContentType="application/vnd.openxmlformats-officedocument.customXmlProperties+xml"/>
  <Override PartName="/customXml/itemProps374.xml" ContentType="application/vnd.openxmlformats-officedocument.customXmlProperties+xml"/>
  <Override PartName="/customXml/itemProps375.xml" ContentType="application/vnd.openxmlformats-officedocument.customXmlProperties+xml"/>
  <Override PartName="/customXml/itemProps376.xml" ContentType="application/vnd.openxmlformats-officedocument.customXmlProperties+xml"/>
  <Override PartName="/customXml/itemProps377.xml" ContentType="application/vnd.openxmlformats-officedocument.customXmlProperties+xml"/>
  <Override PartName="/customXml/itemProps378.xml" ContentType="application/vnd.openxmlformats-officedocument.customXmlProperties+xml"/>
  <Override PartName="/customXml/itemProps379.xml" ContentType="application/vnd.openxmlformats-officedocument.customXmlProperties+xml"/>
  <Override PartName="/customXml/itemProps380.xml" ContentType="application/vnd.openxmlformats-officedocument.customXmlProperties+xml"/>
  <Override PartName="/customXml/itemProps381.xml" ContentType="application/vnd.openxmlformats-officedocument.customXmlProperties+xml"/>
  <Override PartName="/customXml/itemProps382.xml" ContentType="application/vnd.openxmlformats-officedocument.customXmlProperties+xml"/>
  <Override PartName="/customXml/itemProps383.xml" ContentType="application/vnd.openxmlformats-officedocument.customXmlProperties+xml"/>
  <Override PartName="/customXml/itemProps384.xml" ContentType="application/vnd.openxmlformats-officedocument.customXmlProperties+xml"/>
  <Override PartName="/customXml/itemProps385.xml" ContentType="application/vnd.openxmlformats-officedocument.customXmlProperties+xml"/>
  <Override PartName="/customXml/itemProps386.xml" ContentType="application/vnd.openxmlformats-officedocument.customXmlProperties+xml"/>
  <Override PartName="/customXml/itemProps387.xml" ContentType="application/vnd.openxmlformats-officedocument.customXmlProperties+xml"/>
  <Override PartName="/customXml/itemProps388.xml" ContentType="application/vnd.openxmlformats-officedocument.customXmlProperties+xml"/>
  <Override PartName="/customXml/itemProps389.xml" ContentType="application/vnd.openxmlformats-officedocument.customXmlProperties+xml"/>
  <Override PartName="/customXml/itemProps390.xml" ContentType="application/vnd.openxmlformats-officedocument.customXmlProperties+xml"/>
  <Override PartName="/customXml/itemProps391.xml" ContentType="application/vnd.openxmlformats-officedocument.customXmlProperties+xml"/>
  <Override PartName="/customXml/itemProps392.xml" ContentType="application/vnd.openxmlformats-officedocument.customXmlProperties+xml"/>
  <Override PartName="/customXml/itemProps393.xml" ContentType="application/vnd.openxmlformats-officedocument.customXmlProperties+xml"/>
  <Override PartName="/customXml/itemProps394.xml" ContentType="application/vnd.openxmlformats-officedocument.customXmlProperties+xml"/>
  <Override PartName="/customXml/itemProps395.xml" ContentType="application/vnd.openxmlformats-officedocument.customXmlProperties+xml"/>
  <Override PartName="/customXml/itemProps396.xml" ContentType="application/vnd.openxmlformats-officedocument.customXmlProperties+xml"/>
  <Override PartName="/customXml/itemProps397.xml" ContentType="application/vnd.openxmlformats-officedocument.customXmlProperties+xml"/>
  <Override PartName="/customXml/itemProps398.xml" ContentType="application/vnd.openxmlformats-officedocument.customXmlProperties+xml"/>
  <Override PartName="/customXml/itemProps399.xml" ContentType="application/vnd.openxmlformats-officedocument.customXmlProperties+xml"/>
  <Override PartName="/customXml/itemProps400.xml" ContentType="application/vnd.openxmlformats-officedocument.customXmlProperties+xml"/>
  <Override PartName="/customXml/itemProps401.xml" ContentType="application/vnd.openxmlformats-officedocument.customXmlProperties+xml"/>
  <Override PartName="/customXml/itemProps402.xml" ContentType="application/vnd.openxmlformats-officedocument.customXmlProperties+xml"/>
  <Override PartName="/customXml/itemProps403.xml" ContentType="application/vnd.openxmlformats-officedocument.customXmlProperties+xml"/>
  <Override PartName="/customXml/itemProps404.xml" ContentType="application/vnd.openxmlformats-officedocument.customXmlProperties+xml"/>
  <Override PartName="/customXml/itemProps405.xml" ContentType="application/vnd.openxmlformats-officedocument.customXmlProperties+xml"/>
  <Override PartName="/customXml/itemProps406.xml" ContentType="application/vnd.openxmlformats-officedocument.customXmlProperties+xml"/>
  <Override PartName="/customXml/itemProps407.xml" ContentType="application/vnd.openxmlformats-officedocument.customXmlProperties+xml"/>
  <Override PartName="/customXml/itemProps408.xml" ContentType="application/vnd.openxmlformats-officedocument.customXmlProperties+xml"/>
  <Override PartName="/customXml/itemProps409.xml" ContentType="application/vnd.openxmlformats-officedocument.customXmlProperties+xml"/>
  <Override PartName="/customXml/itemProps410.xml" ContentType="application/vnd.openxmlformats-officedocument.customXmlProperties+xml"/>
  <Override PartName="/customXml/itemProps411.xml" ContentType="application/vnd.openxmlformats-officedocument.customXmlProperties+xml"/>
  <Override PartName="/customXml/itemProps412.xml" ContentType="application/vnd.openxmlformats-officedocument.customXmlProperties+xml"/>
  <Override PartName="/customXml/itemProps413.xml" ContentType="application/vnd.openxmlformats-officedocument.customXmlProperties+xml"/>
  <Override PartName="/customXml/itemProps414.xml" ContentType="application/vnd.openxmlformats-officedocument.customXmlProperties+xml"/>
  <Override PartName="/customXml/itemProps415.xml" ContentType="application/vnd.openxmlformats-officedocument.customXmlProperties+xml"/>
  <Override PartName="/customXml/itemProps416.xml" ContentType="application/vnd.openxmlformats-officedocument.customXmlProperties+xml"/>
  <Override PartName="/customXml/itemProps417.xml" ContentType="application/vnd.openxmlformats-officedocument.customXmlProperties+xml"/>
  <Override PartName="/customXml/itemProps418.xml" ContentType="application/vnd.openxmlformats-officedocument.customXmlProperties+xml"/>
  <Override PartName="/customXml/itemProps419.xml" ContentType="application/vnd.openxmlformats-officedocument.customXmlProperties+xml"/>
  <Override PartName="/customXml/itemProps420.xml" ContentType="application/vnd.openxmlformats-officedocument.customXmlProperties+xml"/>
  <Override PartName="/customXml/itemProps421.xml" ContentType="application/vnd.openxmlformats-officedocument.customXmlProperties+xml"/>
  <Override PartName="/customXml/itemProps422.xml" ContentType="application/vnd.openxmlformats-officedocument.customXmlProperties+xml"/>
  <Override PartName="/customXml/itemProps423.xml" ContentType="application/vnd.openxmlformats-officedocument.customXmlProperties+xml"/>
  <Override PartName="/customXml/itemProps424.xml" ContentType="application/vnd.openxmlformats-officedocument.customXmlProperties+xml"/>
  <Override PartName="/customXml/itemProps425.xml" ContentType="application/vnd.openxmlformats-officedocument.customXmlProperties+xml"/>
  <Override PartName="/customXml/itemProps426.xml" ContentType="application/vnd.openxmlformats-officedocument.customXmlProperties+xml"/>
  <Override PartName="/customXml/itemProps427.xml" ContentType="application/vnd.openxmlformats-officedocument.customXmlProperties+xml"/>
  <Override PartName="/customXml/itemProps428.xml" ContentType="application/vnd.openxmlformats-officedocument.customXmlProperties+xml"/>
  <Override PartName="/customXml/itemProps429.xml" ContentType="application/vnd.openxmlformats-officedocument.customXmlProperties+xml"/>
  <Override PartName="/customXml/itemProps430.xml" ContentType="application/vnd.openxmlformats-officedocument.customXmlProperties+xml"/>
  <Override PartName="/customXml/itemProps431.xml" ContentType="application/vnd.openxmlformats-officedocument.customXmlProperties+xml"/>
  <Override PartName="/customXml/itemProps432.xml" ContentType="application/vnd.openxmlformats-officedocument.customXmlProperties+xml"/>
  <Override PartName="/customXml/itemProps433.xml" ContentType="application/vnd.openxmlformats-officedocument.customXmlProperties+xml"/>
  <Override PartName="/customXml/itemProps434.xml" ContentType="application/vnd.openxmlformats-officedocument.customXmlProperties+xml"/>
  <Override PartName="/customXml/itemProps435.xml" ContentType="application/vnd.openxmlformats-officedocument.customXmlProperties+xml"/>
  <Override PartName="/customXml/itemProps436.xml" ContentType="application/vnd.openxmlformats-officedocument.customXmlProperties+xml"/>
  <Override PartName="/customXml/itemProps437.xml" ContentType="application/vnd.openxmlformats-officedocument.customXmlProperties+xml"/>
  <Override PartName="/customXml/itemProps438.xml" ContentType="application/vnd.openxmlformats-officedocument.customXmlProperties+xml"/>
  <Override PartName="/customXml/itemProps439.xml" ContentType="application/vnd.openxmlformats-officedocument.customXmlProperties+xml"/>
  <Override PartName="/customXml/itemProps440.xml" ContentType="application/vnd.openxmlformats-officedocument.customXmlProperties+xml"/>
  <Override PartName="/customXml/itemProps441.xml" ContentType="application/vnd.openxmlformats-officedocument.customXmlProperties+xml"/>
  <Override PartName="/customXml/itemProps442.xml" ContentType="application/vnd.openxmlformats-officedocument.customXmlProperties+xml"/>
  <Override PartName="/customXml/itemProps443.xml" ContentType="application/vnd.openxmlformats-officedocument.customXmlProperties+xml"/>
  <Override PartName="/customXml/itemProps444.xml" ContentType="application/vnd.openxmlformats-officedocument.customXmlProperties+xml"/>
  <Override PartName="/customXml/itemProps445.xml" ContentType="application/vnd.openxmlformats-officedocument.customXmlProperties+xml"/>
  <Override PartName="/customXml/itemProps446.xml" ContentType="application/vnd.openxmlformats-officedocument.customXmlProperties+xml"/>
  <Override PartName="/customXml/itemProps447.xml" ContentType="application/vnd.openxmlformats-officedocument.customXmlProperties+xml"/>
  <Override PartName="/customXml/itemProps448.xml" ContentType="application/vnd.openxmlformats-officedocument.customXmlProperties+xml"/>
  <Override PartName="/customXml/itemProps449.xml" ContentType="application/vnd.openxmlformats-officedocument.customXmlProperties+xml"/>
  <Override PartName="/customXml/itemProps450.xml" ContentType="application/vnd.openxmlformats-officedocument.customXmlProperties+xml"/>
  <Override PartName="/customXml/itemProps451.xml" ContentType="application/vnd.openxmlformats-officedocument.customXmlProperties+xml"/>
  <Override PartName="/customXml/itemProps452.xml" ContentType="application/vnd.openxmlformats-officedocument.customXmlProperties+xml"/>
  <Override PartName="/customXml/itemProps453.xml" ContentType="application/vnd.openxmlformats-officedocument.customXmlProperties+xml"/>
  <Override PartName="/customXml/itemProps454.xml" ContentType="application/vnd.openxmlformats-officedocument.customXmlProperties+xml"/>
  <Override PartName="/customXml/itemProps455.xml" ContentType="application/vnd.openxmlformats-officedocument.customXmlProperties+xml"/>
  <Override PartName="/customXml/itemProps456.xml" ContentType="application/vnd.openxmlformats-officedocument.customXmlProperties+xml"/>
  <Override PartName="/customXml/itemProps457.xml" ContentType="application/vnd.openxmlformats-officedocument.customXmlProperties+xml"/>
  <Override PartName="/customXml/itemProps458.xml" ContentType="application/vnd.openxmlformats-officedocument.customXmlProperties+xml"/>
  <Override PartName="/customXml/itemProps459.xml" ContentType="application/vnd.openxmlformats-officedocument.customXmlProperties+xml"/>
  <Override PartName="/customXml/itemProps460.xml" ContentType="application/vnd.openxmlformats-officedocument.customXmlProperties+xml"/>
  <Override PartName="/customXml/itemProps461.xml" ContentType="application/vnd.openxmlformats-officedocument.customXmlProperties+xml"/>
  <Override PartName="/customXml/itemProps462.xml" ContentType="application/vnd.openxmlformats-officedocument.customXmlProperties+xml"/>
  <Override PartName="/customXml/itemProps463.xml" ContentType="application/vnd.openxmlformats-officedocument.customXmlProperties+xml"/>
  <Override PartName="/customXml/itemProps464.xml" ContentType="application/vnd.openxmlformats-officedocument.customXmlProperties+xml"/>
  <Override PartName="/customXml/itemProps465.xml" ContentType="application/vnd.openxmlformats-officedocument.customXmlProperties+xml"/>
  <Override PartName="/customXml/itemProps466.xml" ContentType="application/vnd.openxmlformats-officedocument.customXmlProperties+xml"/>
  <Override PartName="/customXml/itemProps467.xml" ContentType="application/vnd.openxmlformats-officedocument.customXmlProperties+xml"/>
  <Override PartName="/customXml/itemProps468.xml" ContentType="application/vnd.openxmlformats-officedocument.customXmlProperties+xml"/>
  <Override PartName="/customXml/itemProps469.xml" ContentType="application/vnd.openxmlformats-officedocument.customXmlProperties+xml"/>
  <Override PartName="/customXml/itemProps470.xml" ContentType="application/vnd.openxmlformats-officedocument.customXmlProperties+xml"/>
  <Override PartName="/customXml/itemProps471.xml" ContentType="application/vnd.openxmlformats-officedocument.customXmlProperties+xml"/>
  <Override PartName="/customXml/itemProps472.xml" ContentType="application/vnd.openxmlformats-officedocument.customXmlProperties+xml"/>
  <Override PartName="/customXml/itemProps473.xml" ContentType="application/vnd.openxmlformats-officedocument.customXmlProperties+xml"/>
  <Override PartName="/customXml/itemProps474.xml" ContentType="application/vnd.openxmlformats-officedocument.customXmlProperties+xml"/>
  <Override PartName="/customXml/itemProps475.xml" ContentType="application/vnd.openxmlformats-officedocument.customXmlProperties+xml"/>
  <Override PartName="/customXml/itemProps476.xml" ContentType="application/vnd.openxmlformats-officedocument.customXmlProperties+xml"/>
  <Override PartName="/customXml/itemProps477.xml" ContentType="application/vnd.openxmlformats-officedocument.customXmlProperties+xml"/>
  <Override PartName="/customXml/itemProps478.xml" ContentType="application/vnd.openxmlformats-officedocument.customXmlProperties+xml"/>
  <Override PartName="/customXml/itemProps479.xml" ContentType="application/vnd.openxmlformats-officedocument.customXmlProperties+xml"/>
  <Override PartName="/customXml/itemProps480.xml" ContentType="application/vnd.openxmlformats-officedocument.customXmlProperties+xml"/>
  <Override PartName="/customXml/itemProps481.xml" ContentType="application/vnd.openxmlformats-officedocument.customXmlProperties+xml"/>
  <Override PartName="/customXml/itemProps482.xml" ContentType="application/vnd.openxmlformats-officedocument.customXmlProperties+xml"/>
  <Override PartName="/customXml/itemProps483.xml" ContentType="application/vnd.openxmlformats-officedocument.customXmlProperties+xml"/>
  <Override PartName="/customXml/itemProps484.xml" ContentType="application/vnd.openxmlformats-officedocument.customXmlProperties+xml"/>
  <Override PartName="/customXml/itemProps485.xml" ContentType="application/vnd.openxmlformats-officedocument.customXmlProperties+xml"/>
  <Override PartName="/customXml/itemProps486.xml" ContentType="application/vnd.openxmlformats-officedocument.customXmlProperties+xml"/>
  <Override PartName="/customXml/itemProps487.xml" ContentType="application/vnd.openxmlformats-officedocument.customXmlProperties+xml"/>
  <Override PartName="/customXml/itemProps488.xml" ContentType="application/vnd.openxmlformats-officedocument.customXmlProperties+xml"/>
  <Override PartName="/customXml/itemProps489.xml" ContentType="application/vnd.openxmlformats-officedocument.customXmlProperties+xml"/>
  <Override PartName="/customXml/itemProps490.xml" ContentType="application/vnd.openxmlformats-officedocument.customXmlProperties+xml"/>
  <Override PartName="/customXml/itemProps491.xml" ContentType="application/vnd.openxmlformats-officedocument.customXmlProperties+xml"/>
  <Override PartName="/customXml/itemProps492.xml" ContentType="application/vnd.openxmlformats-officedocument.customXmlProperties+xml"/>
  <Override PartName="/customXml/itemProps493.xml" ContentType="application/vnd.openxmlformats-officedocument.customXmlProperties+xml"/>
  <Override PartName="/customXml/itemProps494.xml" ContentType="application/vnd.openxmlformats-officedocument.customXmlProperties+xml"/>
  <Override PartName="/customXml/itemProps495.xml" ContentType="application/vnd.openxmlformats-officedocument.customXmlProperties+xml"/>
  <Override PartName="/customXml/itemProps496.xml" ContentType="application/vnd.openxmlformats-officedocument.customXmlProperties+xml"/>
  <Override PartName="/customXml/itemProps49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0" r:id="rId498"/>
  </p:sldMasterIdLst>
  <p:notesMasterIdLst>
    <p:notesMasterId r:id="rId518"/>
  </p:notesMasterIdLst>
  <p:handoutMasterIdLst>
    <p:handoutMasterId r:id="rId519"/>
  </p:handoutMasterIdLst>
  <p:sldIdLst>
    <p:sldId id="763" r:id="rId499"/>
    <p:sldId id="768" r:id="rId500"/>
    <p:sldId id="752" r:id="rId501"/>
    <p:sldId id="766" r:id="rId502"/>
    <p:sldId id="767" r:id="rId503"/>
    <p:sldId id="753" r:id="rId504"/>
    <p:sldId id="754" r:id="rId505"/>
    <p:sldId id="755" r:id="rId506"/>
    <p:sldId id="762" r:id="rId507"/>
    <p:sldId id="756" r:id="rId508"/>
    <p:sldId id="757" r:id="rId509"/>
    <p:sldId id="746" r:id="rId510"/>
    <p:sldId id="748" r:id="rId511"/>
    <p:sldId id="750" r:id="rId512"/>
    <p:sldId id="765" r:id="rId513"/>
    <p:sldId id="758" r:id="rId514"/>
    <p:sldId id="759" r:id="rId515"/>
    <p:sldId id="760" r:id="rId516"/>
    <p:sldId id="761" r:id="rId517"/>
  </p:sldIdLst>
  <p:sldSz cx="9144000" cy="6858000" type="letter"/>
  <p:notesSz cx="9236075" cy="7010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F3F8FB"/>
    <a:srgbClr val="F3F7FB"/>
    <a:srgbClr val="FFFFAF"/>
    <a:srgbClr val="D5FDD3"/>
    <a:srgbClr val="FFFFFF"/>
    <a:srgbClr val="FFFF66"/>
    <a:srgbClr val="FCFDFE"/>
    <a:srgbClr val="F0F6FA"/>
    <a:srgbClr val="E8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87947" autoAdjust="0"/>
  </p:normalViewPr>
  <p:slideViewPr>
    <p:cSldViewPr>
      <p:cViewPr varScale="1">
        <p:scale>
          <a:sx n="62" d="100"/>
          <a:sy n="62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98"/>
    </p:cViewPr>
  </p:sorterViewPr>
  <p:notesViewPr>
    <p:cSldViewPr>
      <p:cViewPr varScale="1">
        <p:scale>
          <a:sx n="104" d="100"/>
          <a:sy n="104" d="100"/>
        </p:scale>
        <p:origin x="792" y="102"/>
      </p:cViewPr>
      <p:guideLst>
        <p:guide orient="horz" pos="2208"/>
        <p:guide pos="29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customXml" Target="../customXml/item299.xml"/><Relationship Id="rId21" Type="http://schemas.openxmlformats.org/officeDocument/2006/relationships/customXml" Target="../customXml/item21.xml"/><Relationship Id="rId63" Type="http://schemas.openxmlformats.org/officeDocument/2006/relationships/customXml" Target="../customXml/item63.xml"/><Relationship Id="rId159" Type="http://schemas.openxmlformats.org/officeDocument/2006/relationships/customXml" Target="../customXml/item159.xml"/><Relationship Id="rId324" Type="http://schemas.openxmlformats.org/officeDocument/2006/relationships/customXml" Target="../customXml/item324.xml"/><Relationship Id="rId366" Type="http://schemas.openxmlformats.org/officeDocument/2006/relationships/customXml" Target="../customXml/item366.xml"/><Relationship Id="rId170" Type="http://schemas.openxmlformats.org/officeDocument/2006/relationships/customXml" Target="../customXml/item170.xml"/><Relationship Id="rId226" Type="http://schemas.openxmlformats.org/officeDocument/2006/relationships/customXml" Target="../customXml/item226.xml"/><Relationship Id="rId433" Type="http://schemas.openxmlformats.org/officeDocument/2006/relationships/customXml" Target="../customXml/item433.xml"/><Relationship Id="rId268" Type="http://schemas.openxmlformats.org/officeDocument/2006/relationships/customXml" Target="../customXml/item268.xml"/><Relationship Id="rId475" Type="http://schemas.openxmlformats.org/officeDocument/2006/relationships/customXml" Target="../customXml/item475.xml"/><Relationship Id="rId32" Type="http://schemas.openxmlformats.org/officeDocument/2006/relationships/customXml" Target="../customXml/item32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335" Type="http://schemas.openxmlformats.org/officeDocument/2006/relationships/customXml" Target="../customXml/item335.xml"/><Relationship Id="rId377" Type="http://schemas.openxmlformats.org/officeDocument/2006/relationships/customXml" Target="../customXml/item377.xml"/><Relationship Id="rId500" Type="http://schemas.openxmlformats.org/officeDocument/2006/relationships/slide" Target="slides/slide2.xml"/><Relationship Id="rId5" Type="http://schemas.openxmlformats.org/officeDocument/2006/relationships/customXml" Target="../customXml/item5.xml"/><Relationship Id="rId181" Type="http://schemas.openxmlformats.org/officeDocument/2006/relationships/customXml" Target="../customXml/item181.xml"/><Relationship Id="rId237" Type="http://schemas.openxmlformats.org/officeDocument/2006/relationships/customXml" Target="../customXml/item237.xml"/><Relationship Id="rId402" Type="http://schemas.openxmlformats.org/officeDocument/2006/relationships/customXml" Target="../customXml/item402.xml"/><Relationship Id="rId279" Type="http://schemas.openxmlformats.org/officeDocument/2006/relationships/customXml" Target="../customXml/item279.xml"/><Relationship Id="rId444" Type="http://schemas.openxmlformats.org/officeDocument/2006/relationships/customXml" Target="../customXml/item444.xml"/><Relationship Id="rId486" Type="http://schemas.openxmlformats.org/officeDocument/2006/relationships/customXml" Target="../customXml/item486.xml"/><Relationship Id="rId43" Type="http://schemas.openxmlformats.org/officeDocument/2006/relationships/customXml" Target="../customXml/item43.xml"/><Relationship Id="rId139" Type="http://schemas.openxmlformats.org/officeDocument/2006/relationships/customXml" Target="../customXml/item139.xml"/><Relationship Id="rId290" Type="http://schemas.openxmlformats.org/officeDocument/2006/relationships/customXml" Target="../customXml/item290.xml"/><Relationship Id="rId304" Type="http://schemas.openxmlformats.org/officeDocument/2006/relationships/customXml" Target="../customXml/item304.xml"/><Relationship Id="rId346" Type="http://schemas.openxmlformats.org/officeDocument/2006/relationships/customXml" Target="../customXml/item346.xml"/><Relationship Id="rId388" Type="http://schemas.openxmlformats.org/officeDocument/2006/relationships/customXml" Target="../customXml/item388.xml"/><Relationship Id="rId511" Type="http://schemas.openxmlformats.org/officeDocument/2006/relationships/slide" Target="slides/slide13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413" Type="http://schemas.openxmlformats.org/officeDocument/2006/relationships/customXml" Target="../customXml/item413.xml"/><Relationship Id="rId248" Type="http://schemas.openxmlformats.org/officeDocument/2006/relationships/customXml" Target="../customXml/item248.xml"/><Relationship Id="rId455" Type="http://schemas.openxmlformats.org/officeDocument/2006/relationships/customXml" Target="../customXml/item455.xml"/><Relationship Id="rId497" Type="http://schemas.openxmlformats.org/officeDocument/2006/relationships/customXml" Target="../customXml/item497.xml"/><Relationship Id="rId12" Type="http://schemas.openxmlformats.org/officeDocument/2006/relationships/customXml" Target="../customXml/item12.xml"/><Relationship Id="rId108" Type="http://schemas.openxmlformats.org/officeDocument/2006/relationships/customXml" Target="../customXml/item108.xml"/><Relationship Id="rId315" Type="http://schemas.openxmlformats.org/officeDocument/2006/relationships/customXml" Target="../customXml/item315.xml"/><Relationship Id="rId357" Type="http://schemas.openxmlformats.org/officeDocument/2006/relationships/customXml" Target="../customXml/item357.xml"/><Relationship Id="rId522" Type="http://schemas.openxmlformats.org/officeDocument/2006/relationships/theme" Target="theme/theme1.xml"/><Relationship Id="rId54" Type="http://schemas.openxmlformats.org/officeDocument/2006/relationships/customXml" Target="../customXml/item54.xml"/><Relationship Id="rId96" Type="http://schemas.openxmlformats.org/officeDocument/2006/relationships/customXml" Target="../customXml/item96.xml"/><Relationship Id="rId161" Type="http://schemas.openxmlformats.org/officeDocument/2006/relationships/customXml" Target="../customXml/item161.xml"/><Relationship Id="rId217" Type="http://schemas.openxmlformats.org/officeDocument/2006/relationships/customXml" Target="../customXml/item217.xml"/><Relationship Id="rId399" Type="http://schemas.openxmlformats.org/officeDocument/2006/relationships/customXml" Target="../customXml/item399.xml"/><Relationship Id="rId259" Type="http://schemas.openxmlformats.org/officeDocument/2006/relationships/customXml" Target="../customXml/item259.xml"/><Relationship Id="rId424" Type="http://schemas.openxmlformats.org/officeDocument/2006/relationships/customXml" Target="../customXml/item424.xml"/><Relationship Id="rId466" Type="http://schemas.openxmlformats.org/officeDocument/2006/relationships/customXml" Target="../customXml/item466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326" Type="http://schemas.openxmlformats.org/officeDocument/2006/relationships/customXml" Target="../customXml/item326.xml"/><Relationship Id="rId65" Type="http://schemas.openxmlformats.org/officeDocument/2006/relationships/customXml" Target="../customXml/item65.xml"/><Relationship Id="rId130" Type="http://schemas.openxmlformats.org/officeDocument/2006/relationships/customXml" Target="../customXml/item130.xml"/><Relationship Id="rId368" Type="http://schemas.openxmlformats.org/officeDocument/2006/relationships/customXml" Target="../customXml/item368.xml"/><Relationship Id="rId172" Type="http://schemas.openxmlformats.org/officeDocument/2006/relationships/customXml" Target="../customXml/item172.xml"/><Relationship Id="rId228" Type="http://schemas.openxmlformats.org/officeDocument/2006/relationships/customXml" Target="../customXml/item228.xml"/><Relationship Id="rId435" Type="http://schemas.openxmlformats.org/officeDocument/2006/relationships/customXml" Target="../customXml/item435.xml"/><Relationship Id="rId477" Type="http://schemas.openxmlformats.org/officeDocument/2006/relationships/customXml" Target="../customXml/item477.xml"/><Relationship Id="rId281" Type="http://schemas.openxmlformats.org/officeDocument/2006/relationships/customXml" Target="../customXml/item281.xml"/><Relationship Id="rId337" Type="http://schemas.openxmlformats.org/officeDocument/2006/relationships/customXml" Target="../customXml/item337.xml"/><Relationship Id="rId502" Type="http://schemas.openxmlformats.org/officeDocument/2006/relationships/slide" Target="slides/slide4.xml"/><Relationship Id="rId34" Type="http://schemas.openxmlformats.org/officeDocument/2006/relationships/customXml" Target="../customXml/item34.xml"/><Relationship Id="rId76" Type="http://schemas.openxmlformats.org/officeDocument/2006/relationships/customXml" Target="../customXml/item76.xml"/><Relationship Id="rId141" Type="http://schemas.openxmlformats.org/officeDocument/2006/relationships/customXml" Target="../customXml/item141.xml"/><Relationship Id="rId379" Type="http://schemas.openxmlformats.org/officeDocument/2006/relationships/customXml" Target="../customXml/item379.xml"/><Relationship Id="rId7" Type="http://schemas.openxmlformats.org/officeDocument/2006/relationships/customXml" Target="../customXml/item7.xml"/><Relationship Id="rId183" Type="http://schemas.openxmlformats.org/officeDocument/2006/relationships/customXml" Target="../customXml/item183.xml"/><Relationship Id="rId239" Type="http://schemas.openxmlformats.org/officeDocument/2006/relationships/customXml" Target="../customXml/item239.xml"/><Relationship Id="rId390" Type="http://schemas.openxmlformats.org/officeDocument/2006/relationships/customXml" Target="../customXml/item390.xml"/><Relationship Id="rId404" Type="http://schemas.openxmlformats.org/officeDocument/2006/relationships/customXml" Target="../customXml/item404.xml"/><Relationship Id="rId446" Type="http://schemas.openxmlformats.org/officeDocument/2006/relationships/customXml" Target="../customXml/item446.xml"/><Relationship Id="rId250" Type="http://schemas.openxmlformats.org/officeDocument/2006/relationships/customXml" Target="../customXml/item250.xml"/><Relationship Id="rId292" Type="http://schemas.openxmlformats.org/officeDocument/2006/relationships/customXml" Target="../customXml/item292.xml"/><Relationship Id="rId306" Type="http://schemas.openxmlformats.org/officeDocument/2006/relationships/customXml" Target="../customXml/item306.xml"/><Relationship Id="rId488" Type="http://schemas.openxmlformats.org/officeDocument/2006/relationships/customXml" Target="../customXml/item488.xml"/><Relationship Id="rId45" Type="http://schemas.openxmlformats.org/officeDocument/2006/relationships/customXml" Target="../customXml/item45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348" Type="http://schemas.openxmlformats.org/officeDocument/2006/relationships/customXml" Target="../customXml/item348.xml"/><Relationship Id="rId513" Type="http://schemas.openxmlformats.org/officeDocument/2006/relationships/slide" Target="slides/slide15.xml"/><Relationship Id="rId152" Type="http://schemas.openxmlformats.org/officeDocument/2006/relationships/customXml" Target="../customXml/item152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415" Type="http://schemas.openxmlformats.org/officeDocument/2006/relationships/customXml" Target="../customXml/item415.xml"/><Relationship Id="rId457" Type="http://schemas.openxmlformats.org/officeDocument/2006/relationships/customXml" Target="../customXml/item457.xml"/><Relationship Id="rId261" Type="http://schemas.openxmlformats.org/officeDocument/2006/relationships/customXml" Target="../customXml/item261.xml"/><Relationship Id="rId499" Type="http://schemas.openxmlformats.org/officeDocument/2006/relationships/slide" Target="slides/slide1.xml"/><Relationship Id="rId14" Type="http://schemas.openxmlformats.org/officeDocument/2006/relationships/customXml" Target="../customXml/item14.xml"/><Relationship Id="rId56" Type="http://schemas.openxmlformats.org/officeDocument/2006/relationships/customXml" Target="../customXml/item56.xml"/><Relationship Id="rId317" Type="http://schemas.openxmlformats.org/officeDocument/2006/relationships/customXml" Target="../customXml/item317.xml"/><Relationship Id="rId359" Type="http://schemas.openxmlformats.org/officeDocument/2006/relationships/customXml" Target="../customXml/item359.xml"/><Relationship Id="rId8" Type="http://schemas.openxmlformats.org/officeDocument/2006/relationships/customXml" Target="../customXml/item8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219" Type="http://schemas.openxmlformats.org/officeDocument/2006/relationships/customXml" Target="../customXml/item219.xml"/><Relationship Id="rId370" Type="http://schemas.openxmlformats.org/officeDocument/2006/relationships/customXml" Target="../customXml/item370.xml"/><Relationship Id="rId391" Type="http://schemas.openxmlformats.org/officeDocument/2006/relationships/customXml" Target="../customXml/item391.xml"/><Relationship Id="rId405" Type="http://schemas.openxmlformats.org/officeDocument/2006/relationships/customXml" Target="../customXml/item405.xml"/><Relationship Id="rId426" Type="http://schemas.openxmlformats.org/officeDocument/2006/relationships/customXml" Target="../customXml/item426.xml"/><Relationship Id="rId447" Type="http://schemas.openxmlformats.org/officeDocument/2006/relationships/customXml" Target="../customXml/item447.xml"/><Relationship Id="rId230" Type="http://schemas.openxmlformats.org/officeDocument/2006/relationships/customXml" Target="../customXml/item230.xml"/><Relationship Id="rId251" Type="http://schemas.openxmlformats.org/officeDocument/2006/relationships/customXml" Target="../customXml/item251.xml"/><Relationship Id="rId468" Type="http://schemas.openxmlformats.org/officeDocument/2006/relationships/customXml" Target="../customXml/item468.xml"/><Relationship Id="rId489" Type="http://schemas.openxmlformats.org/officeDocument/2006/relationships/customXml" Target="../customXml/item489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272" Type="http://schemas.openxmlformats.org/officeDocument/2006/relationships/customXml" Target="../customXml/item272.xml"/><Relationship Id="rId293" Type="http://schemas.openxmlformats.org/officeDocument/2006/relationships/customXml" Target="../customXml/item293.xml"/><Relationship Id="rId307" Type="http://schemas.openxmlformats.org/officeDocument/2006/relationships/customXml" Target="../customXml/item307.xml"/><Relationship Id="rId328" Type="http://schemas.openxmlformats.org/officeDocument/2006/relationships/customXml" Target="../customXml/item328.xml"/><Relationship Id="rId349" Type="http://schemas.openxmlformats.org/officeDocument/2006/relationships/customXml" Target="../customXml/item349.xml"/><Relationship Id="rId514" Type="http://schemas.openxmlformats.org/officeDocument/2006/relationships/slide" Target="slides/slide16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360" Type="http://schemas.openxmlformats.org/officeDocument/2006/relationships/customXml" Target="../customXml/item360.xml"/><Relationship Id="rId381" Type="http://schemas.openxmlformats.org/officeDocument/2006/relationships/customXml" Target="../customXml/item381.xml"/><Relationship Id="rId416" Type="http://schemas.openxmlformats.org/officeDocument/2006/relationships/customXml" Target="../customXml/item416.xml"/><Relationship Id="rId220" Type="http://schemas.openxmlformats.org/officeDocument/2006/relationships/customXml" Target="../customXml/item220.xml"/><Relationship Id="rId241" Type="http://schemas.openxmlformats.org/officeDocument/2006/relationships/customXml" Target="../customXml/item241.xml"/><Relationship Id="rId437" Type="http://schemas.openxmlformats.org/officeDocument/2006/relationships/customXml" Target="../customXml/item437.xml"/><Relationship Id="rId458" Type="http://schemas.openxmlformats.org/officeDocument/2006/relationships/customXml" Target="../customXml/item458.xml"/><Relationship Id="rId479" Type="http://schemas.openxmlformats.org/officeDocument/2006/relationships/customXml" Target="../customXml/item479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262" Type="http://schemas.openxmlformats.org/officeDocument/2006/relationships/customXml" Target="../customXml/item262.xml"/><Relationship Id="rId283" Type="http://schemas.openxmlformats.org/officeDocument/2006/relationships/customXml" Target="../customXml/item283.xml"/><Relationship Id="rId318" Type="http://schemas.openxmlformats.org/officeDocument/2006/relationships/customXml" Target="../customXml/item318.xml"/><Relationship Id="rId339" Type="http://schemas.openxmlformats.org/officeDocument/2006/relationships/customXml" Target="../customXml/item339.xml"/><Relationship Id="rId490" Type="http://schemas.openxmlformats.org/officeDocument/2006/relationships/customXml" Target="../customXml/item490.xml"/><Relationship Id="rId504" Type="http://schemas.openxmlformats.org/officeDocument/2006/relationships/slide" Target="slides/slide6.xml"/><Relationship Id="rId78" Type="http://schemas.openxmlformats.org/officeDocument/2006/relationships/customXml" Target="../customXml/item78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64" Type="http://schemas.openxmlformats.org/officeDocument/2006/relationships/customXml" Target="../customXml/item164.xml"/><Relationship Id="rId185" Type="http://schemas.openxmlformats.org/officeDocument/2006/relationships/customXml" Target="../customXml/item185.xml"/><Relationship Id="rId350" Type="http://schemas.openxmlformats.org/officeDocument/2006/relationships/customXml" Target="../customXml/item350.xml"/><Relationship Id="rId371" Type="http://schemas.openxmlformats.org/officeDocument/2006/relationships/customXml" Target="../customXml/item371.xml"/><Relationship Id="rId406" Type="http://schemas.openxmlformats.org/officeDocument/2006/relationships/customXml" Target="../customXml/item406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392" Type="http://schemas.openxmlformats.org/officeDocument/2006/relationships/customXml" Target="../customXml/item392.xml"/><Relationship Id="rId427" Type="http://schemas.openxmlformats.org/officeDocument/2006/relationships/customXml" Target="../customXml/item427.xml"/><Relationship Id="rId448" Type="http://schemas.openxmlformats.org/officeDocument/2006/relationships/customXml" Target="../customXml/item448.xml"/><Relationship Id="rId469" Type="http://schemas.openxmlformats.org/officeDocument/2006/relationships/customXml" Target="../customXml/item469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customXml" Target="../customXml/item273.xml"/><Relationship Id="rId294" Type="http://schemas.openxmlformats.org/officeDocument/2006/relationships/customXml" Target="../customXml/item294.xml"/><Relationship Id="rId308" Type="http://schemas.openxmlformats.org/officeDocument/2006/relationships/customXml" Target="../customXml/item308.xml"/><Relationship Id="rId329" Type="http://schemas.openxmlformats.org/officeDocument/2006/relationships/customXml" Target="../customXml/item329.xml"/><Relationship Id="rId480" Type="http://schemas.openxmlformats.org/officeDocument/2006/relationships/customXml" Target="../customXml/item480.xml"/><Relationship Id="rId515" Type="http://schemas.openxmlformats.org/officeDocument/2006/relationships/slide" Target="slides/slide17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340" Type="http://schemas.openxmlformats.org/officeDocument/2006/relationships/customXml" Target="../customXml/item340.xml"/><Relationship Id="rId361" Type="http://schemas.openxmlformats.org/officeDocument/2006/relationships/customXml" Target="../customXml/item361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382" Type="http://schemas.openxmlformats.org/officeDocument/2006/relationships/customXml" Target="../customXml/item382.xml"/><Relationship Id="rId417" Type="http://schemas.openxmlformats.org/officeDocument/2006/relationships/customXml" Target="../customXml/item417.xml"/><Relationship Id="rId438" Type="http://schemas.openxmlformats.org/officeDocument/2006/relationships/customXml" Target="../customXml/item438.xml"/><Relationship Id="rId459" Type="http://schemas.openxmlformats.org/officeDocument/2006/relationships/customXml" Target="../customXml/item459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customXml" Target="../customXml/item284.xml"/><Relationship Id="rId319" Type="http://schemas.openxmlformats.org/officeDocument/2006/relationships/customXml" Target="../customXml/item319.xml"/><Relationship Id="rId470" Type="http://schemas.openxmlformats.org/officeDocument/2006/relationships/customXml" Target="../customXml/item470.xml"/><Relationship Id="rId491" Type="http://schemas.openxmlformats.org/officeDocument/2006/relationships/customXml" Target="../customXml/item491.xml"/><Relationship Id="rId505" Type="http://schemas.openxmlformats.org/officeDocument/2006/relationships/slide" Target="slides/slide7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330" Type="http://schemas.openxmlformats.org/officeDocument/2006/relationships/customXml" Target="../customXml/item330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351" Type="http://schemas.openxmlformats.org/officeDocument/2006/relationships/customXml" Target="../customXml/item351.xml"/><Relationship Id="rId372" Type="http://schemas.openxmlformats.org/officeDocument/2006/relationships/customXml" Target="../customXml/item372.xml"/><Relationship Id="rId393" Type="http://schemas.openxmlformats.org/officeDocument/2006/relationships/customXml" Target="../customXml/item393.xml"/><Relationship Id="rId407" Type="http://schemas.openxmlformats.org/officeDocument/2006/relationships/customXml" Target="../customXml/item407.xml"/><Relationship Id="rId428" Type="http://schemas.openxmlformats.org/officeDocument/2006/relationships/customXml" Target="../customXml/item428.xml"/><Relationship Id="rId449" Type="http://schemas.openxmlformats.org/officeDocument/2006/relationships/customXml" Target="../customXml/item449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customXml" Target="../customXml/item274.xml"/><Relationship Id="rId295" Type="http://schemas.openxmlformats.org/officeDocument/2006/relationships/customXml" Target="../customXml/item295.xml"/><Relationship Id="rId309" Type="http://schemas.openxmlformats.org/officeDocument/2006/relationships/customXml" Target="../customXml/item309.xml"/><Relationship Id="rId460" Type="http://schemas.openxmlformats.org/officeDocument/2006/relationships/customXml" Target="../customXml/item460.xml"/><Relationship Id="rId481" Type="http://schemas.openxmlformats.org/officeDocument/2006/relationships/customXml" Target="../customXml/item481.xml"/><Relationship Id="rId516" Type="http://schemas.openxmlformats.org/officeDocument/2006/relationships/slide" Target="slides/slide18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320" Type="http://schemas.openxmlformats.org/officeDocument/2006/relationships/customXml" Target="../customXml/item320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341" Type="http://schemas.openxmlformats.org/officeDocument/2006/relationships/customXml" Target="../customXml/item341.xml"/><Relationship Id="rId362" Type="http://schemas.openxmlformats.org/officeDocument/2006/relationships/customXml" Target="../customXml/item362.xml"/><Relationship Id="rId383" Type="http://schemas.openxmlformats.org/officeDocument/2006/relationships/customXml" Target="../customXml/item383.xml"/><Relationship Id="rId418" Type="http://schemas.openxmlformats.org/officeDocument/2006/relationships/customXml" Target="../customXml/item418.xml"/><Relationship Id="rId439" Type="http://schemas.openxmlformats.org/officeDocument/2006/relationships/customXml" Target="../customXml/item439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customXml" Target="../customXml/item264.xml"/><Relationship Id="rId285" Type="http://schemas.openxmlformats.org/officeDocument/2006/relationships/customXml" Target="../customXml/item285.xml"/><Relationship Id="rId450" Type="http://schemas.openxmlformats.org/officeDocument/2006/relationships/customXml" Target="../customXml/item450.xml"/><Relationship Id="rId471" Type="http://schemas.openxmlformats.org/officeDocument/2006/relationships/customXml" Target="../customXml/item471.xml"/><Relationship Id="rId506" Type="http://schemas.openxmlformats.org/officeDocument/2006/relationships/slide" Target="slides/slide8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310" Type="http://schemas.openxmlformats.org/officeDocument/2006/relationships/customXml" Target="../customXml/item310.xml"/><Relationship Id="rId492" Type="http://schemas.openxmlformats.org/officeDocument/2006/relationships/customXml" Target="../customXml/item492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331" Type="http://schemas.openxmlformats.org/officeDocument/2006/relationships/customXml" Target="../customXml/item331.xml"/><Relationship Id="rId352" Type="http://schemas.openxmlformats.org/officeDocument/2006/relationships/customXml" Target="../customXml/item352.xml"/><Relationship Id="rId373" Type="http://schemas.openxmlformats.org/officeDocument/2006/relationships/customXml" Target="../customXml/item373.xml"/><Relationship Id="rId394" Type="http://schemas.openxmlformats.org/officeDocument/2006/relationships/customXml" Target="../customXml/item394.xml"/><Relationship Id="rId408" Type="http://schemas.openxmlformats.org/officeDocument/2006/relationships/customXml" Target="../customXml/item408.xml"/><Relationship Id="rId429" Type="http://schemas.openxmlformats.org/officeDocument/2006/relationships/customXml" Target="../customXml/item429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440" Type="http://schemas.openxmlformats.org/officeDocument/2006/relationships/customXml" Target="../customXml/item440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customXml" Target="../customXml/item275.xml"/><Relationship Id="rId296" Type="http://schemas.openxmlformats.org/officeDocument/2006/relationships/customXml" Target="../customXml/item296.xml"/><Relationship Id="rId300" Type="http://schemas.openxmlformats.org/officeDocument/2006/relationships/customXml" Target="../customXml/item300.xml"/><Relationship Id="rId461" Type="http://schemas.openxmlformats.org/officeDocument/2006/relationships/customXml" Target="../customXml/item461.xml"/><Relationship Id="rId482" Type="http://schemas.openxmlformats.org/officeDocument/2006/relationships/customXml" Target="../customXml/item482.xml"/><Relationship Id="rId517" Type="http://schemas.openxmlformats.org/officeDocument/2006/relationships/slide" Target="slides/slide19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321" Type="http://schemas.openxmlformats.org/officeDocument/2006/relationships/customXml" Target="../customXml/item321.xml"/><Relationship Id="rId342" Type="http://schemas.openxmlformats.org/officeDocument/2006/relationships/customXml" Target="../customXml/item342.xml"/><Relationship Id="rId363" Type="http://schemas.openxmlformats.org/officeDocument/2006/relationships/customXml" Target="../customXml/item363.xml"/><Relationship Id="rId384" Type="http://schemas.openxmlformats.org/officeDocument/2006/relationships/customXml" Target="../customXml/item384.xml"/><Relationship Id="rId419" Type="http://schemas.openxmlformats.org/officeDocument/2006/relationships/customXml" Target="../customXml/item419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430" Type="http://schemas.openxmlformats.org/officeDocument/2006/relationships/customXml" Target="../customXml/item430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customXml" Target="../customXml/item265.xml"/><Relationship Id="rId286" Type="http://schemas.openxmlformats.org/officeDocument/2006/relationships/customXml" Target="../customXml/item286.xml"/><Relationship Id="rId451" Type="http://schemas.openxmlformats.org/officeDocument/2006/relationships/customXml" Target="../customXml/item451.xml"/><Relationship Id="rId472" Type="http://schemas.openxmlformats.org/officeDocument/2006/relationships/customXml" Target="../customXml/item472.xml"/><Relationship Id="rId493" Type="http://schemas.openxmlformats.org/officeDocument/2006/relationships/customXml" Target="../customXml/item493.xml"/><Relationship Id="rId507" Type="http://schemas.openxmlformats.org/officeDocument/2006/relationships/slide" Target="slides/slide9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311" Type="http://schemas.openxmlformats.org/officeDocument/2006/relationships/customXml" Target="../customXml/item311.xml"/><Relationship Id="rId332" Type="http://schemas.openxmlformats.org/officeDocument/2006/relationships/customXml" Target="../customXml/item332.xml"/><Relationship Id="rId353" Type="http://schemas.openxmlformats.org/officeDocument/2006/relationships/customXml" Target="../customXml/item353.xml"/><Relationship Id="rId374" Type="http://schemas.openxmlformats.org/officeDocument/2006/relationships/customXml" Target="../customXml/item374.xml"/><Relationship Id="rId395" Type="http://schemas.openxmlformats.org/officeDocument/2006/relationships/customXml" Target="../customXml/item395.xml"/><Relationship Id="rId409" Type="http://schemas.openxmlformats.org/officeDocument/2006/relationships/customXml" Target="../customXml/item409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420" Type="http://schemas.openxmlformats.org/officeDocument/2006/relationships/customXml" Target="../customXml/item420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ustomXml" Target="../customXml/item255.xml"/><Relationship Id="rId276" Type="http://schemas.openxmlformats.org/officeDocument/2006/relationships/customXml" Target="../customXml/item276.xml"/><Relationship Id="rId297" Type="http://schemas.openxmlformats.org/officeDocument/2006/relationships/customXml" Target="../customXml/item297.xml"/><Relationship Id="rId441" Type="http://schemas.openxmlformats.org/officeDocument/2006/relationships/customXml" Target="../customXml/item441.xml"/><Relationship Id="rId462" Type="http://schemas.openxmlformats.org/officeDocument/2006/relationships/customXml" Target="../customXml/item462.xml"/><Relationship Id="rId483" Type="http://schemas.openxmlformats.org/officeDocument/2006/relationships/customXml" Target="../customXml/item483.xml"/><Relationship Id="rId518" Type="http://schemas.openxmlformats.org/officeDocument/2006/relationships/notesMaster" Target="notesMasters/notesMaster1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customXml" Target="../customXml/item301.xml"/><Relationship Id="rId322" Type="http://schemas.openxmlformats.org/officeDocument/2006/relationships/customXml" Target="../customXml/item322.xml"/><Relationship Id="rId343" Type="http://schemas.openxmlformats.org/officeDocument/2006/relationships/customXml" Target="../customXml/item343.xml"/><Relationship Id="rId364" Type="http://schemas.openxmlformats.org/officeDocument/2006/relationships/customXml" Target="../customXml/item364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385" Type="http://schemas.openxmlformats.org/officeDocument/2006/relationships/customXml" Target="../customXml/item385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customXml" Target="../customXml/item266.xml"/><Relationship Id="rId287" Type="http://schemas.openxmlformats.org/officeDocument/2006/relationships/customXml" Target="../customXml/item287.xml"/><Relationship Id="rId410" Type="http://schemas.openxmlformats.org/officeDocument/2006/relationships/customXml" Target="../customXml/item410.xml"/><Relationship Id="rId431" Type="http://schemas.openxmlformats.org/officeDocument/2006/relationships/customXml" Target="../customXml/item431.xml"/><Relationship Id="rId452" Type="http://schemas.openxmlformats.org/officeDocument/2006/relationships/customXml" Target="../customXml/item452.xml"/><Relationship Id="rId473" Type="http://schemas.openxmlformats.org/officeDocument/2006/relationships/customXml" Target="../customXml/item473.xml"/><Relationship Id="rId494" Type="http://schemas.openxmlformats.org/officeDocument/2006/relationships/customXml" Target="../customXml/item494.xml"/><Relationship Id="rId508" Type="http://schemas.openxmlformats.org/officeDocument/2006/relationships/slide" Target="slides/slide10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312" Type="http://schemas.openxmlformats.org/officeDocument/2006/relationships/customXml" Target="../customXml/item312.xml"/><Relationship Id="rId333" Type="http://schemas.openxmlformats.org/officeDocument/2006/relationships/customXml" Target="../customXml/item333.xml"/><Relationship Id="rId354" Type="http://schemas.openxmlformats.org/officeDocument/2006/relationships/customXml" Target="../customXml/item354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75" Type="http://schemas.openxmlformats.org/officeDocument/2006/relationships/customXml" Target="../customXml/item375.xml"/><Relationship Id="rId396" Type="http://schemas.openxmlformats.org/officeDocument/2006/relationships/customXml" Target="../customXml/item396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customXml" Target="../customXml/item256.xml"/><Relationship Id="rId277" Type="http://schemas.openxmlformats.org/officeDocument/2006/relationships/customXml" Target="../customXml/item277.xml"/><Relationship Id="rId298" Type="http://schemas.openxmlformats.org/officeDocument/2006/relationships/customXml" Target="../customXml/item298.xml"/><Relationship Id="rId400" Type="http://schemas.openxmlformats.org/officeDocument/2006/relationships/customXml" Target="../customXml/item400.xml"/><Relationship Id="rId421" Type="http://schemas.openxmlformats.org/officeDocument/2006/relationships/customXml" Target="../customXml/item421.xml"/><Relationship Id="rId442" Type="http://schemas.openxmlformats.org/officeDocument/2006/relationships/customXml" Target="../customXml/item442.xml"/><Relationship Id="rId463" Type="http://schemas.openxmlformats.org/officeDocument/2006/relationships/customXml" Target="../customXml/item463.xml"/><Relationship Id="rId484" Type="http://schemas.openxmlformats.org/officeDocument/2006/relationships/customXml" Target="../customXml/item484.xml"/><Relationship Id="rId519" Type="http://schemas.openxmlformats.org/officeDocument/2006/relationships/handoutMaster" Target="handoutMasters/handoutMaster1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302" Type="http://schemas.openxmlformats.org/officeDocument/2006/relationships/customXml" Target="../customXml/item302.xml"/><Relationship Id="rId323" Type="http://schemas.openxmlformats.org/officeDocument/2006/relationships/customXml" Target="../customXml/item323.xml"/><Relationship Id="rId344" Type="http://schemas.openxmlformats.org/officeDocument/2006/relationships/customXml" Target="../customXml/item344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365" Type="http://schemas.openxmlformats.org/officeDocument/2006/relationships/customXml" Target="../customXml/item365.xml"/><Relationship Id="rId386" Type="http://schemas.openxmlformats.org/officeDocument/2006/relationships/customXml" Target="../customXml/item386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customXml" Target="../customXml/item288.xml"/><Relationship Id="rId411" Type="http://schemas.openxmlformats.org/officeDocument/2006/relationships/customXml" Target="../customXml/item411.xml"/><Relationship Id="rId432" Type="http://schemas.openxmlformats.org/officeDocument/2006/relationships/customXml" Target="../customXml/item432.xml"/><Relationship Id="rId453" Type="http://schemas.openxmlformats.org/officeDocument/2006/relationships/customXml" Target="../customXml/item453.xml"/><Relationship Id="rId474" Type="http://schemas.openxmlformats.org/officeDocument/2006/relationships/customXml" Target="../customXml/item474.xml"/><Relationship Id="rId509" Type="http://schemas.openxmlformats.org/officeDocument/2006/relationships/slide" Target="slides/slide11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313" Type="http://schemas.openxmlformats.org/officeDocument/2006/relationships/customXml" Target="../customXml/item313.xml"/><Relationship Id="rId495" Type="http://schemas.openxmlformats.org/officeDocument/2006/relationships/customXml" Target="../customXml/item495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169" Type="http://schemas.openxmlformats.org/officeDocument/2006/relationships/customXml" Target="../customXml/item169.xml"/><Relationship Id="rId334" Type="http://schemas.openxmlformats.org/officeDocument/2006/relationships/customXml" Target="../customXml/item334.xml"/><Relationship Id="rId355" Type="http://schemas.openxmlformats.org/officeDocument/2006/relationships/customXml" Target="../customXml/item355.xml"/><Relationship Id="rId376" Type="http://schemas.openxmlformats.org/officeDocument/2006/relationships/customXml" Target="../customXml/item376.xml"/><Relationship Id="rId397" Type="http://schemas.openxmlformats.org/officeDocument/2006/relationships/customXml" Target="../customXml/item397.xml"/><Relationship Id="rId520" Type="http://schemas.openxmlformats.org/officeDocument/2006/relationships/presProps" Target="presProps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customXml" Target="../customXml/item278.xml"/><Relationship Id="rId401" Type="http://schemas.openxmlformats.org/officeDocument/2006/relationships/customXml" Target="../customXml/item401.xml"/><Relationship Id="rId422" Type="http://schemas.openxmlformats.org/officeDocument/2006/relationships/customXml" Target="../customXml/item422.xml"/><Relationship Id="rId443" Type="http://schemas.openxmlformats.org/officeDocument/2006/relationships/customXml" Target="../customXml/item443.xml"/><Relationship Id="rId464" Type="http://schemas.openxmlformats.org/officeDocument/2006/relationships/customXml" Target="../customXml/item464.xml"/><Relationship Id="rId303" Type="http://schemas.openxmlformats.org/officeDocument/2006/relationships/customXml" Target="../customXml/item303.xml"/><Relationship Id="rId485" Type="http://schemas.openxmlformats.org/officeDocument/2006/relationships/customXml" Target="../customXml/item485.xml"/><Relationship Id="rId42" Type="http://schemas.openxmlformats.org/officeDocument/2006/relationships/customXml" Target="../customXml/item42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345" Type="http://schemas.openxmlformats.org/officeDocument/2006/relationships/customXml" Target="../customXml/item345.xml"/><Relationship Id="rId387" Type="http://schemas.openxmlformats.org/officeDocument/2006/relationships/customXml" Target="../customXml/item387.xml"/><Relationship Id="rId510" Type="http://schemas.openxmlformats.org/officeDocument/2006/relationships/slide" Target="slides/slide12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47" Type="http://schemas.openxmlformats.org/officeDocument/2006/relationships/customXml" Target="../customXml/item247.xml"/><Relationship Id="rId412" Type="http://schemas.openxmlformats.org/officeDocument/2006/relationships/customXml" Target="../customXml/item412.xml"/><Relationship Id="rId107" Type="http://schemas.openxmlformats.org/officeDocument/2006/relationships/customXml" Target="../customXml/item107.xml"/><Relationship Id="rId289" Type="http://schemas.openxmlformats.org/officeDocument/2006/relationships/customXml" Target="../customXml/item289.xml"/><Relationship Id="rId454" Type="http://schemas.openxmlformats.org/officeDocument/2006/relationships/customXml" Target="../customXml/item454.xml"/><Relationship Id="rId496" Type="http://schemas.openxmlformats.org/officeDocument/2006/relationships/customXml" Target="../customXml/item496.xml"/><Relationship Id="rId11" Type="http://schemas.openxmlformats.org/officeDocument/2006/relationships/customXml" Target="../customXml/item11.xml"/><Relationship Id="rId53" Type="http://schemas.openxmlformats.org/officeDocument/2006/relationships/customXml" Target="../customXml/item53.xml"/><Relationship Id="rId149" Type="http://schemas.openxmlformats.org/officeDocument/2006/relationships/customXml" Target="../customXml/item149.xml"/><Relationship Id="rId314" Type="http://schemas.openxmlformats.org/officeDocument/2006/relationships/customXml" Target="../customXml/item314.xml"/><Relationship Id="rId356" Type="http://schemas.openxmlformats.org/officeDocument/2006/relationships/customXml" Target="../customXml/item356.xml"/><Relationship Id="rId398" Type="http://schemas.openxmlformats.org/officeDocument/2006/relationships/customXml" Target="../customXml/item398.xml"/><Relationship Id="rId521" Type="http://schemas.openxmlformats.org/officeDocument/2006/relationships/viewProps" Target="viewProps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216" Type="http://schemas.openxmlformats.org/officeDocument/2006/relationships/customXml" Target="../customXml/item216.xml"/><Relationship Id="rId423" Type="http://schemas.openxmlformats.org/officeDocument/2006/relationships/customXml" Target="../customXml/item423.xml"/><Relationship Id="rId258" Type="http://schemas.openxmlformats.org/officeDocument/2006/relationships/customXml" Target="../customXml/item258.xml"/><Relationship Id="rId465" Type="http://schemas.openxmlformats.org/officeDocument/2006/relationships/customXml" Target="../customXml/item465.xml"/><Relationship Id="rId22" Type="http://schemas.openxmlformats.org/officeDocument/2006/relationships/customXml" Target="../customXml/item22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325" Type="http://schemas.openxmlformats.org/officeDocument/2006/relationships/customXml" Target="../customXml/item325.xml"/><Relationship Id="rId367" Type="http://schemas.openxmlformats.org/officeDocument/2006/relationships/customXml" Target="../customXml/item367.xml"/><Relationship Id="rId171" Type="http://schemas.openxmlformats.org/officeDocument/2006/relationships/customXml" Target="../customXml/item171.xml"/><Relationship Id="rId227" Type="http://schemas.openxmlformats.org/officeDocument/2006/relationships/customXml" Target="../customXml/item227.xml"/><Relationship Id="rId269" Type="http://schemas.openxmlformats.org/officeDocument/2006/relationships/customXml" Target="../customXml/item269.xml"/><Relationship Id="rId434" Type="http://schemas.openxmlformats.org/officeDocument/2006/relationships/customXml" Target="../customXml/item434.xml"/><Relationship Id="rId476" Type="http://schemas.openxmlformats.org/officeDocument/2006/relationships/customXml" Target="../customXml/item476.xml"/><Relationship Id="rId33" Type="http://schemas.openxmlformats.org/officeDocument/2006/relationships/customXml" Target="../customXml/item33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336" Type="http://schemas.openxmlformats.org/officeDocument/2006/relationships/customXml" Target="../customXml/item336.xml"/><Relationship Id="rId501" Type="http://schemas.openxmlformats.org/officeDocument/2006/relationships/slide" Target="slides/slide3.xml"/><Relationship Id="rId75" Type="http://schemas.openxmlformats.org/officeDocument/2006/relationships/customXml" Target="../customXml/item75.xml"/><Relationship Id="rId140" Type="http://schemas.openxmlformats.org/officeDocument/2006/relationships/customXml" Target="../customXml/item140.xml"/><Relationship Id="rId182" Type="http://schemas.openxmlformats.org/officeDocument/2006/relationships/customXml" Target="../customXml/item182.xml"/><Relationship Id="rId378" Type="http://schemas.openxmlformats.org/officeDocument/2006/relationships/customXml" Target="../customXml/item378.xml"/><Relationship Id="rId403" Type="http://schemas.openxmlformats.org/officeDocument/2006/relationships/customXml" Target="../customXml/item403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445" Type="http://schemas.openxmlformats.org/officeDocument/2006/relationships/customXml" Target="../customXml/item445.xml"/><Relationship Id="rId487" Type="http://schemas.openxmlformats.org/officeDocument/2006/relationships/customXml" Target="../customXml/item487.xml"/><Relationship Id="rId291" Type="http://schemas.openxmlformats.org/officeDocument/2006/relationships/customXml" Target="../customXml/item291.xml"/><Relationship Id="rId305" Type="http://schemas.openxmlformats.org/officeDocument/2006/relationships/customXml" Target="../customXml/item305.xml"/><Relationship Id="rId347" Type="http://schemas.openxmlformats.org/officeDocument/2006/relationships/customXml" Target="../customXml/item347.xml"/><Relationship Id="rId512" Type="http://schemas.openxmlformats.org/officeDocument/2006/relationships/slide" Target="slides/slide14.xml"/><Relationship Id="rId44" Type="http://schemas.openxmlformats.org/officeDocument/2006/relationships/customXml" Target="../customXml/item44.xml"/><Relationship Id="rId86" Type="http://schemas.openxmlformats.org/officeDocument/2006/relationships/customXml" Target="../customXml/item86.xml"/><Relationship Id="rId151" Type="http://schemas.openxmlformats.org/officeDocument/2006/relationships/customXml" Target="../customXml/item151.xml"/><Relationship Id="rId389" Type="http://schemas.openxmlformats.org/officeDocument/2006/relationships/customXml" Target="../customXml/item389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49" Type="http://schemas.openxmlformats.org/officeDocument/2006/relationships/customXml" Target="../customXml/item249.xml"/><Relationship Id="rId414" Type="http://schemas.openxmlformats.org/officeDocument/2006/relationships/customXml" Target="../customXml/item414.xml"/><Relationship Id="rId456" Type="http://schemas.openxmlformats.org/officeDocument/2006/relationships/customXml" Target="../customXml/item456.xml"/><Relationship Id="rId498" Type="http://schemas.openxmlformats.org/officeDocument/2006/relationships/slideMaster" Target="slideMasters/slideMaster1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316" Type="http://schemas.openxmlformats.org/officeDocument/2006/relationships/customXml" Target="../customXml/item316.xml"/><Relationship Id="rId523" Type="http://schemas.openxmlformats.org/officeDocument/2006/relationships/tableStyles" Target="tableStyles.xml"/><Relationship Id="rId55" Type="http://schemas.openxmlformats.org/officeDocument/2006/relationships/customXml" Target="../customXml/item55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358" Type="http://schemas.openxmlformats.org/officeDocument/2006/relationships/customXml" Target="../customXml/item358.xml"/><Relationship Id="rId162" Type="http://schemas.openxmlformats.org/officeDocument/2006/relationships/customXml" Target="../customXml/item162.xml"/><Relationship Id="rId218" Type="http://schemas.openxmlformats.org/officeDocument/2006/relationships/customXml" Target="../customXml/item218.xml"/><Relationship Id="rId425" Type="http://schemas.openxmlformats.org/officeDocument/2006/relationships/customXml" Target="../customXml/item425.xml"/><Relationship Id="rId467" Type="http://schemas.openxmlformats.org/officeDocument/2006/relationships/customXml" Target="../customXml/item467.xml"/><Relationship Id="rId271" Type="http://schemas.openxmlformats.org/officeDocument/2006/relationships/customXml" Target="../customXml/item271.xml"/><Relationship Id="rId24" Type="http://schemas.openxmlformats.org/officeDocument/2006/relationships/customXml" Target="../customXml/item24.xml"/><Relationship Id="rId66" Type="http://schemas.openxmlformats.org/officeDocument/2006/relationships/customXml" Target="../customXml/item66.xml"/><Relationship Id="rId131" Type="http://schemas.openxmlformats.org/officeDocument/2006/relationships/customXml" Target="../customXml/item131.xml"/><Relationship Id="rId327" Type="http://schemas.openxmlformats.org/officeDocument/2006/relationships/customXml" Target="../customXml/item327.xml"/><Relationship Id="rId369" Type="http://schemas.openxmlformats.org/officeDocument/2006/relationships/customXml" Target="../customXml/item369.xml"/><Relationship Id="rId173" Type="http://schemas.openxmlformats.org/officeDocument/2006/relationships/customXml" Target="../customXml/item173.xml"/><Relationship Id="rId229" Type="http://schemas.openxmlformats.org/officeDocument/2006/relationships/customXml" Target="../customXml/item229.xml"/><Relationship Id="rId380" Type="http://schemas.openxmlformats.org/officeDocument/2006/relationships/customXml" Target="../customXml/item380.xml"/><Relationship Id="rId436" Type="http://schemas.openxmlformats.org/officeDocument/2006/relationships/customXml" Target="../customXml/item436.xml"/><Relationship Id="rId240" Type="http://schemas.openxmlformats.org/officeDocument/2006/relationships/customXml" Target="../customXml/item240.xml"/><Relationship Id="rId478" Type="http://schemas.openxmlformats.org/officeDocument/2006/relationships/customXml" Target="../customXml/item478.xml"/><Relationship Id="rId35" Type="http://schemas.openxmlformats.org/officeDocument/2006/relationships/customXml" Target="../customXml/item35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customXml" Target="../customXml/item282.xml"/><Relationship Id="rId338" Type="http://schemas.openxmlformats.org/officeDocument/2006/relationships/customXml" Target="../customXml/item338.xml"/><Relationship Id="rId503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945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4407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5" tIns="46628" rIns="93255" bIns="46628" numCol="1" anchor="t" anchorCtr="0" compatLnSpc="1">
            <a:prstTxWarp prst="textNoShape">
              <a:avLst/>
            </a:prstTxWarp>
          </a:bodyPr>
          <a:lstStyle>
            <a:lvl1pPr algn="l" defTabSz="933159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0091" y="0"/>
            <a:ext cx="4004407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5" tIns="46628" rIns="93255" bIns="46628" numCol="1" anchor="t" anchorCtr="0" compatLnSpc="1">
            <a:prstTxWarp prst="textNoShape">
              <a:avLst/>
            </a:prstTxWarp>
          </a:bodyPr>
          <a:lstStyle>
            <a:lvl1pPr algn="r" defTabSz="933159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DE4DFB1C-23E3-4739-9FBC-4A2DBE894A07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033" y="3329940"/>
            <a:ext cx="7392023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5" tIns="46628" rIns="93255" bIns="46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287"/>
            <a:ext cx="4004407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5" tIns="46628" rIns="93255" bIns="46628" numCol="1" anchor="b" anchorCtr="0" compatLnSpc="1">
            <a:prstTxWarp prst="textNoShape">
              <a:avLst/>
            </a:prstTxWarp>
          </a:bodyPr>
          <a:lstStyle>
            <a:lvl1pPr algn="l" defTabSz="933159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r>
              <a:rPr lang="en-US"/>
              <a:t>Day of Week, time am/pm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0091" y="6658287"/>
            <a:ext cx="4004407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5" tIns="46628" rIns="93255" bIns="46628" numCol="1" anchor="b" anchorCtr="0" compatLnSpc="1">
            <a:prstTxWarp prst="textNoShape">
              <a:avLst/>
            </a:prstTxWarp>
          </a:bodyPr>
          <a:lstStyle>
            <a:lvl1pPr algn="r" defTabSz="933159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AEDDC3F6-7B8D-401F-8CE1-E87F7FF90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97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 of Week, time am/pm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3F6-7B8D-401F-8CE1-E87F7FF9060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27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robust</a:t>
            </a:r>
            <a:r>
              <a:rPr lang="en-US" baseline="0" dirty="0" smtClean="0"/>
              <a:t> analytical web services track with cloud computing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 of Week, time am/pm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3F6-7B8D-401F-8CE1-E87F7FF9060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87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2.6m</a:t>
            </a:r>
            <a:r>
              <a:rPr lang="en-US" baseline="0" dirty="0" smtClean="0"/>
              <a:t> networked flowlines and catchments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Database tuning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Pre-computing (caching)</a:t>
            </a:r>
            <a:r>
              <a:rPr lang="en-US" altLang="en-US" baseline="0" dirty="0" smtClean="0"/>
              <a:t> navigation results and/or result geometries</a:t>
            </a:r>
            <a:endParaRPr lang="en-US" altLang="en-US" dirty="0" smtClean="0"/>
          </a:p>
          <a:p>
            <a:r>
              <a:rPr lang="en-US" baseline="0" dirty="0" smtClean="0"/>
              <a:t>Different caching strategies – dynamic cache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4C91-09D5-4779-BFB3-49DF39F13E8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66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 of Week, time am/pm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3F6-7B8D-401F-8CE1-E87F7FF9060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7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9409-31DF-4202-B7F0-B02A84FF32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7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 Drinking Water</a:t>
            </a:r>
            <a:r>
              <a:rPr lang="en-US" baseline="0" dirty="0" smtClean="0"/>
              <a:t> Act focuses on drinking water protection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 of Week, time am/pm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3F6-7B8D-401F-8CE1-E87F7FF906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8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 of Week, time am/pm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3F6-7B8D-401F-8CE1-E87F7FF906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0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5325"/>
            <a:ext cx="4614863" cy="34607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386263"/>
            <a:ext cx="5610225" cy="4157662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>
                <a:latin typeface="Arial" panose="020B0604020202020204" pitchFamily="34" charset="0"/>
              </a:rPr>
              <a:t>These water program systems existed before the </a:t>
            </a:r>
            <a:r>
              <a:rPr lang="en-US" altLang="en-US" baseline="0" dirty="0" err="1" smtClean="0">
                <a:latin typeface="Arial" panose="020B0604020202020204" pitchFamily="34" charset="0"/>
              </a:rPr>
              <a:t>nhd</a:t>
            </a:r>
            <a:r>
              <a:rPr lang="en-US" altLang="en-US" baseline="0" dirty="0" smtClean="0">
                <a:latin typeface="Arial" panose="020B0604020202020204" pitchFamily="34" charset="0"/>
              </a:rPr>
              <a:t> existed … they just didn’t linked together very well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WATERS</a:t>
            </a:r>
            <a:r>
              <a:rPr lang="en-US" altLang="en-US" baseline="0" dirty="0" smtClean="0">
                <a:latin typeface="Arial" panose="020B0604020202020204" pitchFamily="34" charset="0"/>
              </a:rPr>
              <a:t> links these water program systems hydrology – it doesn’t contain their complete data … only their primary identifiers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Initial </a:t>
            </a:r>
            <a:r>
              <a:rPr lang="en-US" altLang="en-US" dirty="0" err="1" smtClean="0">
                <a:latin typeface="Arial" panose="020B0604020202020204" pitchFamily="34" charset="0"/>
              </a:rPr>
              <a:t>mr</a:t>
            </a:r>
            <a:r>
              <a:rPr lang="en-US" altLang="en-US" dirty="0" smtClean="0">
                <a:latin typeface="Arial" panose="020B0604020202020204" pitchFamily="34" charset="0"/>
              </a:rPr>
              <a:t> (2000)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Flow validated</a:t>
            </a:r>
            <a:r>
              <a:rPr lang="en-US" altLang="en-US" baseline="0" dirty="0" smtClean="0">
                <a:latin typeface="Arial" panose="020B0604020202020204" pitchFamily="34" charset="0"/>
              </a:rPr>
              <a:t> </a:t>
            </a:r>
            <a:r>
              <a:rPr lang="en-US" altLang="en-US" baseline="0" dirty="0" err="1" smtClean="0">
                <a:latin typeface="Arial" panose="020B0604020202020204" pitchFamily="34" charset="0"/>
              </a:rPr>
              <a:t>mr</a:t>
            </a:r>
            <a:r>
              <a:rPr lang="en-US" altLang="en-US" baseline="0" dirty="0" smtClean="0">
                <a:latin typeface="Arial" panose="020B0604020202020204" pitchFamily="34" charset="0"/>
              </a:rPr>
              <a:t> (2002)</a:t>
            </a:r>
          </a:p>
          <a:p>
            <a:r>
              <a:rPr lang="en-US" altLang="en-US" baseline="0" dirty="0" err="1" smtClean="0">
                <a:latin typeface="Arial" panose="020B0604020202020204" pitchFamily="34" charset="0"/>
              </a:rPr>
              <a:t>Nhdplus</a:t>
            </a:r>
            <a:r>
              <a:rPr lang="en-US" altLang="en-US" baseline="0" dirty="0" smtClean="0">
                <a:latin typeface="Arial" panose="020B0604020202020204" pitchFamily="34" charset="0"/>
              </a:rPr>
              <a:t> v1 (2006)</a:t>
            </a:r>
          </a:p>
          <a:p>
            <a:r>
              <a:rPr lang="en-US" altLang="en-US" baseline="0" dirty="0" err="1" smtClean="0">
                <a:latin typeface="Arial" panose="020B0604020202020204" pitchFamily="34" charset="0"/>
              </a:rPr>
              <a:t>Nhdplus</a:t>
            </a:r>
            <a:r>
              <a:rPr lang="en-US" altLang="en-US" baseline="0" dirty="0" smtClean="0">
                <a:latin typeface="Arial" panose="020B0604020202020204" pitchFamily="34" charset="0"/>
              </a:rPr>
              <a:t> v2 (2013)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4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5325"/>
            <a:ext cx="4616450" cy="346233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387850"/>
            <a:ext cx="5600700" cy="415290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EDG metadata</a:t>
            </a:r>
            <a:r>
              <a:rPr lang="en-US" altLang="en-US" baseline="0" dirty="0" smtClean="0">
                <a:latin typeface="Arial" panose="020B0604020202020204" pitchFamily="34" charset="0"/>
              </a:rPr>
              <a:t> feeds into data.gov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7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4C91-09D5-4779-BFB3-49DF39F13E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2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Stream gage </a:t>
            </a:r>
            <a:r>
              <a:rPr lang="en-US" baseline="0" dirty="0" smtClean="0"/>
              <a:t> lined to </a:t>
            </a:r>
            <a:r>
              <a:rPr lang="en-US" baseline="0" dirty="0" err="1" smtClean="0"/>
              <a:t>nhdplus</a:t>
            </a:r>
            <a:r>
              <a:rPr lang="en-US" baseline="0" dirty="0" smtClean="0"/>
              <a:t> </a:t>
            </a:r>
            <a:r>
              <a:rPr lang="en-US" sz="2400" baseline="0" dirty="0" smtClean="0"/>
              <a:t>network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partilly</a:t>
            </a:r>
            <a:r>
              <a:rPr lang="en-US" baseline="0" dirty="0" smtClean="0"/>
              <a:t> hidden behind stream identify box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 of Week, time am/pm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3F6-7B8D-401F-8CE1-E87F7FF906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dentritic</a:t>
            </a:r>
            <a:r>
              <a:rPr lang="en-US" dirty="0" smtClean="0"/>
              <a:t> (l)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dentritic</a:t>
            </a:r>
            <a:r>
              <a:rPr lang="en-US" baseline="0" dirty="0" smtClean="0"/>
              <a:t> (r) based upon </a:t>
            </a:r>
            <a:r>
              <a:rPr lang="en-US" baseline="0" dirty="0" err="1" smtClean="0"/>
              <a:t>nhdplus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streamcalc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vaa</a:t>
            </a:r>
            <a:endParaRPr lang="en-US" baseline="0" dirty="0" smtClean="0"/>
          </a:p>
          <a:p>
            <a:r>
              <a:rPr lang="en-US" baseline="0" dirty="0" smtClean="0"/>
              <a:t>Credit barb Rosenbaum (</a:t>
            </a:r>
            <a:r>
              <a:rPr lang="en-US" baseline="0" dirty="0" err="1" smtClean="0"/>
              <a:t>epa</a:t>
            </a:r>
            <a:r>
              <a:rPr lang="en-US" baseline="0" dirty="0" smtClean="0"/>
              <a:t> central </a:t>
            </a:r>
            <a:r>
              <a:rPr lang="en-US" baseline="0" dirty="0" err="1" smtClean="0"/>
              <a:t>gis</a:t>
            </a:r>
            <a:r>
              <a:rPr lang="en-US" baseline="0" dirty="0" smtClean="0"/>
              <a:t> support)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 of Week, time am/pm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3F6-7B8D-401F-8CE1-E87F7FF906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3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use catchments as tool to link data to the network ….</a:t>
            </a:r>
            <a:r>
              <a:rPr lang="en-US" baseline="0" dirty="0" smtClean="0"/>
              <a:t> At the catchment outlet</a:t>
            </a:r>
          </a:p>
          <a:p>
            <a:r>
              <a:rPr lang="en-US" baseline="0" dirty="0" err="1" smtClean="0"/>
              <a:t>Analtyical</a:t>
            </a:r>
            <a:r>
              <a:rPr lang="en-US" baseline="0" dirty="0" smtClean="0"/>
              <a:t> service</a:t>
            </a:r>
          </a:p>
          <a:p>
            <a:r>
              <a:rPr lang="en-US" baseline="0" dirty="0" smtClean="0"/>
              <a:t>Reference Alaska</a:t>
            </a:r>
          </a:p>
          <a:p>
            <a:r>
              <a:rPr lang="en-US" baseline="0" dirty="0" smtClean="0"/>
              <a:t>Review </a:t>
            </a:r>
            <a:r>
              <a:rPr lang="en-US" baseline="0" dirty="0" err="1" smtClean="0"/>
              <a:t>jawra</a:t>
            </a:r>
            <a:r>
              <a:rPr lang="en-US" baseline="0" dirty="0" smtClean="0"/>
              <a:t>  article comments </a:t>
            </a:r>
            <a:r>
              <a:rPr lang="en-US" baseline="0" smtClean="0"/>
              <a:t>for talking points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 of Week, time am/pm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3F6-7B8D-401F-8CE1-E87F7FF906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4FD30-2ACF-4D2C-BC99-5CCEFB353BC1}" type="datetime1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4544E-872D-47C4-B6EA-CDF45227C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97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99C487-286B-46F0-A920-06100685AF4A}" type="datetime1">
              <a:rPr lang="en-US" smtClean="0"/>
              <a:t>7/12/2016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4BEAFC-9BBB-4653-984F-2D84956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1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33FB8-07CB-4901-A042-9821F69EB4D9}" type="slidenum">
              <a:rPr lang="en-US" smtClean="0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3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A3CA4B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12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52676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67DFA-380C-4D83-BBAC-4ACB7D82BB6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4544E-872D-47C4-B6EA-CDF45227C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767DFA-380C-4D83-BBAC-4ACB7D82BB6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E4544E-872D-47C4-B6EA-CDF45227C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8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9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AF75C1-A740-419A-8B9A-F1CD9278135C}" type="datetime1">
              <a:rPr lang="en-US" smtClean="0">
                <a:solidFill>
                  <a:prstClr val="black"/>
                </a:solidFill>
                <a:latin typeface="Lucida Sans Unicode"/>
              </a:rPr>
              <a:t>7/12/2016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E4544E-872D-47C4-B6EA-CDF45227CBFD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95723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8" r:id="rId2"/>
    <p:sldLayoutId id="2147483739" r:id="rId3"/>
    <p:sldLayoutId id="2147483741" r:id="rId4"/>
    <p:sldLayoutId id="2147483742" r:id="rId5"/>
    <p:sldLayoutId id="2147483743" r:id="rId6"/>
    <p:sldLayoutId id="2147483744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cid:part1.09020806.02060205@horizon-systems.com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68" y="1371600"/>
            <a:ext cx="9686925" cy="434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EPA </a:t>
            </a:r>
            <a:r>
              <a:rPr lang="en-US" sz="4900" i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WATERS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Network Linked Data and Applications</a:t>
            </a:r>
            <a:b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570536"/>
            <a:ext cx="5738732" cy="107991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Water Resources Association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Specialty Conference on GIS and Water Resources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Sacramento, CA - July 12, 2016</a:t>
            </a:r>
          </a:p>
          <a:p>
            <a:pPr algn="l"/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9"/>
          <a:stretch/>
        </p:blipFill>
        <p:spPr bwMode="auto">
          <a:xfrm>
            <a:off x="7696200" y="6110491"/>
            <a:ext cx="1691152" cy="32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75993" y="6557972"/>
            <a:ext cx="4721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(ArcGIS Desktop using EPA </a:t>
            </a:r>
            <a:r>
              <a:rPr lang="en-US" sz="1400" dirty="0" err="1" smtClean="0"/>
              <a:t>NHD</a:t>
            </a:r>
            <a:r>
              <a:rPr lang="en-US" sz="1400" i="1" dirty="0" err="1" smtClean="0"/>
              <a:t>Plus</a:t>
            </a:r>
            <a:r>
              <a:rPr lang="en-US" sz="1400" dirty="0" smtClean="0"/>
              <a:t> Web services)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12" t="10205" r="32528" b="37985"/>
          <a:stretch/>
        </p:blipFill>
        <p:spPr>
          <a:xfrm>
            <a:off x="609600" y="1215693"/>
            <a:ext cx="7882128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4800" y="5392070"/>
            <a:ext cx="6050464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W</a:t>
            </a:r>
            <a:r>
              <a:rPr lang="en-US" sz="1600" dirty="0" smtClean="0"/>
              <a:t>ater data that has been </a:t>
            </a:r>
            <a:r>
              <a:rPr lang="en-US" sz="1600" i="1" dirty="0" smtClean="0"/>
              <a:t>linked</a:t>
            </a:r>
            <a:r>
              <a:rPr lang="en-US" sz="1600" dirty="0" smtClean="0"/>
              <a:t> to the </a:t>
            </a:r>
            <a:r>
              <a:rPr lang="en-US" sz="1600" dirty="0" err="1" smtClean="0"/>
              <a:t>NHDPlus</a:t>
            </a:r>
            <a:r>
              <a:rPr lang="en-US" sz="1600" dirty="0" smtClean="0"/>
              <a:t> stream network can be queried using a network search (thick blue </a:t>
            </a:r>
            <a:r>
              <a:rPr lang="en-US" sz="1600" dirty="0"/>
              <a:t>lines</a:t>
            </a:r>
            <a:r>
              <a:rPr lang="en-US" sz="1600" dirty="0" smtClean="0"/>
              <a:t>).  In this case, water quality monitoring locations (green triangles) upstream from the starting point (yellow dot) were selected.  </a:t>
            </a:r>
            <a:endParaRPr lang="en-US" sz="1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54864"/>
            <a:ext cx="7105878" cy="1112874"/>
          </a:xfrm>
          <a:prstGeom prst="rect">
            <a:avLst/>
          </a:prstGeom>
        </p:spPr>
        <p:txBody>
          <a:bodyPr vert="horz"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NHD</a:t>
            </a:r>
            <a:r>
              <a:rPr lang="en-US" b="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Core Capabilities –</a:t>
            </a:r>
          </a:p>
          <a:p>
            <a:pPr algn="ctr"/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Upstream Search for Linked Data</a:t>
            </a: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81800" y="4572000"/>
            <a:ext cx="304800" cy="304800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575" t="8511" r="3308" b="7447"/>
          <a:stretch/>
        </p:blipFill>
        <p:spPr>
          <a:xfrm>
            <a:off x="2133600" y="1143000"/>
            <a:ext cx="6727785" cy="541497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16538" y="30126"/>
            <a:ext cx="7772400" cy="1112874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NHD</a:t>
            </a:r>
            <a:r>
              <a:rPr lang="en-US" b="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Core Capabilities –</a:t>
            </a:r>
          </a:p>
          <a:p>
            <a:pPr algn="ctr"/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Watershed Delineation and Report</a:t>
            </a: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3276600"/>
            <a:ext cx="3151496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A </a:t>
            </a:r>
            <a:r>
              <a:rPr lang="en-US" sz="1600" dirty="0"/>
              <a:t>watershed (yellow area) can be delineated upstream from any location on the landscape (yellow dot) by first navigating the </a:t>
            </a:r>
            <a:r>
              <a:rPr lang="en-US" sz="1600" dirty="0" smtClean="0"/>
              <a:t>stream </a:t>
            </a:r>
            <a:r>
              <a:rPr lang="en-US" sz="1600" dirty="0"/>
              <a:t>network </a:t>
            </a:r>
            <a:r>
              <a:rPr lang="en-US" sz="1600" dirty="0" smtClean="0"/>
              <a:t>(thick blue </a:t>
            </a:r>
            <a:r>
              <a:rPr lang="en-US" sz="1600" dirty="0"/>
              <a:t>lines) above the point then combining the associated catchments (yellow </a:t>
            </a:r>
            <a:r>
              <a:rPr lang="en-US" sz="1600" dirty="0" smtClean="0"/>
              <a:t>boundaries). </a:t>
            </a:r>
            <a:r>
              <a:rPr lang="en-US" sz="1600" dirty="0"/>
              <a:t>A report providing the </a:t>
            </a:r>
            <a:r>
              <a:rPr lang="en-US" sz="1600" dirty="0" err="1"/>
              <a:t>NHDPlus</a:t>
            </a:r>
            <a:r>
              <a:rPr lang="en-US" sz="1600" dirty="0"/>
              <a:t> attributes for the watershed can also be produced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7905978" y="5105400"/>
            <a:ext cx="323622" cy="287312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75993" y="6557972"/>
            <a:ext cx="4721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(Google Earth using EPA </a:t>
            </a:r>
            <a:r>
              <a:rPr lang="en-US" sz="1400" dirty="0" err="1" smtClean="0"/>
              <a:t>NHD</a:t>
            </a:r>
            <a:r>
              <a:rPr lang="en-US" sz="1400" i="1" dirty="0" err="1" smtClean="0"/>
              <a:t>Plus</a:t>
            </a:r>
            <a:r>
              <a:rPr lang="en-US" sz="1400" dirty="0" smtClean="0"/>
              <a:t> Web services)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84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32" t="13541" r="17204" b="21875"/>
          <a:stretch/>
        </p:blipFill>
        <p:spPr>
          <a:xfrm>
            <a:off x="228600" y="1177045"/>
            <a:ext cx="8686800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961293" y="117704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DDDDD"/>
                </a:solidFill>
              </a:rPr>
              <a:t>DRAFT</a:t>
            </a:r>
            <a:endParaRPr lang="en-US" dirty="0">
              <a:solidFill>
                <a:srgbClr val="DDDDDD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0"/>
            <a:ext cx="8534400" cy="111287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Enhanced Watershed Characterization Report</a:t>
            </a:r>
            <a:endParaRPr lang="en-US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5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98" t="13971" r="17424" b="7904"/>
          <a:stretch/>
        </p:blipFill>
        <p:spPr>
          <a:xfrm>
            <a:off x="304800" y="228600"/>
            <a:ext cx="8610600" cy="571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938881" y="228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DDDDD"/>
                </a:solidFill>
              </a:rPr>
              <a:t>DRAFT</a:t>
            </a:r>
            <a:endParaRPr lang="en-US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98" t="13541" r="17424" b="9375"/>
          <a:stretch/>
        </p:blipFill>
        <p:spPr>
          <a:xfrm>
            <a:off x="228600" y="304799"/>
            <a:ext cx="8686800" cy="5688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961293" y="30479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DDDDD"/>
                </a:solidFill>
              </a:rPr>
              <a:t>DRAFT</a:t>
            </a:r>
            <a:endParaRPr lang="en-US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95400"/>
            <a:ext cx="7315199" cy="5447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199" y="1524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Technology Hype Curve</a:t>
            </a:r>
          </a:p>
          <a:p>
            <a:pPr algn="ctr" fontAlgn="auto">
              <a:spcAft>
                <a:spcPts val="0"/>
              </a:spcAft>
            </a:pPr>
            <a:r>
              <a:rPr lang="en-US" sz="2800" b="0" dirty="0" smtClean="0">
                <a:effectLst/>
              </a:rPr>
              <a:t>(Gartner Group)</a:t>
            </a:r>
            <a:endParaRPr lang="en-US" sz="2800" b="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19446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281539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85481" y="64073"/>
            <a:ext cx="2667000" cy="15621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Gotchas!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832" y="1525603"/>
            <a:ext cx="8458200" cy="270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Service </a:t>
            </a:r>
            <a:r>
              <a:rPr lang="en-US" sz="2400" dirty="0"/>
              <a:t>performance for analytical </a:t>
            </a:r>
            <a:r>
              <a:rPr lang="en-US" sz="2400" dirty="0" smtClean="0"/>
              <a:t>services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up/downstream search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watershed delineation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Time and cost to compute/re-compute and store cached results (potential performance </a:t>
            </a:r>
            <a:r>
              <a:rPr lang="en-US" sz="2400" dirty="0">
                <a:solidFill>
                  <a:schemeClr val="accent1"/>
                </a:solidFill>
              </a:rPr>
              <a:t>issue </a:t>
            </a:r>
            <a:r>
              <a:rPr lang="en-US" sz="2400" dirty="0" smtClean="0">
                <a:solidFill>
                  <a:schemeClr val="accent1"/>
                </a:solidFill>
              </a:rPr>
              <a:t>here, </a:t>
            </a:r>
            <a:r>
              <a:rPr lang="en-US" sz="2400" dirty="0">
                <a:solidFill>
                  <a:schemeClr val="accent1"/>
                </a:solidFill>
              </a:rPr>
              <a:t>too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marR="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2590800" cy="22590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57300" y="5257800"/>
            <a:ext cx="393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Spinning Pinwheel</a:t>
            </a:r>
          </a:p>
          <a:p>
            <a:pPr algn="ctr"/>
            <a:r>
              <a:rPr lang="en-US" altLang="en-US"/>
              <a:t>(formerly, the Dreaded Dancing Dot) 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4267200" y="4572000"/>
            <a:ext cx="18288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544E-872D-47C4-B6EA-CDF45227CBF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5B78470-30A6-4478-840C-0A4094834E0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83493" y="0"/>
            <a:ext cx="4495800" cy="1326397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Lots of Progress!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07" y="1213573"/>
            <a:ext cx="8609172" cy="5194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 smtClean="0"/>
              <a:t>Cloud technology for </a:t>
            </a:r>
            <a:r>
              <a:rPr lang="en-US" sz="2200" dirty="0"/>
              <a:t>scalable compute </a:t>
            </a:r>
            <a:r>
              <a:rPr lang="en-US" sz="2200" dirty="0" smtClean="0"/>
              <a:t>capacity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dirty="0" smtClean="0"/>
              <a:t>FGDC </a:t>
            </a:r>
            <a:r>
              <a:rPr lang="en-US" sz="2200" dirty="0" err="1" smtClean="0"/>
              <a:t>GeoCloud</a:t>
            </a:r>
            <a:r>
              <a:rPr lang="en-US" sz="2200" dirty="0" smtClean="0"/>
              <a:t> pilot lessons learned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dirty="0" smtClean="0"/>
              <a:t>Dept of Interior </a:t>
            </a:r>
            <a:r>
              <a:rPr lang="en-US" sz="2200" dirty="0"/>
              <a:t>cloud </a:t>
            </a:r>
            <a:r>
              <a:rPr lang="en-US" sz="2200" dirty="0" smtClean="0"/>
              <a:t>contract now in place</a:t>
            </a:r>
            <a:endParaRPr lang="en-US" sz="2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C</a:t>
            </a:r>
            <a:r>
              <a:rPr lang="en-US" sz="2200" dirty="0" smtClean="0">
                <a:solidFill>
                  <a:schemeClr val="accent1"/>
                </a:solidFill>
              </a:rPr>
              <a:t>heaper </a:t>
            </a:r>
            <a:r>
              <a:rPr lang="en-US" sz="2200" dirty="0">
                <a:solidFill>
                  <a:schemeClr val="accent1"/>
                </a:solidFill>
              </a:rPr>
              <a:t>storage for </a:t>
            </a:r>
            <a:r>
              <a:rPr lang="en-US" sz="2200" dirty="0" smtClean="0">
                <a:solidFill>
                  <a:schemeClr val="accent1"/>
                </a:solidFill>
              </a:rPr>
              <a:t>caching large volumes </a:t>
            </a:r>
            <a:r>
              <a:rPr lang="en-US" sz="2200" dirty="0">
                <a:solidFill>
                  <a:schemeClr val="accent1"/>
                </a:solidFill>
              </a:rPr>
              <a:t>of data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 smtClean="0"/>
              <a:t>Web GIS – ArcGIS Online</a:t>
            </a:r>
            <a:endParaRPr lang="en-US" sz="2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accent1"/>
                </a:solidFill>
              </a:rPr>
              <a:t>Denormalized</a:t>
            </a:r>
            <a:r>
              <a:rPr lang="en-US" sz="2200" dirty="0">
                <a:solidFill>
                  <a:schemeClr val="accent1"/>
                </a:solidFill>
              </a:rPr>
              <a:t> national </a:t>
            </a:r>
            <a:r>
              <a:rPr lang="en-US" sz="2200" dirty="0" err="1">
                <a:solidFill>
                  <a:schemeClr val="accent1"/>
                </a:solidFill>
              </a:rPr>
              <a:t>NHD</a:t>
            </a:r>
            <a:r>
              <a:rPr lang="en-US" sz="2200" i="1" dirty="0" err="1">
                <a:solidFill>
                  <a:schemeClr val="accent1"/>
                </a:solidFill>
              </a:rPr>
              <a:t>Plus</a:t>
            </a:r>
            <a:r>
              <a:rPr lang="en-US" sz="2200" dirty="0">
                <a:solidFill>
                  <a:schemeClr val="accent1"/>
                </a:solidFill>
              </a:rPr>
              <a:t> FGDB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 smtClean="0"/>
              <a:t>EPA Catchment-based Indexing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/>
                </a:solidFill>
              </a:rPr>
              <a:t>EPA </a:t>
            </a:r>
            <a:r>
              <a:rPr lang="en-US" sz="2200" dirty="0" err="1" smtClean="0">
                <a:solidFill>
                  <a:schemeClr val="accent1"/>
                </a:solidFill>
              </a:rPr>
              <a:t>StreamCat</a:t>
            </a:r>
            <a:r>
              <a:rPr lang="en-US" sz="2200" dirty="0" smtClean="0">
                <a:solidFill>
                  <a:schemeClr val="accent1"/>
                </a:solidFill>
              </a:rPr>
              <a:t> catchment attributes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 smtClean="0"/>
              <a:t>Open Water Data Initiative collaboration </a:t>
            </a:r>
            <a:r>
              <a:rPr lang="en-US" sz="2200" dirty="0"/>
              <a:t>with USGS and </a:t>
            </a:r>
            <a:r>
              <a:rPr lang="en-US" sz="2200" dirty="0" smtClean="0"/>
              <a:t>others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dirty="0" smtClean="0"/>
              <a:t>Network Linked Data Index – remote access </a:t>
            </a:r>
            <a:r>
              <a:rPr lang="en-US" sz="2200" dirty="0"/>
              <a:t>to </a:t>
            </a:r>
            <a:r>
              <a:rPr lang="en-US" sz="2200" dirty="0" smtClean="0"/>
              <a:t>linked data </a:t>
            </a:r>
            <a:r>
              <a:rPr lang="en-US" sz="2200" dirty="0"/>
              <a:t>stores through </a:t>
            </a:r>
            <a:r>
              <a:rPr lang="en-US" sz="2200" dirty="0" smtClean="0"/>
              <a:t>central index</a:t>
            </a:r>
            <a:endParaRPr lang="en-US" sz="2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dirty="0" smtClean="0"/>
              <a:t>Open source technologies (GitHub, etc)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accent1"/>
                </a:solidFill>
              </a:rPr>
              <a:t>NHDPlus</a:t>
            </a:r>
            <a:r>
              <a:rPr lang="en-US" sz="2200" dirty="0" smtClean="0">
                <a:solidFill>
                  <a:schemeClr val="accent1"/>
                </a:solidFill>
              </a:rPr>
              <a:t> Value-Added Attribute applications Challenge Grant?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514350" marR="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00200" y="0"/>
            <a:ext cx="6032453" cy="6172200"/>
            <a:chOff x="1697832" y="974725"/>
            <a:chExt cx="5697443" cy="5798344"/>
          </a:xfrm>
        </p:grpSpPr>
        <p:graphicFrame>
          <p:nvGraphicFramePr>
            <p:cNvPr id="7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69497687"/>
                </p:ext>
              </p:extLst>
            </p:nvPr>
          </p:nvGraphicFramePr>
          <p:xfrm>
            <a:off x="1697832" y="974725"/>
            <a:ext cx="5697443" cy="5798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name="WPWin 6.1" r:id="rId4" imgW="5705280" imgH="6686280" progId="WPWin6.1">
                    <p:embed/>
                  </p:oleObj>
                </mc:Choice>
                <mc:Fallback>
                  <p:oleObj name="WPWin 6.1" r:id="rId4" imgW="5705280" imgH="6686280" progId="WPWin6.1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7832" y="974725"/>
                          <a:ext cx="5697443" cy="579834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1697832" y="1562156"/>
              <a:ext cx="2721768" cy="2552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7600" y="1676400"/>
              <a:ext cx="3352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544E-872D-47C4-B6EA-CDF45227CBF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2E4544E-872D-47C4-B6EA-CDF45227CBF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5B78470-30A6-4478-840C-0A4094834E0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43092" y="22129"/>
            <a:ext cx="3081679" cy="970659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832" y="983024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Service performance and </a:t>
            </a:r>
            <a:r>
              <a:rPr lang="en-US" sz="2400" dirty="0" smtClean="0"/>
              <a:t>resource issues</a:t>
            </a: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Incentives for </a:t>
            </a:r>
            <a:r>
              <a:rPr lang="en-US" sz="2400" dirty="0" smtClean="0"/>
              <a:t>organizations to stand </a:t>
            </a:r>
            <a:r>
              <a:rPr lang="en-US" sz="2400" dirty="0"/>
              <a:t>up </a:t>
            </a:r>
            <a:r>
              <a:rPr lang="en-US" sz="2400" dirty="0" smtClean="0"/>
              <a:t>linked data </a:t>
            </a:r>
            <a:r>
              <a:rPr lang="en-US" sz="2400" dirty="0"/>
              <a:t>stores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Effective data stewardship </a:t>
            </a:r>
            <a:r>
              <a:rPr lang="en-US" sz="2400" dirty="0" smtClean="0"/>
              <a:t>of framework datasets is key!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9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chiganquarterlyreview.com/wp-content/uploads/2013/06/the-end-movie-postcard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838324"/>
            <a:ext cx="450532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33FB8-07CB-4901-A042-9821F69EB4D9}" type="slidenum">
              <a:rPr lang="en-US" smtClean="0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9378" y="685800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Thanks!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165621" y="5491459"/>
            <a:ext cx="2727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Tommy Dewald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dewald.tommy@epa.gov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Designated uses (fishing, swimming, drinking,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etc.)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Criteria for meeting designated uses</a:t>
            </a:r>
          </a:p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Assessments</a:t>
            </a:r>
          </a:p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 not meeting designated uses (impaired waters)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support and financial assistance to restore impaired waters to meet designated uses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BB-DA2D-4B77-A611-4C6ABE7AA8B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94026" y="237772"/>
            <a:ext cx="755594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Clean Water Act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>
          <a:xfrm>
            <a:off x="-228600" y="566533"/>
            <a:ext cx="9525000" cy="78975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endParaRPr lang="en-US" altLang="en-US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2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58366" y="152400"/>
            <a:ext cx="9108332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do we need a hydrologic framework anyway?</a:t>
            </a:r>
            <a:endPara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1" y="904875"/>
            <a:ext cx="7143750" cy="5353050"/>
          </a:xfrm>
          <a:prstGeom prst="rect">
            <a:avLst/>
          </a:prstGeom>
        </p:spPr>
      </p:pic>
      <p:pic>
        <p:nvPicPr>
          <p:cNvPr id="1026" name="Picture 2" descr="cid:part1.09020806.02060205@horizon-systems.com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1" y="4318218"/>
            <a:ext cx="6646470" cy="238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330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27038"/>
            <a:ext cx="7239000" cy="762000"/>
          </a:xfrm>
        </p:spPr>
        <p:txBody>
          <a:bodyPr/>
          <a:lstStyle/>
          <a:p>
            <a:r>
              <a:rPr lang="en-US" altLang="en-US" i="1" dirty="0" smtClean="0">
                <a:solidFill>
                  <a:schemeClr val="tx1"/>
                </a:solidFill>
              </a:rPr>
              <a:t>WATERS</a:t>
            </a:r>
            <a:r>
              <a:rPr lang="en-US" altLang="en-US" dirty="0" smtClean="0">
                <a:solidFill>
                  <a:schemeClr val="tx1"/>
                </a:solidFill>
              </a:rPr>
              <a:t> Data Architecture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259138" y="2551113"/>
            <a:ext cx="2705100" cy="3071812"/>
          </a:xfrm>
          <a:prstGeom prst="can">
            <a:avLst>
              <a:gd name="adj" fmla="val 28389"/>
            </a:avLst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3525838" y="3370263"/>
            <a:ext cx="2187575" cy="1985962"/>
            <a:chOff x="2221" y="1864"/>
            <a:chExt cx="1378" cy="1251"/>
          </a:xfrm>
        </p:grpSpPr>
        <p:pic>
          <p:nvPicPr>
            <p:cNvPr id="44037" name="Picture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" y="1864"/>
              <a:ext cx="1378" cy="1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038" name="Oval 6"/>
            <p:cNvSpPr>
              <a:spLocks noChangeArrowheads="1"/>
            </p:cNvSpPr>
            <p:nvPr/>
          </p:nvSpPr>
          <p:spPr bwMode="auto">
            <a:xfrm>
              <a:off x="2930" y="2579"/>
              <a:ext cx="59" cy="4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2430" y="2196"/>
              <a:ext cx="986" cy="5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dirty="0"/>
                <a:t>National</a:t>
              </a:r>
            </a:p>
            <a:p>
              <a:pPr algn="ctr" eaLnBrk="0" hangingPunct="0"/>
              <a:r>
                <a:rPr lang="en-US" altLang="en-US" dirty="0"/>
                <a:t> Hydrography</a:t>
              </a:r>
            </a:p>
            <a:p>
              <a:pPr algn="ctr" eaLnBrk="0" hangingPunct="0"/>
              <a:r>
                <a:rPr lang="en-US" altLang="en-US" dirty="0"/>
                <a:t> Dataset </a:t>
              </a:r>
              <a:r>
                <a:rPr lang="en-US" altLang="en-US" i="1" dirty="0"/>
                <a:t>Plus</a:t>
              </a:r>
            </a:p>
          </p:txBody>
        </p:sp>
      </p:grpSp>
      <p:sp>
        <p:nvSpPr>
          <p:cNvPr id="44040" name="Line 8"/>
          <p:cNvSpPr>
            <a:spLocks noChangeShapeType="1"/>
          </p:cNvSpPr>
          <p:nvPr/>
        </p:nvSpPr>
        <p:spPr bwMode="auto">
          <a:xfrm flipV="1">
            <a:off x="2133600" y="4495800"/>
            <a:ext cx="1428750" cy="69850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 flipV="1">
            <a:off x="5562600" y="4648200"/>
            <a:ext cx="1295400" cy="60960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>
            <a:off x="5486400" y="3048000"/>
            <a:ext cx="1447800" cy="83820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1981200" y="3124200"/>
            <a:ext cx="1676400" cy="83820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44" name="Group 12"/>
          <p:cNvGrpSpPr>
            <a:grpSpLocks/>
          </p:cNvGrpSpPr>
          <p:nvPr/>
        </p:nvGrpSpPr>
        <p:grpSpPr bwMode="auto">
          <a:xfrm>
            <a:off x="304800" y="2057400"/>
            <a:ext cx="2635250" cy="989013"/>
            <a:chOff x="202" y="997"/>
            <a:chExt cx="1660" cy="623"/>
          </a:xfrm>
        </p:grpSpPr>
        <p:grpSp>
          <p:nvGrpSpPr>
            <p:cNvPr id="44045" name="Group 13"/>
            <p:cNvGrpSpPr>
              <a:grpSpLocks/>
            </p:cNvGrpSpPr>
            <p:nvPr/>
          </p:nvGrpSpPr>
          <p:grpSpPr bwMode="auto">
            <a:xfrm>
              <a:off x="202" y="997"/>
              <a:ext cx="1660" cy="623"/>
              <a:chOff x="202" y="997"/>
              <a:chExt cx="1660" cy="623"/>
            </a:xfrm>
          </p:grpSpPr>
          <p:sp>
            <p:nvSpPr>
              <p:cNvPr id="44046" name="Rectangle 14"/>
              <p:cNvSpPr>
                <a:spLocks noChangeArrowheads="1"/>
              </p:cNvSpPr>
              <p:nvPr/>
            </p:nvSpPr>
            <p:spPr bwMode="auto">
              <a:xfrm>
                <a:off x="202" y="1389"/>
                <a:ext cx="16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dirty="0"/>
                  <a:t>Nonpoint Source Grants</a:t>
                </a:r>
              </a:p>
            </p:txBody>
          </p:sp>
          <p:sp>
            <p:nvSpPr>
              <p:cNvPr id="44047" name="AutoShape 15"/>
              <p:cNvSpPr>
                <a:spLocks noChangeArrowheads="1"/>
              </p:cNvSpPr>
              <p:nvPr/>
            </p:nvSpPr>
            <p:spPr bwMode="auto">
              <a:xfrm>
                <a:off x="720" y="997"/>
                <a:ext cx="449" cy="371"/>
              </a:xfrm>
              <a:prstGeom prst="can">
                <a:avLst>
                  <a:gd name="adj" fmla="val 25000"/>
                </a:avLst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48" name="Text Box 16"/>
            <p:cNvSpPr txBox="1">
              <a:spLocks noChangeArrowheads="1"/>
            </p:cNvSpPr>
            <p:nvPr/>
          </p:nvSpPr>
          <p:spPr bwMode="auto">
            <a:xfrm>
              <a:off x="761" y="1117"/>
              <a:ext cx="3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200"/>
                <a:t>GRTS</a:t>
              </a:r>
            </a:p>
          </p:txBody>
        </p:sp>
      </p:grpSp>
      <p:grpSp>
        <p:nvGrpSpPr>
          <p:cNvPr id="44049" name="Group 17"/>
          <p:cNvGrpSpPr>
            <a:grpSpLocks/>
          </p:cNvGrpSpPr>
          <p:nvPr/>
        </p:nvGrpSpPr>
        <p:grpSpPr bwMode="auto">
          <a:xfrm>
            <a:off x="6276986" y="2014538"/>
            <a:ext cx="2466980" cy="1036637"/>
            <a:chOff x="3908" y="912"/>
            <a:chExt cx="1554" cy="653"/>
          </a:xfrm>
        </p:grpSpPr>
        <p:grpSp>
          <p:nvGrpSpPr>
            <p:cNvPr id="44050" name="Group 18"/>
            <p:cNvGrpSpPr>
              <a:grpSpLocks/>
            </p:cNvGrpSpPr>
            <p:nvPr/>
          </p:nvGrpSpPr>
          <p:grpSpPr bwMode="auto">
            <a:xfrm>
              <a:off x="3908" y="912"/>
              <a:ext cx="1554" cy="653"/>
              <a:chOff x="3908" y="912"/>
              <a:chExt cx="1554" cy="653"/>
            </a:xfrm>
          </p:grpSpPr>
          <p:sp>
            <p:nvSpPr>
              <p:cNvPr id="44051" name="Rectangle 19"/>
              <p:cNvSpPr>
                <a:spLocks noChangeArrowheads="1"/>
              </p:cNvSpPr>
              <p:nvPr/>
            </p:nvSpPr>
            <p:spPr bwMode="auto">
              <a:xfrm>
                <a:off x="3908" y="1332"/>
                <a:ext cx="155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dirty="0" smtClean="0"/>
                  <a:t>Permitted Dischargers</a:t>
                </a:r>
                <a:endParaRPr lang="en-US" altLang="en-US" dirty="0"/>
              </a:p>
            </p:txBody>
          </p:sp>
          <p:sp>
            <p:nvSpPr>
              <p:cNvPr id="44052" name="AutoShape 20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449" cy="371"/>
              </a:xfrm>
              <a:prstGeom prst="can">
                <a:avLst>
                  <a:gd name="adj" fmla="val 25000"/>
                </a:avLst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53" name="Text Box 21"/>
            <p:cNvSpPr txBox="1">
              <a:spLocks noChangeArrowheads="1"/>
            </p:cNvSpPr>
            <p:nvPr/>
          </p:nvSpPr>
          <p:spPr bwMode="auto">
            <a:xfrm>
              <a:off x="4552" y="1027"/>
              <a:ext cx="30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200" dirty="0" smtClean="0"/>
                <a:t>ICIS</a:t>
              </a:r>
              <a:endParaRPr lang="en-US" altLang="en-US" sz="1200" dirty="0"/>
            </a:p>
          </p:txBody>
        </p:sp>
      </p:grpSp>
      <p:grpSp>
        <p:nvGrpSpPr>
          <p:cNvPr id="44054" name="Group 22"/>
          <p:cNvGrpSpPr>
            <a:grpSpLocks/>
          </p:cNvGrpSpPr>
          <p:nvPr/>
        </p:nvGrpSpPr>
        <p:grpSpPr bwMode="auto">
          <a:xfrm>
            <a:off x="6026150" y="4906854"/>
            <a:ext cx="3117850" cy="1579562"/>
            <a:chOff x="57" y="2989"/>
            <a:chExt cx="1964" cy="995"/>
          </a:xfrm>
        </p:grpSpPr>
        <p:grpSp>
          <p:nvGrpSpPr>
            <p:cNvPr id="44055" name="Group 23"/>
            <p:cNvGrpSpPr>
              <a:grpSpLocks/>
            </p:cNvGrpSpPr>
            <p:nvPr/>
          </p:nvGrpSpPr>
          <p:grpSpPr bwMode="auto">
            <a:xfrm>
              <a:off x="57" y="2989"/>
              <a:ext cx="1964" cy="995"/>
              <a:chOff x="57" y="2989"/>
              <a:chExt cx="1964" cy="995"/>
            </a:xfrm>
          </p:grpSpPr>
          <p:sp>
            <p:nvSpPr>
              <p:cNvPr id="44056" name="Rectangle 24"/>
              <p:cNvSpPr>
                <a:spLocks noChangeArrowheads="1"/>
              </p:cNvSpPr>
              <p:nvPr/>
            </p:nvSpPr>
            <p:spPr bwMode="auto">
              <a:xfrm>
                <a:off x="57" y="3407"/>
                <a:ext cx="1964" cy="5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dirty="0"/>
                  <a:t>Water Quality Assessments, </a:t>
                </a:r>
              </a:p>
              <a:p>
                <a:pPr algn="ctr" eaLnBrk="0" hangingPunct="0"/>
                <a:r>
                  <a:rPr lang="en-US" altLang="en-US" dirty="0"/>
                  <a:t>Impaired Waters &amp; </a:t>
                </a:r>
              </a:p>
              <a:p>
                <a:pPr algn="ctr" eaLnBrk="0" hangingPunct="0"/>
                <a:r>
                  <a:rPr lang="en-US" altLang="en-US" u="sng" dirty="0"/>
                  <a:t>T</a:t>
                </a:r>
                <a:r>
                  <a:rPr lang="en-US" altLang="en-US" dirty="0"/>
                  <a:t>otal </a:t>
                </a:r>
                <a:r>
                  <a:rPr lang="en-US" altLang="en-US" u="sng" dirty="0"/>
                  <a:t>M</a:t>
                </a:r>
                <a:r>
                  <a:rPr lang="en-US" altLang="en-US" dirty="0"/>
                  <a:t>aximum </a:t>
                </a:r>
                <a:r>
                  <a:rPr lang="en-US" altLang="en-US" u="sng" dirty="0"/>
                  <a:t>D</a:t>
                </a:r>
                <a:r>
                  <a:rPr lang="en-US" altLang="en-US" dirty="0"/>
                  <a:t>aily </a:t>
                </a:r>
                <a:r>
                  <a:rPr lang="en-US" altLang="en-US" u="sng" dirty="0"/>
                  <a:t>L</a:t>
                </a:r>
                <a:r>
                  <a:rPr lang="en-US" altLang="en-US" dirty="0"/>
                  <a:t>oads</a:t>
                </a:r>
              </a:p>
            </p:txBody>
          </p:sp>
          <p:sp>
            <p:nvSpPr>
              <p:cNvPr id="44057" name="AutoShape 25"/>
              <p:cNvSpPr>
                <a:spLocks noChangeArrowheads="1"/>
              </p:cNvSpPr>
              <p:nvPr/>
            </p:nvSpPr>
            <p:spPr bwMode="auto">
              <a:xfrm>
                <a:off x="751" y="2989"/>
                <a:ext cx="449" cy="371"/>
              </a:xfrm>
              <a:prstGeom prst="can">
                <a:avLst>
                  <a:gd name="adj" fmla="val 25000"/>
                </a:avLst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58" name="Text Box 26"/>
            <p:cNvSpPr txBox="1">
              <a:spLocks noChangeArrowheads="1"/>
            </p:cNvSpPr>
            <p:nvPr/>
          </p:nvSpPr>
          <p:spPr bwMode="auto">
            <a:xfrm>
              <a:off x="726" y="3104"/>
              <a:ext cx="5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200"/>
                <a:t>ATTAINS</a:t>
              </a:r>
            </a:p>
          </p:txBody>
        </p:sp>
      </p:grpSp>
      <p:grpSp>
        <p:nvGrpSpPr>
          <p:cNvPr id="44059" name="Group 27"/>
          <p:cNvGrpSpPr>
            <a:grpSpLocks/>
          </p:cNvGrpSpPr>
          <p:nvPr/>
        </p:nvGrpSpPr>
        <p:grpSpPr bwMode="auto">
          <a:xfrm>
            <a:off x="283034" y="4913312"/>
            <a:ext cx="2698750" cy="993775"/>
            <a:chOff x="3888" y="3185"/>
            <a:chExt cx="1700" cy="626"/>
          </a:xfrm>
        </p:grpSpPr>
        <p:grpSp>
          <p:nvGrpSpPr>
            <p:cNvPr id="44060" name="Group 28"/>
            <p:cNvGrpSpPr>
              <a:grpSpLocks/>
            </p:cNvGrpSpPr>
            <p:nvPr/>
          </p:nvGrpSpPr>
          <p:grpSpPr bwMode="auto">
            <a:xfrm>
              <a:off x="3888" y="3185"/>
              <a:ext cx="1700" cy="626"/>
              <a:chOff x="3888" y="3185"/>
              <a:chExt cx="1700" cy="626"/>
            </a:xfrm>
          </p:grpSpPr>
          <p:sp>
            <p:nvSpPr>
              <p:cNvPr id="44061" name="Rectangle 29"/>
              <p:cNvSpPr>
                <a:spLocks noChangeArrowheads="1"/>
              </p:cNvSpPr>
              <p:nvPr/>
            </p:nvSpPr>
            <p:spPr bwMode="auto">
              <a:xfrm>
                <a:off x="3888" y="3580"/>
                <a:ext cx="17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/>
                  <a:t>Water Quality Monitoring</a:t>
                </a:r>
              </a:p>
            </p:txBody>
          </p:sp>
          <p:sp>
            <p:nvSpPr>
              <p:cNvPr id="44062" name="AutoShape 30"/>
              <p:cNvSpPr>
                <a:spLocks noChangeArrowheads="1"/>
              </p:cNvSpPr>
              <p:nvPr/>
            </p:nvSpPr>
            <p:spPr bwMode="auto">
              <a:xfrm>
                <a:off x="4495" y="3185"/>
                <a:ext cx="449" cy="371"/>
              </a:xfrm>
              <a:prstGeom prst="can">
                <a:avLst>
                  <a:gd name="adj" fmla="val 25000"/>
                </a:avLst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63" name="Text Box 31"/>
            <p:cNvSpPr txBox="1">
              <a:spLocks noChangeArrowheads="1"/>
            </p:cNvSpPr>
            <p:nvPr/>
          </p:nvSpPr>
          <p:spPr bwMode="auto">
            <a:xfrm>
              <a:off x="4478" y="3300"/>
              <a:ext cx="5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200" dirty="0"/>
                <a:t>STORET</a:t>
              </a:r>
            </a:p>
          </p:txBody>
        </p:sp>
      </p:grp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3668713" y="2774950"/>
            <a:ext cx="191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200"/>
              <a:t>Reach Address Database</a:t>
            </a:r>
          </a:p>
          <a:p>
            <a:pPr algn="ctr" eaLnBrk="0" hangingPunct="0"/>
            <a:r>
              <a:rPr lang="en-US" altLang="en-US" sz="1200"/>
              <a:t>(RAD)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1649413" y="1127810"/>
            <a:ext cx="64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/>
              <a:t>(</a:t>
            </a:r>
            <a:r>
              <a:rPr lang="en-US" altLang="en-US" b="1" i="1" u="sng" dirty="0"/>
              <a:t>W</a:t>
            </a:r>
            <a:r>
              <a:rPr lang="en-US" altLang="en-US" dirty="0"/>
              <a:t>atershed </a:t>
            </a:r>
            <a:r>
              <a:rPr lang="en-US" altLang="en-US" b="1" i="1" u="sng" dirty="0"/>
              <a:t>A</a:t>
            </a:r>
            <a:r>
              <a:rPr lang="en-US" altLang="en-US" dirty="0"/>
              <a:t>ssessment, </a:t>
            </a:r>
            <a:r>
              <a:rPr lang="en-US" altLang="en-US" b="1" i="1" u="sng" dirty="0"/>
              <a:t>T</a:t>
            </a:r>
            <a:r>
              <a:rPr lang="en-US" altLang="en-US" dirty="0"/>
              <a:t>racking &amp; </a:t>
            </a:r>
            <a:r>
              <a:rPr lang="en-US" altLang="en-US" b="1" i="1" u="sng" dirty="0"/>
              <a:t>E</a:t>
            </a:r>
            <a:r>
              <a:rPr lang="en-US" altLang="en-US" dirty="0"/>
              <a:t>nvironmental </a:t>
            </a:r>
            <a:r>
              <a:rPr lang="en-US" altLang="en-US" b="1" i="1" u="sng" dirty="0" err="1"/>
              <a:t>R</a:t>
            </a:r>
            <a:r>
              <a:rPr lang="en-US" altLang="en-US" dirty="0" err="1"/>
              <a:t>esult</a:t>
            </a:r>
            <a:r>
              <a:rPr lang="en-US" altLang="en-US" b="1" i="1" u="sng" dirty="0" err="1"/>
              <a:t>S</a:t>
            </a:r>
            <a:r>
              <a:rPr lang="en-US" altLang="en-US" dirty="0"/>
              <a:t>)</a:t>
            </a:r>
          </a:p>
          <a:p>
            <a:r>
              <a:rPr lang="en-US" altLang="en-US" dirty="0" smtClean="0"/>
              <a:t>(www.epa.gov/waterdata/integrated-water-analysis-tools</a:t>
            </a:r>
            <a:r>
              <a:rPr lang="en-US" altLang="en-US" dirty="0"/>
              <a:t>)</a:t>
            </a:r>
          </a:p>
        </p:txBody>
      </p:sp>
      <p:pic>
        <p:nvPicPr>
          <p:cNvPr id="44066" name="Picture 34" descr="E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7038"/>
            <a:ext cx="91440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2" y="304800"/>
            <a:ext cx="8639175" cy="1384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 Linked Data Accessible Through </a:t>
            </a:r>
            <a:r>
              <a:rPr lang="en-US" altLang="en-US" sz="4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WATERS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09600" y="1905000"/>
            <a:ext cx="4343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None/>
            </a:pPr>
            <a:r>
              <a:rPr lang="en-US" altLang="en-US" sz="2000" u="sng" dirty="0" smtClean="0">
                <a:cs typeface="Arial" panose="020B0604020202020204" pitchFamily="34" charset="0"/>
              </a:rPr>
              <a:t>Public </a:t>
            </a:r>
            <a:r>
              <a:rPr lang="en-US" altLang="en-US" sz="2000" u="sng" dirty="0">
                <a:cs typeface="Arial" panose="020B0604020202020204" pitchFamily="34" charset="0"/>
              </a:rPr>
              <a:t>Access</a:t>
            </a:r>
          </a:p>
          <a:p>
            <a:pPr algn="l"/>
            <a:r>
              <a:rPr lang="en-US" altLang="en-US" sz="2000" dirty="0">
                <a:solidFill>
                  <a:schemeClr val="accent1"/>
                </a:solidFill>
                <a:cs typeface="Arial" panose="020B0604020202020204" pitchFamily="34" charset="0"/>
              </a:rPr>
              <a:t>Assessed Waters</a:t>
            </a:r>
          </a:p>
          <a:p>
            <a:pPr algn="l"/>
            <a:r>
              <a:rPr lang="en-US" altLang="en-US" sz="2000" dirty="0" smtClean="0">
                <a:cs typeface="Arial" panose="020B0604020202020204" pitchFamily="34" charset="0"/>
              </a:rPr>
              <a:t>Listed </a:t>
            </a:r>
            <a:r>
              <a:rPr lang="en-US" altLang="en-US" sz="2000" dirty="0">
                <a:cs typeface="Arial" panose="020B0604020202020204" pitchFamily="34" charset="0"/>
              </a:rPr>
              <a:t>Impaired </a:t>
            </a:r>
            <a:r>
              <a:rPr lang="en-US" altLang="en-US" sz="2000" dirty="0" smtClean="0">
                <a:cs typeface="Arial" panose="020B0604020202020204" pitchFamily="34" charset="0"/>
              </a:rPr>
              <a:t>Waters</a:t>
            </a:r>
          </a:p>
          <a:p>
            <a:pPr algn="l"/>
            <a:r>
              <a:rPr lang="en-US" altLang="en-US" sz="2000" dirty="0">
                <a:solidFill>
                  <a:schemeClr val="accent1"/>
                </a:solidFill>
                <a:cs typeface="Arial" panose="020B0604020202020204" pitchFamily="34" charset="0"/>
              </a:rPr>
              <a:t>Impaired Waters with TMDLs </a:t>
            </a:r>
          </a:p>
          <a:p>
            <a:pPr algn="l"/>
            <a:r>
              <a:rPr lang="en-US" altLang="en-US" sz="2000" dirty="0" smtClean="0">
                <a:cs typeface="Arial" panose="020B0604020202020204" pitchFamily="34" charset="0"/>
              </a:rPr>
              <a:t>Beaches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algn="l"/>
            <a:r>
              <a:rPr lang="en-US" altLang="en-US" sz="2000" dirty="0" smtClean="0">
                <a:solidFill>
                  <a:schemeClr val="accent1"/>
                </a:solidFill>
                <a:cs typeface="Arial" panose="020B0604020202020204" pitchFamily="34" charset="0"/>
              </a:rPr>
              <a:t>Permitted </a:t>
            </a:r>
            <a:r>
              <a:rPr lang="en-US" altLang="en-US" sz="2000" dirty="0">
                <a:solidFill>
                  <a:schemeClr val="accent1"/>
                </a:solidFill>
                <a:cs typeface="Arial" panose="020B0604020202020204" pitchFamily="34" charset="0"/>
              </a:rPr>
              <a:t>Dischargers </a:t>
            </a:r>
          </a:p>
          <a:p>
            <a:pPr algn="l"/>
            <a:r>
              <a:rPr lang="en-US" altLang="en-US" sz="2000" dirty="0">
                <a:cs typeface="Arial" panose="020B0604020202020204" pitchFamily="34" charset="0"/>
              </a:rPr>
              <a:t>Fish Consumption Advisories</a:t>
            </a:r>
          </a:p>
          <a:p>
            <a:pPr algn="l"/>
            <a:r>
              <a:rPr lang="en-US" altLang="en-US" sz="2000" dirty="0">
                <a:solidFill>
                  <a:schemeClr val="accent1"/>
                </a:solidFill>
                <a:cs typeface="Arial" panose="020B0604020202020204" pitchFamily="34" charset="0"/>
              </a:rPr>
              <a:t>Water Quality Monitoring Sites</a:t>
            </a:r>
          </a:p>
          <a:p>
            <a:pPr algn="l"/>
            <a:r>
              <a:rPr lang="en-US" altLang="en-US" sz="2000" dirty="0" smtClean="0">
                <a:cs typeface="Arial" panose="020B0604020202020204" pitchFamily="34" charset="0"/>
              </a:rPr>
              <a:t>Nonpoint </a:t>
            </a:r>
            <a:r>
              <a:rPr lang="en-US" altLang="en-US" sz="2000" dirty="0">
                <a:cs typeface="Arial" panose="020B0604020202020204" pitchFamily="34" charset="0"/>
              </a:rPr>
              <a:t>Source Projects 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5410200" y="1896175"/>
            <a:ext cx="4495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None/>
            </a:pPr>
            <a:r>
              <a:rPr lang="en-US" altLang="en-US" sz="2000" u="sng" dirty="0">
                <a:cs typeface="Arial" panose="020B0604020202020204" pitchFamily="34" charset="0"/>
              </a:rPr>
              <a:t>Internal Access Only</a:t>
            </a:r>
          </a:p>
          <a:p>
            <a:pPr algn="l"/>
            <a:r>
              <a:rPr lang="en-US" altLang="en-US" sz="2000" dirty="0">
                <a:cs typeface="Arial" panose="020B0604020202020204" pitchFamily="34" charset="0"/>
              </a:rPr>
              <a:t>Drinking Water Intakes</a:t>
            </a:r>
          </a:p>
          <a:p>
            <a:pPr algn="l"/>
            <a:r>
              <a:rPr lang="en-US" altLang="en-US" sz="2000" dirty="0">
                <a:solidFill>
                  <a:schemeClr val="accent1"/>
                </a:solidFill>
                <a:cs typeface="Arial" panose="020B0604020202020204" pitchFamily="34" charset="0"/>
              </a:rPr>
              <a:t>Source Water Areas</a:t>
            </a:r>
          </a:p>
          <a:p>
            <a:pPr algn="l"/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3498" y="5757551"/>
            <a:ext cx="6280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Available through the EPA Environmental </a:t>
            </a:r>
            <a:r>
              <a:rPr lang="en-US" dirty="0"/>
              <a:t>Dataset </a:t>
            </a:r>
            <a:r>
              <a:rPr lang="en-US" dirty="0" smtClean="0"/>
              <a:t>Gateway </a:t>
            </a:r>
          </a:p>
          <a:p>
            <a:r>
              <a:rPr lang="en-US" dirty="0" smtClean="0"/>
              <a:t>at </a:t>
            </a:r>
            <a:r>
              <a:rPr lang="en-US" dirty="0"/>
              <a:t>https://edg.epa.gov/metadata/catalog/main/home.page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924800" cy="528594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17672" y="0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en-US" sz="44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NHD</a:t>
            </a:r>
            <a:r>
              <a:rPr lang="en-US" sz="4400" b="0" i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US" sz="4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Technologies and </a:t>
            </a:r>
            <a:r>
              <a:rPr lang="en-US" sz="4400" b="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en-US" sz="4400" b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6400" y="5638800"/>
            <a:ext cx="1537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Huge Number </a:t>
            </a:r>
          </a:p>
          <a:p>
            <a:r>
              <a:rPr lang="en-US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Casual Users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51156" y="4267200"/>
            <a:ext cx="2044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</a:p>
          <a:p>
            <a:r>
              <a:rPr lang="en-US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Knowledgeable Users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5120" y="1195825"/>
            <a:ext cx="11004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</a:p>
          <a:p>
            <a:r>
              <a:rPr lang="en-US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0336" y="-404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NHD</a:t>
            </a:r>
            <a:r>
              <a:rPr lang="en-US" sz="4400" b="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US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Core Tools</a:t>
            </a:r>
            <a:endParaRPr lang="en-US" sz="4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1138951"/>
            <a:ext cx="8632032" cy="54102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 tools (ESRI ArcGIS)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navigation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atershed delineation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atchment attribute allocation and accumulation (CA3T)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services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and analytical services including -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navigation with linked data search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Watershed delineation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Watershed report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others …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 by desktop clients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(ESRI ArcGIS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Google Earth …) and Web viewers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(ESRI ArcGIS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…)</a:t>
            </a:r>
          </a:p>
          <a:p>
            <a:pPr lvl="1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19446"/>
            <a:ext cx="1633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Tools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534400" cy="111287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NHD</a:t>
            </a:r>
            <a:r>
              <a:rPr lang="en-US" sz="3200" b="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US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Core Capabilities –</a:t>
            </a:r>
          </a:p>
          <a:p>
            <a:pPr algn="ctr"/>
            <a:r>
              <a:rPr lang="en-US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Stream Network and Catchment Visualization</a:t>
            </a:r>
            <a:endParaRPr lang="en-US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75993" y="6557972"/>
            <a:ext cx="4721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(ArcGIS Online using draft </a:t>
            </a:r>
            <a:r>
              <a:rPr lang="en-US" sz="1400" dirty="0" err="1" smtClean="0"/>
              <a:t>NHD</a:t>
            </a:r>
            <a:r>
              <a:rPr lang="en-US" sz="1400" i="1" dirty="0" err="1" smtClean="0"/>
              <a:t>Plus</a:t>
            </a:r>
            <a:r>
              <a:rPr lang="en-US" sz="1400" dirty="0" smtClean="0"/>
              <a:t> Web services)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8757" r="26876" b="24972"/>
          <a:stretch/>
        </p:blipFill>
        <p:spPr>
          <a:xfrm>
            <a:off x="381000" y="1359244"/>
            <a:ext cx="8382000" cy="51602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4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544E-872D-47C4-B6EA-CDF45227CBF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4283298" y="6217083"/>
            <a:ext cx="1082024" cy="332216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5B78470-30A6-4478-840C-0A4094834E0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086" t="18009" r="-1" b="9500"/>
          <a:stretch/>
        </p:blipFill>
        <p:spPr>
          <a:xfrm>
            <a:off x="1828800" y="2133600"/>
            <a:ext cx="5564921" cy="448760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01618" y="1043320"/>
            <a:ext cx="8441410" cy="12527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NHD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ESRI Story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(draft)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Map with (L) and without (R) divergences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114800" y="5998263"/>
            <a:ext cx="2133600" cy="5510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Swipe Bar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279423" y="5378811"/>
            <a:ext cx="685800" cy="670634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 txBox="1">
            <a:spLocks/>
          </p:cNvSpPr>
          <p:nvPr/>
        </p:nvSpPr>
        <p:spPr>
          <a:xfrm>
            <a:off x="317023" y="293101"/>
            <a:ext cx="8610600" cy="96293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Another Stream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1.xml"/></Relationships>
</file>

<file path=customXml/_rels/item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2.xml"/></Relationships>
</file>

<file path=customXml/_rels/item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3.xml"/></Relationships>
</file>

<file path=customXml/_rels/item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4.xml"/></Relationships>
</file>

<file path=customXml/_rels/item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5.xml"/></Relationships>
</file>

<file path=customXml/_rels/item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6.xml"/></Relationships>
</file>

<file path=customXml/_rels/item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7.xml"/></Relationships>
</file>

<file path=customXml/_rels/item3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8.xml"/></Relationships>
</file>

<file path=customXml/_rels/item3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9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0.xml"/></Relationships>
</file>

<file path=customXml/_rels/item3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1.xml"/></Relationships>
</file>

<file path=customXml/_rels/item3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2.xml"/></Relationships>
</file>

<file path=customXml/_rels/item3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3.xml"/></Relationships>
</file>

<file path=customXml/_rels/item3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4.xml"/></Relationships>
</file>

<file path=customXml/_rels/item3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5.xml"/></Relationships>
</file>

<file path=customXml/_rels/item3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6.xml"/></Relationships>
</file>

<file path=customXml/_rels/item3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7.xml"/></Relationships>
</file>

<file path=customXml/_rels/item3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8.xml"/></Relationships>
</file>

<file path=customXml/_rels/item3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9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0.xml"/></Relationships>
</file>

<file path=customXml/_rels/item3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1.xml"/></Relationships>
</file>

<file path=customXml/_rels/item3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2.xml"/></Relationships>
</file>

<file path=customXml/_rels/item3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3.xml"/></Relationships>
</file>

<file path=customXml/_rels/item3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4.xml"/></Relationships>
</file>

<file path=customXml/_rels/item3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5.xml"/></Relationships>
</file>

<file path=customXml/_rels/item3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6.xml"/></Relationships>
</file>

<file path=customXml/_rels/item3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7.xml"/></Relationships>
</file>

<file path=customXml/_rels/item3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8.xml"/></Relationships>
</file>

<file path=customXml/_rels/item3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9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0.xml"/></Relationships>
</file>

<file path=customXml/_rels/item3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1.xml"/></Relationships>
</file>

<file path=customXml/_rels/item3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2.xml"/></Relationships>
</file>

<file path=customXml/_rels/item3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3.xml"/></Relationships>
</file>

<file path=customXml/_rels/item3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4.xml"/></Relationships>
</file>

<file path=customXml/_rels/item3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5.xml"/></Relationships>
</file>

<file path=customXml/_rels/item3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6.xml"/></Relationships>
</file>

<file path=customXml/_rels/item3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7.xml"/></Relationships>
</file>

<file path=customXml/_rels/item3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8.xml"/></Relationships>
</file>

<file path=customXml/_rels/item3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9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0.xml"/></Relationships>
</file>

<file path=customXml/_rels/item3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1.xml"/></Relationships>
</file>

<file path=customXml/_rels/item3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2.xml"/></Relationships>
</file>

<file path=customXml/_rels/item3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3.xml"/></Relationships>
</file>

<file path=customXml/_rels/item3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4.xml"/></Relationships>
</file>

<file path=customXml/_rels/item3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5.xml"/></Relationships>
</file>

<file path=customXml/_rels/item3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6.xml"/></Relationships>
</file>

<file path=customXml/_rels/item3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7.xml"/></Relationships>
</file>

<file path=customXml/_rels/item3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8.xml"/></Relationships>
</file>

<file path=customXml/_rels/item3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9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0.xml"/></Relationships>
</file>

<file path=customXml/_rels/item3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1.xml"/></Relationships>
</file>

<file path=customXml/_rels/item3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2.xml"/></Relationships>
</file>

<file path=customXml/_rels/item3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3.xml"/></Relationships>
</file>

<file path=customXml/_rels/item3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4.xml"/></Relationships>
</file>

<file path=customXml/_rels/item3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5.xml"/></Relationships>
</file>

<file path=customXml/_rels/item3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6.xml"/></Relationships>
</file>

<file path=customXml/_rels/item3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7.xml"/></Relationships>
</file>

<file path=customXml/_rels/item3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8.xml"/></Relationships>
</file>

<file path=customXml/_rels/item3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9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0.xml"/></Relationships>
</file>

<file path=customXml/_rels/item3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1.xml"/></Relationships>
</file>

<file path=customXml/_rels/item3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2.xml"/></Relationships>
</file>

<file path=customXml/_rels/item3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3.xml"/></Relationships>
</file>

<file path=customXml/_rels/item3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4.xml"/></Relationships>
</file>

<file path=customXml/_rels/item3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5.xml"/></Relationships>
</file>

<file path=customXml/_rels/item3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6.xml"/></Relationships>
</file>

<file path=customXml/_rels/item3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7.xml"/></Relationships>
</file>

<file path=customXml/_rels/item3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8.xml"/></Relationships>
</file>

<file path=customXml/_rels/item3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9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0.xml"/></Relationships>
</file>

<file path=customXml/_rels/item3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1.xml"/></Relationships>
</file>

<file path=customXml/_rels/item3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2.xml"/></Relationships>
</file>

<file path=customXml/_rels/item3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3.xml"/></Relationships>
</file>

<file path=customXml/_rels/item3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4.xml"/></Relationships>
</file>

<file path=customXml/_rels/item3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5.xml"/></Relationships>
</file>

<file path=customXml/_rels/item3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6.xml"/></Relationships>
</file>

<file path=customXml/_rels/item3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7.xml"/></Relationships>
</file>

<file path=customXml/_rels/item3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8.xml"/></Relationships>
</file>

<file path=customXml/_rels/item3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9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0.xml"/></Relationships>
</file>

<file path=customXml/_rels/item3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1.xml"/></Relationships>
</file>

<file path=customXml/_rels/item3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2.xml"/></Relationships>
</file>

<file path=customXml/_rels/item3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3.xml"/></Relationships>
</file>

<file path=customXml/_rels/item3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4.xml"/></Relationships>
</file>

<file path=customXml/_rels/item3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5.xml"/></Relationships>
</file>

<file path=customXml/_rels/item3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6.xml"/></Relationships>
</file>

<file path=customXml/_rels/item3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7.xml"/></Relationships>
</file>

<file path=customXml/_rels/item3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8.xml"/></Relationships>
</file>

<file path=customXml/_rels/item3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9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3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0.xml"/></Relationships>
</file>

<file path=customXml/_rels/item3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1.xml"/></Relationships>
</file>

<file path=customXml/_rels/item3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2.xml"/></Relationships>
</file>

<file path=customXml/_rels/item3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3.xml"/></Relationships>
</file>

<file path=customXml/_rels/item3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4.xml"/></Relationships>
</file>

<file path=customXml/_rels/item3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5.xml"/></Relationships>
</file>

<file path=customXml/_rels/item3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6.xml"/></Relationships>
</file>

<file path=customXml/_rels/item3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7.xml"/></Relationships>
</file>

<file path=customXml/_rels/item3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8.xml"/></Relationships>
</file>

<file path=customXml/_rels/item3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0.xml"/></Relationships>
</file>

<file path=customXml/_rels/item4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1.xml"/></Relationships>
</file>

<file path=customXml/_rels/item4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2.xml"/></Relationships>
</file>

<file path=customXml/_rels/item4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3.xml"/></Relationships>
</file>

<file path=customXml/_rels/item4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4.xml"/></Relationships>
</file>

<file path=customXml/_rels/item4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5.xml"/></Relationships>
</file>

<file path=customXml/_rels/item4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6.xml"/></Relationships>
</file>

<file path=customXml/_rels/item4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7.xml"/></Relationships>
</file>

<file path=customXml/_rels/item4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8.xml"/></Relationships>
</file>

<file path=customXml/_rels/item4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9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0.xml"/></Relationships>
</file>

<file path=customXml/_rels/item4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1.xml"/></Relationships>
</file>

<file path=customXml/_rels/item4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2.xml"/></Relationships>
</file>

<file path=customXml/_rels/item4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3.xml"/></Relationships>
</file>

<file path=customXml/_rels/item4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4.xml"/></Relationships>
</file>

<file path=customXml/_rels/item4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5.xml"/></Relationships>
</file>

<file path=customXml/_rels/item4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6.xml"/></Relationships>
</file>

<file path=customXml/_rels/item4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7.xml"/></Relationships>
</file>

<file path=customXml/_rels/item4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8.xml"/></Relationships>
</file>

<file path=customXml/_rels/item4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9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0.xml"/></Relationships>
</file>

<file path=customXml/_rels/item4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1.xml"/></Relationships>
</file>

<file path=customXml/_rels/item4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2.xml"/></Relationships>
</file>

<file path=customXml/_rels/item4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3.xml"/></Relationships>
</file>

<file path=customXml/_rels/item4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4.xml"/></Relationships>
</file>

<file path=customXml/_rels/item4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5.xml"/></Relationships>
</file>

<file path=customXml/_rels/item4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6.xml"/></Relationships>
</file>

<file path=customXml/_rels/item4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7.xml"/></Relationships>
</file>

<file path=customXml/_rels/item4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8.xml"/></Relationships>
</file>

<file path=customXml/_rels/item4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9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0.xml"/></Relationships>
</file>

<file path=customXml/_rels/item4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1.xml"/></Relationships>
</file>

<file path=customXml/_rels/item4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2.xml"/></Relationships>
</file>

<file path=customXml/_rels/item4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3.xml"/></Relationships>
</file>

<file path=customXml/_rels/item4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4.xml"/></Relationships>
</file>

<file path=customXml/_rels/item4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5.xml"/></Relationships>
</file>

<file path=customXml/_rels/item4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6.xml"/></Relationships>
</file>

<file path=customXml/_rels/item4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7.xml"/></Relationships>
</file>

<file path=customXml/_rels/item4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8.xml"/></Relationships>
</file>

<file path=customXml/_rels/item4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9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0.xml"/></Relationships>
</file>

<file path=customXml/_rels/item4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1.xml"/></Relationships>
</file>

<file path=customXml/_rels/item4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2.xml"/></Relationships>
</file>

<file path=customXml/_rels/item4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3.xml"/></Relationships>
</file>

<file path=customXml/_rels/item4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4.xml"/></Relationships>
</file>

<file path=customXml/_rels/item4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5.xml"/></Relationships>
</file>

<file path=customXml/_rels/item4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6.xml"/></Relationships>
</file>

<file path=customXml/_rels/item4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7.xml"/></Relationships>
</file>

<file path=customXml/_rels/item4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8.xml"/></Relationships>
</file>

<file path=customXml/_rels/item4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9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0.xml"/></Relationships>
</file>

<file path=customXml/_rels/item4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1.xml"/></Relationships>
</file>

<file path=customXml/_rels/item4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2.xml"/></Relationships>
</file>

<file path=customXml/_rels/item4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3.xml"/></Relationships>
</file>

<file path=customXml/_rels/item4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4.xml"/></Relationships>
</file>

<file path=customXml/_rels/item4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5.xml"/></Relationships>
</file>

<file path=customXml/_rels/item4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6.xml"/></Relationships>
</file>

<file path=customXml/_rels/item4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7.xml"/></Relationships>
</file>

<file path=customXml/_rels/item4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8.xml"/></Relationships>
</file>

<file path=customXml/_rels/item4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9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0.xml"/></Relationships>
</file>

<file path=customXml/_rels/item4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1.xml"/></Relationships>
</file>

<file path=customXml/_rels/item4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2.xml"/></Relationships>
</file>

<file path=customXml/_rels/item4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3.xml"/></Relationships>
</file>

<file path=customXml/_rels/item4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4.xml"/></Relationships>
</file>

<file path=customXml/_rels/item4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5.xml"/></Relationships>
</file>

<file path=customXml/_rels/item4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6.xml"/></Relationships>
</file>

<file path=customXml/_rels/item4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7.xml"/></Relationships>
</file>

<file path=customXml/_rels/item4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8.xml"/></Relationships>
</file>

<file path=customXml/_rels/item4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9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0.xml"/></Relationships>
</file>

<file path=customXml/_rels/item4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1.xml"/></Relationships>
</file>

<file path=customXml/_rels/item4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2.xml"/></Relationships>
</file>

<file path=customXml/_rels/item4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3.xml"/></Relationships>
</file>

<file path=customXml/_rels/item4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4.xml"/></Relationships>
</file>

<file path=customXml/_rels/item4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5.xml"/></Relationships>
</file>

<file path=customXml/_rels/item4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6.xml"/></Relationships>
</file>

<file path=customXml/_rels/item4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7.xml"/></Relationships>
</file>

<file path=customXml/_rels/item4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8.xml"/></Relationships>
</file>

<file path=customXml/_rels/item4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9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0.xml"/></Relationships>
</file>

<file path=customXml/_rels/item4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1.xml"/></Relationships>
</file>

<file path=customXml/_rels/item4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2.xml"/></Relationships>
</file>

<file path=customXml/_rels/item4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3.xml"/></Relationships>
</file>

<file path=customXml/_rels/item4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4.xml"/></Relationships>
</file>

<file path=customXml/_rels/item4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5.xml"/></Relationships>
</file>

<file path=customXml/_rels/item4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6.xml"/></Relationships>
</file>

<file path=customXml/_rels/item4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7.xml"/></Relationships>
</file>

<file path=customXml/_rels/item4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8.xml"/></Relationships>
</file>

<file path=customXml/_rels/item4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9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4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0.xml"/></Relationships>
</file>

<file path=customXml/_rels/item4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1.xml"/></Relationships>
</file>

<file path=customXml/_rels/item4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2.xml"/></Relationships>
</file>

<file path=customXml/_rels/item4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3.xml"/></Relationships>
</file>

<file path=customXml/_rels/item4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4.xml"/></Relationships>
</file>

<file path=customXml/_rels/item4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5.xml"/></Relationships>
</file>

<file path=customXml/_rels/item4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6.xml"/></Relationships>
</file>

<file path=customXml/_rels/item4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7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59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60.xml><?xml version="1.0" encoding="utf-8"?>
<EsriMapsInfo xmlns="ESRI.ArcGIS.Mapping.OfficeIntegration.PowerPointInfo">
  <Version>Version1</Version>
  <RequiresSignIn>False</RequiresSignIn>
</EsriMapsInfo>
</file>

<file path=customXml/item261.xml><?xml version="1.0" encoding="utf-8"?>
<EsriMapsInfo xmlns="ESRI.ArcGIS.Mapping.OfficeIntegration.PowerPointInfo">
  <Version>Version1</Version>
  <RequiresSignIn>False</RequiresSignIn>
</EsriMapsInfo>
</file>

<file path=customXml/item262.xml><?xml version="1.0" encoding="utf-8"?>
<EsriMapsInfo xmlns="ESRI.ArcGIS.Mapping.OfficeIntegration.PowerPointInfo">
  <Version>Version1</Version>
  <RequiresSignIn>False</RequiresSignIn>
</EsriMapsInfo>
</file>

<file path=customXml/item263.xml><?xml version="1.0" encoding="utf-8"?>
<EsriMapsInfo xmlns="ESRI.ArcGIS.Mapping.OfficeIntegration.PowerPointInfo">
  <Version>Version1</Version>
  <RequiresSignIn>False</RequiresSignIn>
</EsriMapsInfo>
</file>

<file path=customXml/item264.xml><?xml version="1.0" encoding="utf-8"?>
<EsriMapsInfo xmlns="ESRI.ArcGIS.Mapping.OfficeIntegration.PowerPointInfo">
  <Version>Version1</Version>
  <RequiresSignIn>False</RequiresSignIn>
</EsriMapsInfo>
</file>

<file path=customXml/item265.xml><?xml version="1.0" encoding="utf-8"?>
<EsriMapsInfo xmlns="ESRI.ArcGIS.Mapping.OfficeIntegration.PowerPointInfo">
  <Version>Version1</Version>
  <RequiresSignIn>False</RequiresSignIn>
</EsriMapsInfo>
</file>

<file path=customXml/item266.xml><?xml version="1.0" encoding="utf-8"?>
<EsriMapsInfo xmlns="ESRI.ArcGIS.Mapping.OfficeIntegration.PowerPointInfo">
  <Version>Version1</Version>
  <RequiresSignIn>False</RequiresSignIn>
</EsriMapsInfo>
</file>

<file path=customXml/item267.xml><?xml version="1.0" encoding="utf-8"?>
<EsriMapsInfo xmlns="ESRI.ArcGIS.Mapping.OfficeIntegration.PowerPointInfo">
  <Version>Version1</Version>
  <RequiresSignIn>False</RequiresSignIn>
</EsriMapsInfo>
</file>

<file path=customXml/item268.xml><?xml version="1.0" encoding="utf-8"?>
<EsriMapsInfo xmlns="ESRI.ArcGIS.Mapping.OfficeIntegration.PowerPointInfo">
  <Version>Version1</Version>
  <RequiresSignIn>False</RequiresSignIn>
</EsriMapsInfo>
</file>

<file path=customXml/item269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70.xml><?xml version="1.0" encoding="utf-8"?>
<EsriMapsInfo xmlns="ESRI.ArcGIS.Mapping.OfficeIntegration.PowerPointInfo">
  <Version>Version1</Version>
  <RequiresSignIn>False</RequiresSignIn>
</EsriMapsInfo>
</file>

<file path=customXml/item271.xml><?xml version="1.0" encoding="utf-8"?>
<EsriMapsInfo xmlns="ESRI.ArcGIS.Mapping.OfficeIntegration.PowerPointInfo">
  <Version>Version1</Version>
  <RequiresSignIn>False</RequiresSignIn>
</EsriMapsInfo>
</file>

<file path=customXml/item272.xml><?xml version="1.0" encoding="utf-8"?>
<EsriMapsInfo xmlns="ESRI.ArcGIS.Mapping.OfficeIntegration.PowerPointInfo">
  <Version>Version1</Version>
  <RequiresSignIn>False</RequiresSignIn>
</EsriMapsInfo>
</file>

<file path=customXml/item273.xml><?xml version="1.0" encoding="utf-8"?>
<EsriMapsInfo xmlns="ESRI.ArcGIS.Mapping.OfficeIntegration.PowerPointInfo">
  <Version>Version1</Version>
  <RequiresSignIn>False</RequiresSignIn>
</EsriMapsInfo>
</file>

<file path=customXml/item274.xml><?xml version="1.0" encoding="utf-8"?>
<EsriMapsInfo xmlns="ESRI.ArcGIS.Mapping.OfficeIntegration.PowerPointInfo">
  <Version>Version1</Version>
  <RequiresSignIn>False</RequiresSignIn>
</EsriMapsInfo>
</file>

<file path=customXml/item275.xml><?xml version="1.0" encoding="utf-8"?>
<EsriMapsInfo xmlns="ESRI.ArcGIS.Mapping.OfficeIntegration.PowerPointInfo">
  <Version>Version1</Version>
  <RequiresSignIn>False</RequiresSignIn>
</EsriMapsInfo>
</file>

<file path=customXml/item276.xml><?xml version="1.0" encoding="utf-8"?>
<EsriMapsInfo xmlns="ESRI.ArcGIS.Mapping.OfficeIntegration.PowerPointInfo">
  <Version>Version1</Version>
  <RequiresSignIn>False</RequiresSignIn>
</EsriMapsInfo>
</file>

<file path=customXml/item277.xml><?xml version="1.0" encoding="utf-8"?>
<EsriMapsInfo xmlns="ESRI.ArcGIS.Mapping.OfficeIntegration.PowerPointInfo">
  <Version>Version1</Version>
  <RequiresSignIn>False</RequiresSignIn>
</EsriMapsInfo>
</file>

<file path=customXml/item278.xml><?xml version="1.0" encoding="utf-8"?>
<EsriMapsInfo xmlns="ESRI.ArcGIS.Mapping.OfficeIntegration.PowerPointInfo">
  <Version>Version1</Version>
  <RequiresSignIn>False</RequiresSignIn>
</EsriMapsInfo>
</file>

<file path=customXml/item279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80.xml><?xml version="1.0" encoding="utf-8"?>
<EsriMapsInfo xmlns="ESRI.ArcGIS.Mapping.OfficeIntegration.PowerPointInfo">
  <Version>Version1</Version>
  <RequiresSignIn>False</RequiresSignIn>
</EsriMapsInfo>
</file>

<file path=customXml/item281.xml><?xml version="1.0" encoding="utf-8"?>
<EsriMapsInfo xmlns="ESRI.ArcGIS.Mapping.OfficeIntegration.PowerPointInfo">
  <Version>Version1</Version>
  <RequiresSignIn>False</RequiresSignIn>
</EsriMapsInfo>
</file>

<file path=customXml/item282.xml><?xml version="1.0" encoding="utf-8"?>
<EsriMapsInfo xmlns="ESRI.ArcGIS.Mapping.OfficeIntegration.PowerPointInfo">
  <Version>Version1</Version>
  <RequiresSignIn>False</RequiresSignIn>
</EsriMapsInfo>
</file>

<file path=customXml/item283.xml><?xml version="1.0" encoding="utf-8"?>
<EsriMapsInfo xmlns="ESRI.ArcGIS.Mapping.OfficeIntegration.PowerPointInfo">
  <Version>Version1</Version>
  <RequiresSignIn>False</RequiresSignIn>
</EsriMapsInfo>
</file>

<file path=customXml/item284.xml><?xml version="1.0" encoding="utf-8"?>
<EsriMapsInfo xmlns="ESRI.ArcGIS.Mapping.OfficeIntegration.PowerPointInfo">
  <Version>Version1</Version>
  <RequiresSignIn>False</RequiresSignIn>
</EsriMapsInfo>
</file>

<file path=customXml/item285.xml><?xml version="1.0" encoding="utf-8"?>
<EsriMapsInfo xmlns="ESRI.ArcGIS.Mapping.OfficeIntegration.PowerPointInfo">
  <Version>Version1</Version>
  <RequiresSignIn>False</RequiresSignIn>
</EsriMapsInfo>
</file>

<file path=customXml/item286.xml><?xml version="1.0" encoding="utf-8"?>
<EsriMapsInfo xmlns="ESRI.ArcGIS.Mapping.OfficeIntegration.PowerPointInfo">
  <Version>Version1</Version>
  <RequiresSignIn>False</RequiresSignIn>
</EsriMapsInfo>
</file>

<file path=customXml/item287.xml><?xml version="1.0" encoding="utf-8"?>
<EsriMapsInfo xmlns="ESRI.ArcGIS.Mapping.OfficeIntegration.PowerPointInfo">
  <Version>Version1</Version>
  <RequiresSignIn>False</RequiresSignIn>
</EsriMapsInfo>
</file>

<file path=customXml/item288.xml><?xml version="1.0" encoding="utf-8"?>
<EsriMapsInfo xmlns="ESRI.ArcGIS.Mapping.OfficeIntegration.PowerPointInfo">
  <Version>Version1</Version>
  <RequiresSignIn>False</RequiresSignIn>
</EsriMapsInfo>
</file>

<file path=customXml/item289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290.xml><?xml version="1.0" encoding="utf-8"?>
<EsriMapsInfo xmlns="ESRI.ArcGIS.Mapping.OfficeIntegration.PowerPointInfo">
  <Version>Version1</Version>
  <RequiresSignIn>False</RequiresSignIn>
</EsriMapsInfo>
</file>

<file path=customXml/item291.xml><?xml version="1.0" encoding="utf-8"?>
<EsriMapsInfo xmlns="ESRI.ArcGIS.Mapping.OfficeIntegration.PowerPointInfo">
  <Version>Version1</Version>
  <RequiresSignIn>False</RequiresSignIn>
</EsriMapsInfo>
</file>

<file path=customXml/item292.xml><?xml version="1.0" encoding="utf-8"?>
<EsriMapsInfo xmlns="ESRI.ArcGIS.Mapping.OfficeIntegration.PowerPointInfo">
  <Version>Version1</Version>
  <RequiresSignIn>False</RequiresSignIn>
</EsriMapsInfo>
</file>

<file path=customXml/item293.xml><?xml version="1.0" encoding="utf-8"?>
<EsriMapsInfo xmlns="ESRI.ArcGIS.Mapping.OfficeIntegration.PowerPointInfo">
  <Version>Version1</Version>
  <RequiresSignIn>False</RequiresSignIn>
</EsriMapsInfo>
</file>

<file path=customXml/item294.xml><?xml version="1.0" encoding="utf-8"?>
<EsriMapsInfo xmlns="ESRI.ArcGIS.Mapping.OfficeIntegration.PowerPointInfo">
  <Version>Version1</Version>
  <RequiresSignIn>False</RequiresSignIn>
</EsriMapsInfo>
</file>

<file path=customXml/item295.xml><?xml version="1.0" encoding="utf-8"?>
<EsriMapsInfo xmlns="ESRI.ArcGIS.Mapping.OfficeIntegration.PowerPointInfo">
  <Version>Version1</Version>
  <RequiresSignIn>False</RequiresSignIn>
</EsriMapsInfo>
</file>

<file path=customXml/item296.xml><?xml version="1.0" encoding="utf-8"?>
<EsriMapsInfo xmlns="ESRI.ArcGIS.Mapping.OfficeIntegration.PowerPointInfo">
  <Version>Version1</Version>
  <RequiresSignIn>False</RequiresSignIn>
</EsriMapsInfo>
</file>

<file path=customXml/item297.xml><?xml version="1.0" encoding="utf-8"?>
<EsriMapsInfo xmlns="ESRI.ArcGIS.Mapping.OfficeIntegration.PowerPointInfo">
  <Version>Version1</Version>
  <RequiresSignIn>False</RequiresSignIn>
</EsriMapsInfo>
</file>

<file path=customXml/item298.xml><?xml version="1.0" encoding="utf-8"?>
<EsriMapsInfo xmlns="ESRI.ArcGIS.Mapping.OfficeIntegration.PowerPointInfo">
  <Version>Version1</Version>
  <RequiresSignIn>False</RequiresSignIn>
</EsriMapsInfo>
</file>

<file path=customXml/item29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00.xml><?xml version="1.0" encoding="utf-8"?>
<EsriMapsInfo xmlns="ESRI.ArcGIS.Mapping.OfficeIntegration.PowerPointInfo">
  <Version>Version1</Version>
  <RequiresSignIn>False</RequiresSignIn>
</EsriMapsInfo>
</file>

<file path=customXml/item301.xml><?xml version="1.0" encoding="utf-8"?>
<EsriMapsInfo xmlns="ESRI.ArcGIS.Mapping.OfficeIntegration.PowerPointInfo">
  <Version>Version1</Version>
  <RequiresSignIn>False</RequiresSignIn>
</EsriMapsInfo>
</file>

<file path=customXml/item302.xml><?xml version="1.0" encoding="utf-8"?>
<EsriMapsInfo xmlns="ESRI.ArcGIS.Mapping.OfficeIntegration.PowerPointInfo">
  <Version>Version1</Version>
  <RequiresSignIn>False</RequiresSignIn>
</EsriMapsInfo>
</file>

<file path=customXml/item303.xml><?xml version="1.0" encoding="utf-8"?>
<EsriMapsInfo xmlns="ESRI.ArcGIS.Mapping.OfficeIntegration.PowerPointInfo">
  <Version>Version1</Version>
  <RequiresSignIn>False</RequiresSignIn>
</EsriMapsInfo>
</file>

<file path=customXml/item304.xml><?xml version="1.0" encoding="utf-8"?>
<EsriMapsInfo xmlns="ESRI.ArcGIS.Mapping.OfficeIntegration.PowerPointInfo">
  <Version>Version1</Version>
  <RequiresSignIn>False</RequiresSignIn>
</EsriMapsInfo>
</file>

<file path=customXml/item305.xml><?xml version="1.0" encoding="utf-8"?>
<EsriMapsInfo xmlns="ESRI.ArcGIS.Mapping.OfficeIntegration.PowerPointInfo">
  <Version>Version1</Version>
  <RequiresSignIn>False</RequiresSignIn>
</EsriMapsInfo>
</file>

<file path=customXml/item306.xml><?xml version="1.0" encoding="utf-8"?>
<EsriMapsInfo xmlns="ESRI.ArcGIS.Mapping.OfficeIntegration.PowerPointInfo">
  <Version>Version1</Version>
  <RequiresSignIn>False</RequiresSignIn>
</EsriMapsInfo>
</file>

<file path=customXml/item307.xml><?xml version="1.0" encoding="utf-8"?>
<EsriMapsInfo xmlns="ESRI.ArcGIS.Mapping.OfficeIntegration.PowerPointInfo">
  <Version>Version1</Version>
  <RequiresSignIn>False</RequiresSignIn>
</EsriMapsInfo>
</file>

<file path=customXml/item308.xml><?xml version="1.0" encoding="utf-8"?>
<EsriMapsInfo xmlns="ESRI.ArcGIS.Mapping.OfficeIntegration.PowerPointInfo">
  <Version>Version1</Version>
  <RequiresSignIn>False</RequiresSignIn>
</EsriMapsInfo>
</file>

<file path=customXml/item309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10.xml><?xml version="1.0" encoding="utf-8"?>
<EsriMapsInfo xmlns="ESRI.ArcGIS.Mapping.OfficeIntegration.PowerPointInfo">
  <Version>Version1</Version>
  <RequiresSignIn>False</RequiresSignIn>
</EsriMapsInfo>
</file>

<file path=customXml/item311.xml><?xml version="1.0" encoding="utf-8"?>
<EsriMapsInfo xmlns="ESRI.ArcGIS.Mapping.OfficeIntegration.PowerPointInfo">
  <Version>Version1</Version>
  <RequiresSignIn>False</RequiresSignIn>
</EsriMapsInfo>
</file>

<file path=customXml/item312.xml><?xml version="1.0" encoding="utf-8"?>
<EsriMapsInfo xmlns="ESRI.ArcGIS.Mapping.OfficeIntegration.PowerPointInfo">
  <Version>Version1</Version>
  <RequiresSignIn>False</RequiresSignIn>
</EsriMapsInfo>
</file>

<file path=customXml/item313.xml><?xml version="1.0" encoding="utf-8"?>
<EsriMapsInfo xmlns="ESRI.ArcGIS.Mapping.OfficeIntegration.PowerPointInfo">
  <Version>Version1</Version>
  <RequiresSignIn>False</RequiresSignIn>
</EsriMapsInfo>
</file>

<file path=customXml/item314.xml><?xml version="1.0" encoding="utf-8"?>
<EsriMapsInfo xmlns="ESRI.ArcGIS.Mapping.OfficeIntegration.PowerPointInfo">
  <Version>Version1</Version>
  <RequiresSignIn>False</RequiresSignIn>
</EsriMapsInfo>
</file>

<file path=customXml/item315.xml><?xml version="1.0" encoding="utf-8"?>
<EsriMapsInfo xmlns="ESRI.ArcGIS.Mapping.OfficeIntegration.PowerPointInfo">
  <Version>Version1</Version>
  <RequiresSignIn>False</RequiresSignIn>
</EsriMapsInfo>
</file>

<file path=customXml/item316.xml><?xml version="1.0" encoding="utf-8"?>
<EsriMapsInfo xmlns="ESRI.ArcGIS.Mapping.OfficeIntegration.PowerPointInfo">
  <Version>Version1</Version>
  <RequiresSignIn>False</RequiresSignIn>
</EsriMapsInfo>
</file>

<file path=customXml/item317.xml><?xml version="1.0" encoding="utf-8"?>
<EsriMapsInfo xmlns="ESRI.ArcGIS.Mapping.OfficeIntegration.PowerPointInfo">
  <Version>Version1</Version>
  <RequiresSignIn>False</RequiresSignIn>
</EsriMapsInfo>
</file>

<file path=customXml/item318.xml><?xml version="1.0" encoding="utf-8"?>
<EsriMapsInfo xmlns="ESRI.ArcGIS.Mapping.OfficeIntegration.PowerPointInfo">
  <Version>Version1</Version>
  <RequiresSignIn>False</RequiresSignIn>
</EsriMapsInfo>
</file>

<file path=customXml/item319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20.xml><?xml version="1.0" encoding="utf-8"?>
<EsriMapsInfo xmlns="ESRI.ArcGIS.Mapping.OfficeIntegration.PowerPointInfo">
  <Version>Version1</Version>
  <RequiresSignIn>False</RequiresSignIn>
</EsriMapsInfo>
</file>

<file path=customXml/item321.xml><?xml version="1.0" encoding="utf-8"?>
<EsriMapsInfo xmlns="ESRI.ArcGIS.Mapping.OfficeIntegration.PowerPointInfo">
  <Version>Version1</Version>
  <RequiresSignIn>False</RequiresSignIn>
</EsriMapsInfo>
</file>

<file path=customXml/item322.xml><?xml version="1.0" encoding="utf-8"?>
<EsriMapsInfo xmlns="ESRI.ArcGIS.Mapping.OfficeIntegration.PowerPointInfo">
  <Version>Version1</Version>
  <RequiresSignIn>False</RequiresSignIn>
</EsriMapsInfo>
</file>

<file path=customXml/item323.xml><?xml version="1.0" encoding="utf-8"?>
<EsriMapsInfo xmlns="ESRI.ArcGIS.Mapping.OfficeIntegration.PowerPointInfo">
  <Version>Version1</Version>
  <RequiresSignIn>False</RequiresSignIn>
</EsriMapsInfo>
</file>

<file path=customXml/item324.xml><?xml version="1.0" encoding="utf-8"?>
<EsriMapsInfo xmlns="ESRI.ArcGIS.Mapping.OfficeIntegration.PowerPointInfo">
  <Version>Version1</Version>
  <RequiresSignIn>False</RequiresSignIn>
</EsriMapsInfo>
</file>

<file path=customXml/item325.xml><?xml version="1.0" encoding="utf-8"?>
<EsriMapsInfo xmlns="ESRI.ArcGIS.Mapping.OfficeIntegration.PowerPointInfo">
  <Version>Version1</Version>
  <RequiresSignIn>False</RequiresSignIn>
</EsriMapsInfo>
</file>

<file path=customXml/item326.xml><?xml version="1.0" encoding="utf-8"?>
<EsriMapsInfo xmlns="ESRI.ArcGIS.Mapping.OfficeIntegration.PowerPointInfo">
  <Version>Version1</Version>
  <RequiresSignIn>False</RequiresSignIn>
</EsriMapsInfo>
</file>

<file path=customXml/item327.xml><?xml version="1.0" encoding="utf-8"?>
<EsriMapsInfo xmlns="ESRI.ArcGIS.Mapping.OfficeIntegration.PowerPointInfo">
  <Version>Version1</Version>
  <RequiresSignIn>False</RequiresSignIn>
</EsriMapsInfo>
</file>

<file path=customXml/item328.xml><?xml version="1.0" encoding="utf-8"?>
<EsriMapsInfo xmlns="ESRI.ArcGIS.Mapping.OfficeIntegration.PowerPointInfo">
  <Version>Version1</Version>
  <RequiresSignIn>False</RequiresSignIn>
</EsriMapsInfo>
</file>

<file path=customXml/item329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30.xml><?xml version="1.0" encoding="utf-8"?>
<EsriMapsInfo xmlns="ESRI.ArcGIS.Mapping.OfficeIntegration.PowerPointInfo">
  <Version>Version1</Version>
  <RequiresSignIn>False</RequiresSignIn>
</EsriMapsInfo>
</file>

<file path=customXml/item331.xml><?xml version="1.0" encoding="utf-8"?>
<EsriMapsInfo xmlns="ESRI.ArcGIS.Mapping.OfficeIntegration.PowerPointInfo">
  <Version>Version1</Version>
  <RequiresSignIn>False</RequiresSignIn>
</EsriMapsInfo>
</file>

<file path=customXml/item332.xml><?xml version="1.0" encoding="utf-8"?>
<EsriMapsInfo xmlns="ESRI.ArcGIS.Mapping.OfficeIntegration.PowerPointInfo">
  <Version>Version1</Version>
  <RequiresSignIn>False</RequiresSignIn>
</EsriMapsInfo>
</file>

<file path=customXml/item333.xml><?xml version="1.0" encoding="utf-8"?>
<EsriMapsInfo xmlns="ESRI.ArcGIS.Mapping.OfficeIntegration.PowerPointInfo">
  <Version>Version1</Version>
  <RequiresSignIn>False</RequiresSignIn>
</EsriMapsInfo>
</file>

<file path=customXml/item334.xml><?xml version="1.0" encoding="utf-8"?>
<EsriMapsInfo xmlns="ESRI.ArcGIS.Mapping.OfficeIntegration.PowerPointInfo">
  <Version>Version1</Version>
  <RequiresSignIn>False</RequiresSignIn>
</EsriMapsInfo>
</file>

<file path=customXml/item335.xml><?xml version="1.0" encoding="utf-8"?>
<EsriMapsInfo xmlns="ESRI.ArcGIS.Mapping.OfficeIntegration.PowerPointInfo">
  <Version>Version1</Version>
  <RequiresSignIn>False</RequiresSignIn>
</EsriMapsInfo>
</file>

<file path=customXml/item336.xml><?xml version="1.0" encoding="utf-8"?>
<EsriMapsInfo xmlns="ESRI.ArcGIS.Mapping.OfficeIntegration.PowerPointInfo">
  <Version>Version1</Version>
  <RequiresSignIn>False</RequiresSignIn>
</EsriMapsInfo>
</file>

<file path=customXml/item337.xml><?xml version="1.0" encoding="utf-8"?>
<EsriMapsInfo xmlns="ESRI.ArcGIS.Mapping.OfficeIntegration.PowerPointInfo">
  <Version>Version1</Version>
  <RequiresSignIn>False</RequiresSignIn>
</EsriMapsInfo>
</file>

<file path=customXml/item338.xml><?xml version="1.0" encoding="utf-8"?>
<EsriMapsInfo xmlns="ESRI.ArcGIS.Mapping.OfficeIntegration.PowerPointInfo">
  <Version>Version1</Version>
  <RequiresSignIn>False</RequiresSignIn>
</EsriMapsInfo>
</file>

<file path=customXml/item339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40.xml><?xml version="1.0" encoding="utf-8"?>
<EsriMapsInfo xmlns="ESRI.ArcGIS.Mapping.OfficeIntegration.PowerPointInfo">
  <Version>Version1</Version>
  <RequiresSignIn>False</RequiresSignIn>
</EsriMapsInfo>
</file>

<file path=customXml/item341.xml><?xml version="1.0" encoding="utf-8"?>
<EsriMapsInfo xmlns="ESRI.ArcGIS.Mapping.OfficeIntegration.PowerPointInfo">
  <Version>Version1</Version>
  <RequiresSignIn>False</RequiresSignIn>
</EsriMapsInfo>
</file>

<file path=customXml/item342.xml><?xml version="1.0" encoding="utf-8"?>
<EsriMapsInfo xmlns="ESRI.ArcGIS.Mapping.OfficeIntegration.PowerPointInfo">
  <Version>Version1</Version>
  <RequiresSignIn>False</RequiresSignIn>
</EsriMapsInfo>
</file>

<file path=customXml/item343.xml><?xml version="1.0" encoding="utf-8"?>
<EsriMapsInfo xmlns="ESRI.ArcGIS.Mapping.OfficeIntegration.PowerPointInfo">
  <Version>Version1</Version>
  <RequiresSignIn>False</RequiresSignIn>
</EsriMapsInfo>
</file>

<file path=customXml/item344.xml><?xml version="1.0" encoding="utf-8"?>
<EsriMapsInfo xmlns="ESRI.ArcGIS.Mapping.OfficeIntegration.PowerPointInfo">
  <Version>Version1</Version>
  <RequiresSignIn>False</RequiresSignIn>
</EsriMapsInfo>
</file>

<file path=customXml/item345.xml><?xml version="1.0" encoding="utf-8"?>
<EsriMapsInfo xmlns="ESRI.ArcGIS.Mapping.OfficeIntegration.PowerPointInfo">
  <Version>Version1</Version>
  <RequiresSignIn>False</RequiresSignIn>
</EsriMapsInfo>
</file>

<file path=customXml/item346.xml><?xml version="1.0" encoding="utf-8"?>
<EsriMapsInfo xmlns="ESRI.ArcGIS.Mapping.OfficeIntegration.PowerPointInfo">
  <Version>Version1</Version>
  <RequiresSignIn>False</RequiresSignIn>
</EsriMapsInfo>
</file>

<file path=customXml/item347.xml><?xml version="1.0" encoding="utf-8"?>
<EsriMapsInfo xmlns="ESRI.ArcGIS.Mapping.OfficeIntegration.PowerPointInfo">
  <Version>Version1</Version>
  <RequiresSignIn>False</RequiresSignIn>
</EsriMapsInfo>
</file>

<file path=customXml/item348.xml><?xml version="1.0" encoding="utf-8"?>
<EsriMapsInfo xmlns="ESRI.ArcGIS.Mapping.OfficeIntegration.PowerPointInfo">
  <Version>Version1</Version>
  <RequiresSignIn>False</RequiresSignIn>
</EsriMapsInfo>
</file>

<file path=customXml/item349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50.xml><?xml version="1.0" encoding="utf-8"?>
<EsriMapsInfo xmlns="ESRI.ArcGIS.Mapping.OfficeIntegration.PowerPointInfo">
  <Version>Version1</Version>
  <RequiresSignIn>False</RequiresSignIn>
</EsriMapsInfo>
</file>

<file path=customXml/item351.xml><?xml version="1.0" encoding="utf-8"?>
<EsriMapsInfo xmlns="ESRI.ArcGIS.Mapping.OfficeIntegration.PowerPointInfo">
  <Version>Version1</Version>
  <RequiresSignIn>False</RequiresSignIn>
</EsriMapsInfo>
</file>

<file path=customXml/item352.xml><?xml version="1.0" encoding="utf-8"?>
<EsriMapsInfo xmlns="ESRI.ArcGIS.Mapping.OfficeIntegration.PowerPointInfo">
  <Version>Version1</Version>
  <RequiresSignIn>False</RequiresSignIn>
</EsriMapsInfo>
</file>

<file path=customXml/item353.xml><?xml version="1.0" encoding="utf-8"?>
<EsriMapsInfo xmlns="ESRI.ArcGIS.Mapping.OfficeIntegration.PowerPointInfo">
  <Version>Version1</Version>
  <RequiresSignIn>False</RequiresSignIn>
</EsriMapsInfo>
</file>

<file path=customXml/item354.xml><?xml version="1.0" encoding="utf-8"?>
<EsriMapsInfo xmlns="ESRI.ArcGIS.Mapping.OfficeIntegration.PowerPointInfo">
  <Version>Version1</Version>
  <RequiresSignIn>False</RequiresSignIn>
</EsriMapsInfo>
</file>

<file path=customXml/item355.xml><?xml version="1.0" encoding="utf-8"?>
<EsriMapsInfo xmlns="ESRI.ArcGIS.Mapping.OfficeIntegration.PowerPointInfo">
  <Version>Version1</Version>
  <RequiresSignIn>False</RequiresSignIn>
</EsriMapsInfo>
</file>

<file path=customXml/item356.xml><?xml version="1.0" encoding="utf-8"?>
<EsriMapsInfo xmlns="ESRI.ArcGIS.Mapping.OfficeIntegration.PowerPointInfo">
  <Version>Version1</Version>
  <RequiresSignIn>False</RequiresSignIn>
</EsriMapsInfo>
</file>

<file path=customXml/item357.xml><?xml version="1.0" encoding="utf-8"?>
<EsriMapsInfo xmlns="ESRI.ArcGIS.Mapping.OfficeIntegration.PowerPointInfo">
  <Version>Version1</Version>
  <RequiresSignIn>False</RequiresSignIn>
</EsriMapsInfo>
</file>

<file path=customXml/item358.xml><?xml version="1.0" encoding="utf-8"?>
<EsriMapsInfo xmlns="ESRI.ArcGIS.Mapping.OfficeIntegration.PowerPointInfo">
  <Version>Version1</Version>
  <RequiresSignIn>False</RequiresSignIn>
</EsriMapsInfo>
</file>

<file path=customXml/item359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60.xml><?xml version="1.0" encoding="utf-8"?>
<EsriMapsInfo xmlns="ESRI.ArcGIS.Mapping.OfficeIntegration.PowerPointInfo">
  <Version>Version1</Version>
  <RequiresSignIn>False</RequiresSignIn>
</EsriMapsInfo>
</file>

<file path=customXml/item361.xml><?xml version="1.0" encoding="utf-8"?>
<EsriMapsInfo xmlns="ESRI.ArcGIS.Mapping.OfficeIntegration.PowerPointInfo">
  <Version>Version1</Version>
  <RequiresSignIn>False</RequiresSignIn>
</EsriMapsInfo>
</file>

<file path=customXml/item362.xml><?xml version="1.0" encoding="utf-8"?>
<EsriMapsInfo xmlns="ESRI.ArcGIS.Mapping.OfficeIntegration.PowerPointInfo">
  <Version>Version1</Version>
  <RequiresSignIn>False</RequiresSignIn>
</EsriMapsInfo>
</file>

<file path=customXml/item363.xml><?xml version="1.0" encoding="utf-8"?>
<EsriMapsInfo xmlns="ESRI.ArcGIS.Mapping.OfficeIntegration.PowerPointInfo">
  <Version>Version1</Version>
  <RequiresSignIn>False</RequiresSignIn>
</EsriMapsInfo>
</file>

<file path=customXml/item364.xml><?xml version="1.0" encoding="utf-8"?>
<EsriMapsInfo xmlns="ESRI.ArcGIS.Mapping.OfficeIntegration.PowerPointInfo">
  <Version>Version1</Version>
  <RequiresSignIn>False</RequiresSignIn>
</EsriMapsInfo>
</file>

<file path=customXml/item365.xml><?xml version="1.0" encoding="utf-8"?>
<EsriMapsInfo xmlns="ESRI.ArcGIS.Mapping.OfficeIntegration.PowerPointInfo">
  <Version>Version1</Version>
  <RequiresSignIn>False</RequiresSignIn>
</EsriMapsInfo>
</file>

<file path=customXml/item366.xml><?xml version="1.0" encoding="utf-8"?>
<EsriMapsInfo xmlns="ESRI.ArcGIS.Mapping.OfficeIntegration.PowerPointInfo">
  <Version>Version1</Version>
  <RequiresSignIn>False</RequiresSignIn>
</EsriMapsInfo>
</file>

<file path=customXml/item367.xml><?xml version="1.0" encoding="utf-8"?>
<EsriMapsInfo xmlns="ESRI.ArcGIS.Mapping.OfficeIntegration.PowerPointInfo">
  <Version>Version1</Version>
  <RequiresSignIn>False</RequiresSignIn>
</EsriMapsInfo>
</file>

<file path=customXml/item368.xml><?xml version="1.0" encoding="utf-8"?>
<EsriMapsInfo xmlns="ESRI.ArcGIS.Mapping.OfficeIntegration.PowerPointInfo">
  <Version>Version1</Version>
  <RequiresSignIn>False</RequiresSignIn>
</EsriMapsInfo>
</file>

<file path=customXml/item369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70.xml><?xml version="1.0" encoding="utf-8"?>
<EsriMapsInfo xmlns="ESRI.ArcGIS.Mapping.OfficeIntegration.PowerPointInfo">
  <Version>Version1</Version>
  <RequiresSignIn>False</RequiresSignIn>
</EsriMapsInfo>
</file>

<file path=customXml/item371.xml><?xml version="1.0" encoding="utf-8"?>
<EsriMapsInfo xmlns="ESRI.ArcGIS.Mapping.OfficeIntegration.PowerPointInfo">
  <Version>Version1</Version>
  <RequiresSignIn>False</RequiresSignIn>
</EsriMapsInfo>
</file>

<file path=customXml/item372.xml><?xml version="1.0" encoding="utf-8"?>
<EsriMapsInfo xmlns="ESRI.ArcGIS.Mapping.OfficeIntegration.PowerPointInfo">
  <Version>Version1</Version>
  <RequiresSignIn>False</RequiresSignIn>
</EsriMapsInfo>
</file>

<file path=customXml/item373.xml><?xml version="1.0" encoding="utf-8"?>
<EsriMapsInfo xmlns="ESRI.ArcGIS.Mapping.OfficeIntegration.PowerPointInfo">
  <Version>Version1</Version>
  <RequiresSignIn>False</RequiresSignIn>
</EsriMapsInfo>
</file>

<file path=customXml/item374.xml><?xml version="1.0" encoding="utf-8"?>
<EsriMapsInfo xmlns="ESRI.ArcGIS.Mapping.OfficeIntegration.PowerPointInfo">
  <Version>Version1</Version>
  <RequiresSignIn>False</RequiresSignIn>
</EsriMapsInfo>
</file>

<file path=customXml/item375.xml><?xml version="1.0" encoding="utf-8"?>
<EsriMapsInfo xmlns="ESRI.ArcGIS.Mapping.OfficeIntegration.PowerPointInfo">
  <Version>Version1</Version>
  <RequiresSignIn>False</RequiresSignIn>
</EsriMapsInfo>
</file>

<file path=customXml/item376.xml><?xml version="1.0" encoding="utf-8"?>
<EsriMapsInfo xmlns="ESRI.ArcGIS.Mapping.OfficeIntegration.PowerPointInfo">
  <Version>Version1</Version>
  <RequiresSignIn>False</RequiresSignIn>
</EsriMapsInfo>
</file>

<file path=customXml/item377.xml><?xml version="1.0" encoding="utf-8"?>
<EsriMapsInfo xmlns="ESRI.ArcGIS.Mapping.OfficeIntegration.PowerPointInfo">
  <Version>Version1</Version>
  <RequiresSignIn>False</RequiresSignIn>
</EsriMapsInfo>
</file>

<file path=customXml/item378.xml><?xml version="1.0" encoding="utf-8"?>
<EsriMapsInfo xmlns="ESRI.ArcGIS.Mapping.OfficeIntegration.PowerPointInfo">
  <Version>Version1</Version>
  <RequiresSignIn>False</RequiresSignIn>
</EsriMapsInfo>
</file>

<file path=customXml/item379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80.xml><?xml version="1.0" encoding="utf-8"?>
<EsriMapsInfo xmlns="ESRI.ArcGIS.Mapping.OfficeIntegration.PowerPointInfo">
  <Version>Version1</Version>
  <RequiresSignIn>False</RequiresSignIn>
</EsriMapsInfo>
</file>

<file path=customXml/item381.xml><?xml version="1.0" encoding="utf-8"?>
<EsriMapsInfo xmlns="ESRI.ArcGIS.Mapping.OfficeIntegration.PowerPointInfo">
  <Version>Version1</Version>
  <RequiresSignIn>False</RequiresSignIn>
</EsriMapsInfo>
</file>

<file path=customXml/item382.xml><?xml version="1.0" encoding="utf-8"?>
<EsriMapsInfo xmlns="ESRI.ArcGIS.Mapping.OfficeIntegration.PowerPointInfo">
  <Version>Version1</Version>
  <RequiresSignIn>False</RequiresSignIn>
</EsriMapsInfo>
</file>

<file path=customXml/item383.xml><?xml version="1.0" encoding="utf-8"?>
<EsriMapsInfo xmlns="ESRI.ArcGIS.Mapping.OfficeIntegration.PowerPointInfo">
  <Version>Version1</Version>
  <RequiresSignIn>False</RequiresSignIn>
</EsriMapsInfo>
</file>

<file path=customXml/item384.xml><?xml version="1.0" encoding="utf-8"?>
<EsriMapsInfo xmlns="ESRI.ArcGIS.Mapping.OfficeIntegration.PowerPointInfo">
  <Version>Version1</Version>
  <RequiresSignIn>False</RequiresSignIn>
</EsriMapsInfo>
</file>

<file path=customXml/item385.xml><?xml version="1.0" encoding="utf-8"?>
<EsriMapsInfo xmlns="ESRI.ArcGIS.Mapping.OfficeIntegration.PowerPointInfo">
  <Version>Version1</Version>
  <RequiresSignIn>False</RequiresSignIn>
</EsriMapsInfo>
</file>

<file path=customXml/item386.xml><?xml version="1.0" encoding="utf-8"?>
<EsriMapsInfo xmlns="ESRI.ArcGIS.Mapping.OfficeIntegration.PowerPointInfo">
  <Version>Version1</Version>
  <RequiresSignIn>False</RequiresSignIn>
</EsriMapsInfo>
</file>

<file path=customXml/item387.xml><?xml version="1.0" encoding="utf-8"?>
<EsriMapsInfo xmlns="ESRI.ArcGIS.Mapping.OfficeIntegration.PowerPointInfo">
  <Version>Version1</Version>
  <RequiresSignIn>False</RequiresSignIn>
</EsriMapsInfo>
</file>

<file path=customXml/item388.xml><?xml version="1.0" encoding="utf-8"?>
<EsriMapsInfo xmlns="ESRI.ArcGIS.Mapping.OfficeIntegration.PowerPointInfo">
  <Version>Version1</Version>
  <RequiresSignIn>False</RequiresSignIn>
</EsriMapsInfo>
</file>

<file path=customXml/item389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390.xml><?xml version="1.0" encoding="utf-8"?>
<EsriMapsInfo xmlns="ESRI.ArcGIS.Mapping.OfficeIntegration.PowerPointInfo">
  <Version>Version1</Version>
  <RequiresSignIn>False</RequiresSignIn>
</EsriMapsInfo>
</file>

<file path=customXml/item391.xml><?xml version="1.0" encoding="utf-8"?>
<EsriMapsInfo xmlns="ESRI.ArcGIS.Mapping.OfficeIntegration.PowerPointInfo">
  <Version>Version1</Version>
  <RequiresSignIn>False</RequiresSignIn>
</EsriMapsInfo>
</file>

<file path=customXml/item392.xml><?xml version="1.0" encoding="utf-8"?>
<EsriMapsInfo xmlns="ESRI.ArcGIS.Mapping.OfficeIntegration.PowerPointInfo">
  <Version>Version1</Version>
  <RequiresSignIn>False</RequiresSignIn>
</EsriMapsInfo>
</file>

<file path=customXml/item393.xml><?xml version="1.0" encoding="utf-8"?>
<EsriMapsInfo xmlns="ESRI.ArcGIS.Mapping.OfficeIntegration.PowerPointInfo">
  <Version>Version1</Version>
  <RequiresSignIn>False</RequiresSignIn>
</EsriMapsInfo>
</file>

<file path=customXml/item394.xml><?xml version="1.0" encoding="utf-8"?>
<EsriMapsInfo xmlns="ESRI.ArcGIS.Mapping.OfficeIntegration.PowerPointInfo">
  <Version>Version1</Version>
  <RequiresSignIn>False</RequiresSignIn>
</EsriMapsInfo>
</file>

<file path=customXml/item395.xml><?xml version="1.0" encoding="utf-8"?>
<EsriMapsInfo xmlns="ESRI.ArcGIS.Mapping.OfficeIntegration.PowerPointInfo">
  <Version>Version1</Version>
  <RequiresSignIn>False</RequiresSignIn>
</EsriMapsInfo>
</file>

<file path=customXml/item396.xml><?xml version="1.0" encoding="utf-8"?>
<EsriMapsInfo xmlns="ESRI.ArcGIS.Mapping.OfficeIntegration.PowerPointInfo">
  <Version>Version1</Version>
  <RequiresSignIn>False</RequiresSignIn>
</EsriMapsInfo>
</file>

<file path=customXml/item397.xml><?xml version="1.0" encoding="utf-8"?>
<EsriMapsInfo xmlns="ESRI.ArcGIS.Mapping.OfficeIntegration.PowerPointInfo">
  <Version>Version1</Version>
  <RequiresSignIn>False</RequiresSignIn>
</EsriMapsInfo>
</file>

<file path=customXml/item398.xml><?xml version="1.0" encoding="utf-8"?>
<EsriMapsInfo xmlns="ESRI.ArcGIS.Mapping.OfficeIntegration.PowerPointInfo">
  <Version>Version1</Version>
  <RequiresSignIn>False</RequiresSignIn>
</EsriMapsInfo>
</file>

<file path=customXml/item39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00.xml><?xml version="1.0" encoding="utf-8"?>
<EsriMapsInfo xmlns="ESRI.ArcGIS.Mapping.OfficeIntegration.PowerPointInfo">
  <Version>Version1</Version>
  <RequiresSignIn>False</RequiresSignIn>
</EsriMapsInfo>
</file>

<file path=customXml/item401.xml><?xml version="1.0" encoding="utf-8"?>
<EsriMapsInfo xmlns="ESRI.ArcGIS.Mapping.OfficeIntegration.PowerPointInfo">
  <Version>Version1</Version>
  <RequiresSignIn>False</RequiresSignIn>
</EsriMapsInfo>
</file>

<file path=customXml/item402.xml><?xml version="1.0" encoding="utf-8"?>
<EsriMapsInfo xmlns="ESRI.ArcGIS.Mapping.OfficeIntegration.PowerPointInfo">
  <Version>Version1</Version>
  <RequiresSignIn>False</RequiresSignIn>
</EsriMapsInfo>
</file>

<file path=customXml/item403.xml><?xml version="1.0" encoding="utf-8"?>
<EsriMapsInfo xmlns="ESRI.ArcGIS.Mapping.OfficeIntegration.PowerPointInfo">
  <Version>Version1</Version>
  <RequiresSignIn>False</RequiresSignIn>
</EsriMapsInfo>
</file>

<file path=customXml/item404.xml><?xml version="1.0" encoding="utf-8"?>
<EsriMapsInfo xmlns="ESRI.ArcGIS.Mapping.OfficeIntegration.PowerPointInfo">
  <Version>Version1</Version>
  <RequiresSignIn>False</RequiresSignIn>
</EsriMapsInfo>
</file>

<file path=customXml/item405.xml><?xml version="1.0" encoding="utf-8"?>
<EsriMapsInfo xmlns="ESRI.ArcGIS.Mapping.OfficeIntegration.PowerPointInfo">
  <Version>Version1</Version>
  <RequiresSignIn>False</RequiresSignIn>
</EsriMapsInfo>
</file>

<file path=customXml/item406.xml><?xml version="1.0" encoding="utf-8"?>
<EsriMapsInfo xmlns="ESRI.ArcGIS.Mapping.OfficeIntegration.PowerPointInfo">
  <Version>Version1</Version>
  <RequiresSignIn>False</RequiresSignIn>
</EsriMapsInfo>
</file>

<file path=customXml/item407.xml><?xml version="1.0" encoding="utf-8"?>
<EsriMapsInfo xmlns="ESRI.ArcGIS.Mapping.OfficeIntegration.PowerPointInfo">
  <Version>Version1</Version>
  <RequiresSignIn>False</RequiresSignIn>
</EsriMapsInfo>
</file>

<file path=customXml/item408.xml><?xml version="1.0" encoding="utf-8"?>
<EsriMapsInfo xmlns="ESRI.ArcGIS.Mapping.OfficeIntegration.PowerPointInfo">
  <Version>Version1</Version>
  <RequiresSignIn>False</RequiresSignIn>
</EsriMapsInfo>
</file>

<file path=customXml/item409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10.xml><?xml version="1.0" encoding="utf-8"?>
<EsriMapsInfo xmlns="ESRI.ArcGIS.Mapping.OfficeIntegration.PowerPointInfo">
  <Version>Version1</Version>
  <RequiresSignIn>False</RequiresSignIn>
</EsriMapsInfo>
</file>

<file path=customXml/item411.xml><?xml version="1.0" encoding="utf-8"?>
<EsriMapsInfo xmlns="ESRI.ArcGIS.Mapping.OfficeIntegration.PowerPointInfo">
  <Version>Version1</Version>
  <RequiresSignIn>False</RequiresSignIn>
</EsriMapsInfo>
</file>

<file path=customXml/item412.xml><?xml version="1.0" encoding="utf-8"?>
<EsriMapsInfo xmlns="ESRI.ArcGIS.Mapping.OfficeIntegration.PowerPointInfo">
  <Version>Version1</Version>
  <RequiresSignIn>False</RequiresSignIn>
</EsriMapsInfo>
</file>

<file path=customXml/item413.xml><?xml version="1.0" encoding="utf-8"?>
<EsriMapsInfo xmlns="ESRI.ArcGIS.Mapping.OfficeIntegration.PowerPointInfo">
  <Version>Version1</Version>
  <RequiresSignIn>False</RequiresSignIn>
</EsriMapsInfo>
</file>

<file path=customXml/item414.xml><?xml version="1.0" encoding="utf-8"?>
<EsriMapsInfo xmlns="ESRI.ArcGIS.Mapping.OfficeIntegration.PowerPointInfo">
  <Version>Version1</Version>
  <RequiresSignIn>False</RequiresSignIn>
</EsriMapsInfo>
</file>

<file path=customXml/item415.xml><?xml version="1.0" encoding="utf-8"?>
<EsriMapsInfo xmlns="ESRI.ArcGIS.Mapping.OfficeIntegration.PowerPointInfo">
  <Version>Version1</Version>
  <RequiresSignIn>False</RequiresSignIn>
</EsriMapsInfo>
</file>

<file path=customXml/item416.xml><?xml version="1.0" encoding="utf-8"?>
<EsriMapsInfo xmlns="ESRI.ArcGIS.Mapping.OfficeIntegration.PowerPointInfo">
  <Version>Version1</Version>
  <RequiresSignIn>False</RequiresSignIn>
</EsriMapsInfo>
</file>

<file path=customXml/item417.xml><?xml version="1.0" encoding="utf-8"?>
<EsriMapsInfo xmlns="ESRI.ArcGIS.Mapping.OfficeIntegration.PowerPointInfo">
  <Version>Version1</Version>
  <RequiresSignIn>False</RequiresSignIn>
</EsriMapsInfo>
</file>

<file path=customXml/item418.xml><?xml version="1.0" encoding="utf-8"?>
<EsriMapsInfo xmlns="ESRI.ArcGIS.Mapping.OfficeIntegration.PowerPointInfo">
  <Version>Version1</Version>
  <RequiresSignIn>False</RequiresSignIn>
</EsriMapsInfo>
</file>

<file path=customXml/item419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20.xml><?xml version="1.0" encoding="utf-8"?>
<EsriMapsInfo xmlns="ESRI.ArcGIS.Mapping.OfficeIntegration.PowerPointInfo">
  <Version>Version1</Version>
  <RequiresSignIn>False</RequiresSignIn>
</EsriMapsInfo>
</file>

<file path=customXml/item421.xml><?xml version="1.0" encoding="utf-8"?>
<EsriMapsInfo xmlns="ESRI.ArcGIS.Mapping.OfficeIntegration.PowerPointInfo">
  <Version>Version1</Version>
  <RequiresSignIn>False</RequiresSignIn>
</EsriMapsInfo>
</file>

<file path=customXml/item422.xml><?xml version="1.0" encoding="utf-8"?>
<EsriMapsInfo xmlns="ESRI.ArcGIS.Mapping.OfficeIntegration.PowerPointInfo">
  <Version>Version1</Version>
  <RequiresSignIn>False</RequiresSignIn>
</EsriMapsInfo>
</file>

<file path=customXml/item423.xml><?xml version="1.0" encoding="utf-8"?>
<EsriMapsInfo xmlns="ESRI.ArcGIS.Mapping.OfficeIntegration.PowerPointInfo">
  <Version>Version1</Version>
  <RequiresSignIn>False</RequiresSignIn>
</EsriMapsInfo>
</file>

<file path=customXml/item424.xml><?xml version="1.0" encoding="utf-8"?>
<EsriMapsInfo xmlns="ESRI.ArcGIS.Mapping.OfficeIntegration.PowerPointInfo">
  <Version>Version1</Version>
  <RequiresSignIn>False</RequiresSignIn>
</EsriMapsInfo>
</file>

<file path=customXml/item425.xml><?xml version="1.0" encoding="utf-8"?>
<EsriMapsInfo xmlns="ESRI.ArcGIS.Mapping.OfficeIntegration.PowerPointInfo">
  <Version>Version1</Version>
  <RequiresSignIn>False</RequiresSignIn>
</EsriMapsInfo>
</file>

<file path=customXml/item426.xml><?xml version="1.0" encoding="utf-8"?>
<EsriMapsInfo xmlns="ESRI.ArcGIS.Mapping.OfficeIntegration.PowerPointInfo">
  <Version>Version1</Version>
  <RequiresSignIn>False</RequiresSignIn>
</EsriMapsInfo>
</file>

<file path=customXml/item427.xml><?xml version="1.0" encoding="utf-8"?>
<EsriMapsInfo xmlns="ESRI.ArcGIS.Mapping.OfficeIntegration.PowerPointInfo">
  <Version>Version1</Version>
  <RequiresSignIn>False</RequiresSignIn>
</EsriMapsInfo>
</file>

<file path=customXml/item428.xml><?xml version="1.0" encoding="utf-8"?>
<EsriMapsInfo xmlns="ESRI.ArcGIS.Mapping.OfficeIntegration.PowerPointInfo">
  <Version>Version1</Version>
  <RequiresSignIn>False</RequiresSignIn>
</EsriMapsInfo>
</file>

<file path=customXml/item429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30.xml><?xml version="1.0" encoding="utf-8"?>
<EsriMapsInfo xmlns="ESRI.ArcGIS.Mapping.OfficeIntegration.PowerPointInfo">
  <Version>Version1</Version>
  <RequiresSignIn>False</RequiresSignIn>
</EsriMapsInfo>
</file>

<file path=customXml/item431.xml><?xml version="1.0" encoding="utf-8"?>
<EsriMapsInfo xmlns="ESRI.ArcGIS.Mapping.OfficeIntegration.PowerPointInfo">
  <Version>Version1</Version>
  <RequiresSignIn>False</RequiresSignIn>
</EsriMapsInfo>
</file>

<file path=customXml/item432.xml><?xml version="1.0" encoding="utf-8"?>
<EsriMapsInfo xmlns="ESRI.ArcGIS.Mapping.OfficeIntegration.PowerPointInfo">
  <Version>Version1</Version>
  <RequiresSignIn>False</RequiresSignIn>
</EsriMapsInfo>
</file>

<file path=customXml/item433.xml><?xml version="1.0" encoding="utf-8"?>
<EsriMapsInfo xmlns="ESRI.ArcGIS.Mapping.OfficeIntegration.PowerPointInfo">
  <Version>Version1</Version>
  <RequiresSignIn>False</RequiresSignIn>
</EsriMapsInfo>
</file>

<file path=customXml/item434.xml><?xml version="1.0" encoding="utf-8"?>
<EsriMapsInfo xmlns="ESRI.ArcGIS.Mapping.OfficeIntegration.PowerPointInfo">
  <Version>Version1</Version>
  <RequiresSignIn>False</RequiresSignIn>
</EsriMapsInfo>
</file>

<file path=customXml/item435.xml><?xml version="1.0" encoding="utf-8"?>
<EsriMapsInfo xmlns="ESRI.ArcGIS.Mapping.OfficeIntegration.PowerPointInfo">
  <Version>Version1</Version>
  <RequiresSignIn>False</RequiresSignIn>
</EsriMapsInfo>
</file>

<file path=customXml/item436.xml><?xml version="1.0" encoding="utf-8"?>
<EsriMapsInfo xmlns="ESRI.ArcGIS.Mapping.OfficeIntegration.PowerPointInfo">
  <Version>Version1</Version>
  <RequiresSignIn>False</RequiresSignIn>
</EsriMapsInfo>
</file>

<file path=customXml/item437.xml><?xml version="1.0" encoding="utf-8"?>
<EsriMapsInfo xmlns="ESRI.ArcGIS.Mapping.OfficeIntegration.PowerPointInfo">
  <Version>Version1</Version>
  <RequiresSignIn>False</RequiresSignIn>
</EsriMapsInfo>
</file>

<file path=customXml/item438.xml><?xml version="1.0" encoding="utf-8"?>
<EsriMapsInfo xmlns="ESRI.ArcGIS.Mapping.OfficeIntegration.PowerPointInfo">
  <Version>Version1</Version>
  <RequiresSignIn>False</RequiresSignIn>
</EsriMapsInfo>
</file>

<file path=customXml/item439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40.xml><?xml version="1.0" encoding="utf-8"?>
<EsriMapsInfo xmlns="ESRI.ArcGIS.Mapping.OfficeIntegration.PowerPointInfo">
  <Version>Version1</Version>
  <RequiresSignIn>False</RequiresSignIn>
</EsriMapsInfo>
</file>

<file path=customXml/item441.xml><?xml version="1.0" encoding="utf-8"?>
<EsriMapsInfo xmlns="ESRI.ArcGIS.Mapping.OfficeIntegration.PowerPointInfo">
  <Version>Version1</Version>
  <RequiresSignIn>False</RequiresSignIn>
</EsriMapsInfo>
</file>

<file path=customXml/item442.xml><?xml version="1.0" encoding="utf-8"?>
<EsriMapsInfo xmlns="ESRI.ArcGIS.Mapping.OfficeIntegration.PowerPointInfo">
  <Version>Version1</Version>
  <RequiresSignIn>False</RequiresSignIn>
</EsriMapsInfo>
</file>

<file path=customXml/item443.xml><?xml version="1.0" encoding="utf-8"?>
<EsriMapsInfo xmlns="ESRI.ArcGIS.Mapping.OfficeIntegration.PowerPointInfo">
  <Version>Version1</Version>
  <RequiresSignIn>False</RequiresSignIn>
</EsriMapsInfo>
</file>

<file path=customXml/item444.xml><?xml version="1.0" encoding="utf-8"?>
<EsriMapsInfo xmlns="ESRI.ArcGIS.Mapping.OfficeIntegration.PowerPointInfo">
  <Version>Version1</Version>
  <RequiresSignIn>False</RequiresSignIn>
</EsriMapsInfo>
</file>

<file path=customXml/item445.xml><?xml version="1.0" encoding="utf-8"?>
<EsriMapsInfo xmlns="ESRI.ArcGIS.Mapping.OfficeIntegration.PowerPointInfo">
  <Version>Version1</Version>
  <RequiresSignIn>False</RequiresSignIn>
</EsriMapsInfo>
</file>

<file path=customXml/item446.xml><?xml version="1.0" encoding="utf-8"?>
<EsriMapsInfo xmlns="ESRI.ArcGIS.Mapping.OfficeIntegration.PowerPointInfo">
  <Version>Version1</Version>
  <RequiresSignIn>False</RequiresSignIn>
</EsriMapsInfo>
</file>

<file path=customXml/item447.xml><?xml version="1.0" encoding="utf-8"?>
<EsriMapsInfo xmlns="ESRI.ArcGIS.Mapping.OfficeIntegration.PowerPointInfo">
  <Version>Version1</Version>
  <RequiresSignIn>False</RequiresSignIn>
</EsriMapsInfo>
</file>

<file path=customXml/item448.xml><?xml version="1.0" encoding="utf-8"?>
<EsriMapsInfo xmlns="ESRI.ArcGIS.Mapping.OfficeIntegration.PowerPointInfo">
  <Version>Version1</Version>
  <RequiresSignIn>False</RequiresSignIn>
</EsriMapsInfo>
</file>

<file path=customXml/item449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50.xml><?xml version="1.0" encoding="utf-8"?>
<EsriMapsInfo xmlns="ESRI.ArcGIS.Mapping.OfficeIntegration.PowerPointInfo">
  <Version>Version1</Version>
  <RequiresSignIn>False</RequiresSignIn>
</EsriMapsInfo>
</file>

<file path=customXml/item451.xml><?xml version="1.0" encoding="utf-8"?>
<EsriMapsInfo xmlns="ESRI.ArcGIS.Mapping.OfficeIntegration.PowerPointInfo">
  <Version>Version1</Version>
  <RequiresSignIn>False</RequiresSignIn>
</EsriMapsInfo>
</file>

<file path=customXml/item452.xml><?xml version="1.0" encoding="utf-8"?>
<EsriMapsInfo xmlns="ESRI.ArcGIS.Mapping.OfficeIntegration.PowerPointInfo">
  <Version>Version1</Version>
  <RequiresSignIn>False</RequiresSignIn>
</EsriMapsInfo>
</file>

<file path=customXml/item453.xml><?xml version="1.0" encoding="utf-8"?>
<EsriMapsInfo xmlns="ESRI.ArcGIS.Mapping.OfficeIntegration.PowerPointInfo">
  <Version>Version1</Version>
  <RequiresSignIn>False</RequiresSignIn>
</EsriMapsInfo>
</file>

<file path=customXml/item454.xml><?xml version="1.0" encoding="utf-8"?>
<EsriMapsInfo xmlns="ESRI.ArcGIS.Mapping.OfficeIntegration.PowerPointInfo">
  <Version>Version1</Version>
  <RequiresSignIn>False</RequiresSignIn>
</EsriMapsInfo>
</file>

<file path=customXml/item455.xml><?xml version="1.0" encoding="utf-8"?>
<EsriMapsInfo xmlns="ESRI.ArcGIS.Mapping.OfficeIntegration.PowerPointInfo">
  <Version>Version1</Version>
  <RequiresSignIn>False</RequiresSignIn>
</EsriMapsInfo>
</file>

<file path=customXml/item456.xml><?xml version="1.0" encoding="utf-8"?>
<EsriMapsInfo xmlns="ESRI.ArcGIS.Mapping.OfficeIntegration.PowerPointInfo">
  <Version>Version1</Version>
  <RequiresSignIn>False</RequiresSignIn>
</EsriMapsInfo>
</file>

<file path=customXml/item457.xml><?xml version="1.0" encoding="utf-8"?>
<EsriMapsInfo xmlns="ESRI.ArcGIS.Mapping.OfficeIntegration.PowerPointInfo">
  <Version>Version1</Version>
  <RequiresSignIn>False</RequiresSignIn>
</EsriMapsInfo>
</file>

<file path=customXml/item458.xml><?xml version="1.0" encoding="utf-8"?>
<EsriMapsInfo xmlns="ESRI.ArcGIS.Mapping.OfficeIntegration.PowerPointInfo">
  <Version>Version1</Version>
  <RequiresSignIn>False</RequiresSignIn>
</EsriMapsInfo>
</file>

<file path=customXml/item459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60.xml><?xml version="1.0" encoding="utf-8"?>
<EsriMapsInfo xmlns="ESRI.ArcGIS.Mapping.OfficeIntegration.PowerPointInfo">
  <Version>Version1</Version>
  <RequiresSignIn>False</RequiresSignIn>
</EsriMapsInfo>
</file>

<file path=customXml/item461.xml><?xml version="1.0" encoding="utf-8"?>
<EsriMapsInfo xmlns="ESRI.ArcGIS.Mapping.OfficeIntegration.PowerPointInfo">
  <Version>Version1</Version>
  <RequiresSignIn>False</RequiresSignIn>
</EsriMapsInfo>
</file>

<file path=customXml/item462.xml><?xml version="1.0" encoding="utf-8"?>
<EsriMapsInfo xmlns="ESRI.ArcGIS.Mapping.OfficeIntegration.PowerPointInfo">
  <Version>Version1</Version>
  <RequiresSignIn>False</RequiresSignIn>
</EsriMapsInfo>
</file>

<file path=customXml/item463.xml><?xml version="1.0" encoding="utf-8"?>
<EsriMapsInfo xmlns="ESRI.ArcGIS.Mapping.OfficeIntegration.PowerPointInfo">
  <Version>Version1</Version>
  <RequiresSignIn>False</RequiresSignIn>
</EsriMapsInfo>
</file>

<file path=customXml/item464.xml><?xml version="1.0" encoding="utf-8"?>
<EsriMapsInfo xmlns="ESRI.ArcGIS.Mapping.OfficeIntegration.PowerPointInfo">
  <Version>Version1</Version>
  <RequiresSignIn>False</RequiresSignIn>
</EsriMapsInfo>
</file>

<file path=customXml/item465.xml><?xml version="1.0" encoding="utf-8"?>
<EsriMapsInfo xmlns="ESRI.ArcGIS.Mapping.OfficeIntegration.PowerPointInfo">
  <Version>Version1</Version>
  <RequiresSignIn>False</RequiresSignIn>
</EsriMapsInfo>
</file>

<file path=customXml/item466.xml><?xml version="1.0" encoding="utf-8"?>
<EsriMapsInfo xmlns="ESRI.ArcGIS.Mapping.OfficeIntegration.PowerPointInfo">
  <Version>Version1</Version>
  <RequiresSignIn>False</RequiresSignIn>
</EsriMapsInfo>
</file>

<file path=customXml/item467.xml><?xml version="1.0" encoding="utf-8"?>
<EsriMapsInfo xmlns="ESRI.ArcGIS.Mapping.OfficeIntegration.PowerPointInfo">
  <Version>Version1</Version>
  <RequiresSignIn>False</RequiresSignIn>
</EsriMapsInfo>
</file>

<file path=customXml/item468.xml><?xml version="1.0" encoding="utf-8"?>
<EsriMapsInfo xmlns="ESRI.ArcGIS.Mapping.OfficeIntegration.PowerPointInfo">
  <Version>Version1</Version>
  <RequiresSignIn>False</RequiresSignIn>
</EsriMapsInfo>
</file>

<file path=customXml/item469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70.xml><?xml version="1.0" encoding="utf-8"?>
<EsriMapsInfo xmlns="ESRI.ArcGIS.Mapping.OfficeIntegration.PowerPointInfo">
  <Version>Version1</Version>
  <RequiresSignIn>False</RequiresSignIn>
</EsriMapsInfo>
</file>

<file path=customXml/item471.xml><?xml version="1.0" encoding="utf-8"?>
<EsriMapsInfo xmlns="ESRI.ArcGIS.Mapping.OfficeIntegration.PowerPointInfo">
  <Version>Version1</Version>
  <RequiresSignIn>False</RequiresSignIn>
</EsriMapsInfo>
</file>

<file path=customXml/item472.xml><?xml version="1.0" encoding="utf-8"?>
<EsriMapsInfo xmlns="ESRI.ArcGIS.Mapping.OfficeIntegration.PowerPointInfo">
  <Version>Version1</Version>
  <RequiresSignIn>False</RequiresSignIn>
</EsriMapsInfo>
</file>

<file path=customXml/item473.xml><?xml version="1.0" encoding="utf-8"?>
<EsriMapsInfo xmlns="ESRI.ArcGIS.Mapping.OfficeIntegration.PowerPointInfo">
  <Version>Version1</Version>
  <RequiresSignIn>False</RequiresSignIn>
</EsriMapsInfo>
</file>

<file path=customXml/item474.xml><?xml version="1.0" encoding="utf-8"?>
<EsriMapsInfo xmlns="ESRI.ArcGIS.Mapping.OfficeIntegration.PowerPointInfo">
  <Version>Version1</Version>
  <RequiresSignIn>False</RequiresSignIn>
</EsriMapsInfo>
</file>

<file path=customXml/item475.xml><?xml version="1.0" encoding="utf-8"?>
<EsriMapsInfo xmlns="ESRI.ArcGIS.Mapping.OfficeIntegration.PowerPointInfo">
  <Version>Version1</Version>
  <RequiresSignIn>False</RequiresSignIn>
</EsriMapsInfo>
</file>

<file path=customXml/item476.xml><?xml version="1.0" encoding="utf-8"?>
<EsriMapsInfo xmlns="ESRI.ArcGIS.Mapping.OfficeIntegration.PowerPointInfo">
  <Version>Version1</Version>
  <RequiresSignIn>False</RequiresSignIn>
</EsriMapsInfo>
</file>

<file path=customXml/item477.xml><?xml version="1.0" encoding="utf-8"?>
<EsriMapsInfo xmlns="ESRI.ArcGIS.Mapping.OfficeIntegration.PowerPointInfo">
  <Version>Version1</Version>
  <RequiresSignIn>False</RequiresSignIn>
</EsriMapsInfo>
</file>

<file path=customXml/item478.xml><?xml version="1.0" encoding="utf-8"?>
<EsriMapsInfo xmlns="ESRI.ArcGIS.Mapping.OfficeIntegration.PowerPointInfo">
  <Version>Version1</Version>
  <RequiresSignIn>False</RequiresSignIn>
</EsriMapsInfo>
</file>

<file path=customXml/item479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80.xml><?xml version="1.0" encoding="utf-8"?>
<EsriMapsInfo xmlns="ESRI.ArcGIS.Mapping.OfficeIntegration.PowerPointInfo">
  <Version>Version1</Version>
  <RequiresSignIn>False</RequiresSignIn>
</EsriMapsInfo>
</file>

<file path=customXml/item481.xml><?xml version="1.0" encoding="utf-8"?>
<EsriMapsInfo xmlns="ESRI.ArcGIS.Mapping.OfficeIntegration.PowerPointInfo">
  <Version>Version1</Version>
  <RequiresSignIn>False</RequiresSignIn>
</EsriMapsInfo>
</file>

<file path=customXml/item482.xml><?xml version="1.0" encoding="utf-8"?>
<EsriMapsInfo xmlns="ESRI.ArcGIS.Mapping.OfficeIntegration.PowerPointInfo">
  <Version>Version1</Version>
  <RequiresSignIn>False</RequiresSignIn>
</EsriMapsInfo>
</file>

<file path=customXml/item483.xml><?xml version="1.0" encoding="utf-8"?>
<EsriMapsInfo xmlns="ESRI.ArcGIS.Mapping.OfficeIntegration.PowerPointInfo">
  <Version>Version1</Version>
  <RequiresSignIn>False</RequiresSignIn>
</EsriMapsInfo>
</file>

<file path=customXml/item484.xml><?xml version="1.0" encoding="utf-8"?>
<EsriMapsInfo xmlns="ESRI.ArcGIS.Mapping.OfficeIntegration.PowerPointInfo">
  <Version>Version1</Version>
  <RequiresSignIn>False</RequiresSignIn>
</EsriMapsInfo>
</file>

<file path=customXml/item485.xml><?xml version="1.0" encoding="utf-8"?>
<EsriMapsInfo xmlns="ESRI.ArcGIS.Mapping.OfficeIntegration.PowerPointInfo">
  <Version>Version1</Version>
  <RequiresSignIn>False</RequiresSignIn>
</EsriMapsInfo>
</file>

<file path=customXml/item486.xml><?xml version="1.0" encoding="utf-8"?>
<EsriMapsInfo xmlns="ESRI.ArcGIS.Mapping.OfficeIntegration.PowerPointInfo">
  <Version>Version1</Version>
  <RequiresSignIn>False</RequiresSignIn>
</EsriMapsInfo>
</file>

<file path=customXml/item487.xml><?xml version="1.0" encoding="utf-8"?>
<EsriMapsInfo xmlns="ESRI.ArcGIS.Mapping.OfficeIntegration.PowerPointInfo">
  <Version>Version1</Version>
  <RequiresSignIn>False</RequiresSignIn>
</EsriMapsInfo>
</file>

<file path=customXml/item488.xml><?xml version="1.0" encoding="utf-8"?>
<EsriMapsInfo xmlns="ESRI.ArcGIS.Mapping.OfficeIntegration.PowerPointInfo">
  <Version>Version1</Version>
  <RequiresSignIn>False</RequiresSignIn>
</EsriMapsInfo>
</file>

<file path=customXml/item489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490.xml><?xml version="1.0" encoding="utf-8"?>
<EsriMapsInfo xmlns="ESRI.ArcGIS.Mapping.OfficeIntegration.PowerPointInfo">
  <Version>Version1</Version>
  <RequiresSignIn>False</RequiresSignIn>
</EsriMapsInfo>
</file>

<file path=customXml/item491.xml><?xml version="1.0" encoding="utf-8"?>
<EsriMapsInfo xmlns="ESRI.ArcGIS.Mapping.OfficeIntegration.PowerPointInfo">
  <Version>Version1</Version>
  <RequiresSignIn>False</RequiresSignIn>
</EsriMapsInfo>
</file>

<file path=customXml/item492.xml><?xml version="1.0" encoding="utf-8"?>
<EsriMapsInfo xmlns="ESRI.ArcGIS.Mapping.OfficeIntegration.PowerPointInfo">
  <Version>Version1</Version>
  <RequiresSignIn>False</RequiresSignIn>
</EsriMapsInfo>
</file>

<file path=customXml/item493.xml><?xml version="1.0" encoding="utf-8"?>
<EsriMapsInfo xmlns="ESRI.ArcGIS.Mapping.OfficeIntegration.PowerPointInfo">
  <Version>Version1</Version>
  <RequiresSignIn>False</RequiresSignIn>
</EsriMapsInfo>
</file>

<file path=customXml/item494.xml><?xml version="1.0" encoding="utf-8"?>
<EsriMapsInfo xmlns="ESRI.ArcGIS.Mapping.OfficeIntegration.PowerPointInfo">
  <Version>Version1</Version>
  <RequiresSignIn>False</RequiresSignIn>
</EsriMapsInfo>
</file>

<file path=customXml/item495.xml><?xml version="1.0" encoding="utf-8"?>
<EsriMapsInfo xmlns="ESRI.ArcGIS.Mapping.OfficeIntegration.PowerPointInfo">
  <Version>Version1</Version>
  <RequiresSignIn>False</RequiresSignIn>
</EsriMapsInfo>
</file>

<file path=customXml/item496.xml><?xml version="1.0" encoding="utf-8"?>
<EsriMapsInfo xmlns="ESRI.ArcGIS.Mapping.OfficeIntegration.PowerPointInfo">
  <Version>Version1</Version>
  <RequiresSignIn>False</RequiresSignIn>
</EsriMapsInfo>
</file>

<file path=customXml/item497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79AF9BB-8C53-474E-9B80-C6DC0BCA843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27E4728-5D2E-43D2-8A8D-FACBF24F127E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3CE3C889-9A1B-4292-BC54-6821AFA26F93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602D3FE7-E0EA-4B2F-B69F-9AABE9DF4B1D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3D098B9E-C192-4B52-A215-1C9273D746AD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40DB2A38-3332-48FE-9A5C-D7C633BC7C00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DED417BE-64B6-4F28-AAF1-4A18F82A1A4A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770C9DFB-E27A-4725-ACED-07408BE32524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EB6142DA-038B-4D09-BCB1-CCDAA64D9910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4FED17EE-6F2B-41F9-816C-5E89AAC567AC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ED6511BF-A1EA-4C4F-A4EC-F924BE1128F9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A08064E5-5DE9-4824-B87D-DC0D5B9DA6D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34004E0-8AF1-4E9D-A1FC-2F0406778F7D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4F1DE098-E4A4-482B-83ED-6A3777C762D5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89FA7471-AE18-4987-82ED-04CE7D593578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7F56C88B-1AF2-4E02-8472-BEF17A10ED6A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1D00D5F3-83B2-4AC6-810B-3BBB96B45B65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4DAF3A81-66A5-4D61-968D-10493AC988FF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C2401F36-AEA6-4D49-8E29-52D00126E4A5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5D5E27BE-81CE-4455-B2FA-18DA3F0BFE65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C32D027C-2399-4428-80DF-870913C690F0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7E76C1B1-DBAC-4247-B1D5-E1F071D2F979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DAF7054E-B130-4D7A-9DDE-35E0CD5D881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CB12395-D4A7-429C-81AA-E5465595A4FD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B2C9BE21-F070-4E0E-873E-2AE62F5D5871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51989D30-D17C-4FEF-BE6F-14413E70B0C4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9D99DC49-8C2B-4784-A8A9-C794B92308FF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706EBF03-A287-4EFF-93D9-08739E5782AD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DEB158CC-45FE-4B4A-9277-F58A932C8A99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F63B2958-BF6A-4EC1-886B-FD60B9CF88B6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D4074886-C962-4FE6-BA21-059EF4E0D7F6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38C2770E-58E8-4EA3-9006-BB2617263727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477DA7F8-7DF9-44C2-A2C5-9895A4C1E91B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F4EF5B56-65E5-43E0-B0C8-247E7B99C0A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2A87B51-7E6C-48F8-A2A4-25417FA2F78B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C518908B-4EC5-4FF6-BC8B-38AA638C3EC6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252E667A-FC0B-49E1-AE09-04CFD4E13118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B5EF829C-ADF2-4643-BC09-E406843A8834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0B4AC6D0-716E-4C7C-93B4-7FDB456CAD0A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A000BB39-7897-4023-9F92-D74E01A21F02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4FB59472-126B-4525-A7C7-D8CF50F28208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75BE0399-0CE6-49D6-A0AE-90DC059146CF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62DB3C4F-3ED9-4D13-A348-E211ED61C771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FE49B709-D625-49CB-9757-9152FDDD510D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8FAF3C9D-C15E-4BF7-B1DE-ABF75D3CB93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850FF173-1435-4CBE-9713-6524EEFDDC39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59FF6391-13BE-44A4-AF4E-BEB3232B9AC7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8005DC4C-6B08-4523-91FD-2BA8474A33AD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2687AFB7-5BBD-4FFF-ACE4-89FCA7AD6D3B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80EDE050-B254-4DC8-80C5-350FF4FDCA9C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9FB5771F-4360-48B2-BD57-5406BBE55488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C1D81228-E3A5-483D-B969-1B45151F0942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99BE54CA-235F-496B-A383-C6944D29B1C0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F34F08BB-EC85-40C7-9DF3-EAEF1496A1F5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F084F955-44CA-4737-80C5-F8C4A302DEF2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CCDA35DA-A70C-41F7-A47B-CC7D9885495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D5FB31E7-1685-406F-AB75-3858B7766C1E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150A3F11-E3D3-4DF1-9846-A7DAD2689056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4DDA234B-3EA8-4070-BC65-4FEFD726E973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02E3A5CE-7F02-4491-A863-7EBA496A9ED4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C46DD717-0B7E-4B23-BD1F-41DC4A16210E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5F6E6AB7-FFCB-4DDE-9A8A-891CE07C0599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7B0977BA-EBE8-47AC-B0D5-EA8DBF488A00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BEA0B6CD-012B-44BD-A207-F856B61F4BDE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B2381156-1B6A-4C8D-B8F5-344C162B1983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B472DB9E-A3D4-4C27-9712-9C6A6A183287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3EB89968-74FE-445D-8948-287C5643EF5E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187591B-ADA8-47A6-B758-28E6314B9D89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7C2CBAAE-7F55-4344-9060-3E3F48F0D20C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2DE32EFE-4585-411C-A510-F8D5D63BCFFF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B1687ADA-9999-483C-9119-8E7A926E1E7B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84B909C2-E0CB-49AF-84F5-8CE3F6CF10ED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E4BB48F4-9BF9-43D6-85C2-C1B46CC28CE4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863F36BA-4E3D-4C6D-8E55-525D2F9F5710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56CECDD8-98B5-48F4-9E6C-CB4D36EC09A9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9E83692A-C4F9-4F77-88F3-58BC92E53182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E02ADB9E-E26B-4A4C-975A-38DC57741C13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7FBE5834-DB0E-4A48-A277-4D7D58A3377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AD34C47D-BE7D-4158-A579-29360A1E606E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0199EEC2-0F46-4218-96B5-85F003D4BC90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1B4C3491-E1C9-4DB1-9F57-0CAED67A8191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24C28293-319D-4804-AE24-FE86FFBB8C63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4BD5656B-9380-4401-83F9-097B312C804B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63D30CD7-BF21-4832-89AF-6BB7CC62990D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FA8AB77F-207C-481D-9D83-EE2209C81BD7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6159A547-CC58-4552-B780-2F3FBA28ADD1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6F597F7B-7410-4E07-9989-237327B77DE4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0E2401E3-F7BF-4D9B-8B09-DD24AD1C9A4D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703BB1CF-7F11-4AAE-BF7B-A3958D45AAD2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A5E4539-4B6B-47D0-93D7-F728A318F73E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BF6FD411-A515-48E4-A498-1E2C81611C70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14853163-4A2C-4691-9998-6F5E0F301FD2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279FA86F-2CC4-400F-9423-50DB8A39310D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4E0C9E78-AB97-45F0-84E4-05353C2A06F0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05F141AA-6A42-466E-A60E-008588E970C0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D122EDB8-DB38-4F74-BC91-E8C362A2DF67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F607FF21-F5E9-4FF4-8B97-B3C19EC6E5BA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DEFD1D7A-A20A-4A3F-8898-9B918B18E823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7EC5E7C2-FC79-49CD-A3A0-A1DC2A6857D1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0F2577FC-32E6-469F-B030-5357D1B67E6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CC6D0A0-BC51-4332-BD1C-6B4A95B1A33D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7DF254DA-257D-4433-858D-A42C4A53007C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8EF6D3E4-44B4-46C9-929E-F4EB0D2486AF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215BCEAC-112D-4FE8-A8E7-438FF6335506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E0140060-780E-4248-AA6F-2AD5F47B0A45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62C7A341-CAF3-4980-AB03-9E8CC7730B10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418127C6-865F-44E5-890E-066AD380F0EB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A1C12BDB-5DF9-4EBB-BFA4-21C38F1DB669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D78AED5F-716C-4BFA-B1A3-414B90F2E14B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9E5328AD-53B1-479B-8FBD-10C63A2DC61C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B701688B-22BD-48C3-A4F7-7C0D29F0327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9C23065-4A98-4095-83D9-C4CE817F0938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29B0282-AD8C-41FE-B248-990D4C0528CD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CC03FBCF-B5BB-4EA7-BD68-63F09829201E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6DD438C7-D724-4EA4-886F-228F02E581C9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4A0C5BA7-01D0-4200-978D-0F590C4931F6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5CC5A1CB-91F1-4C88-B5B4-E81D69EA0CF6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E18E5783-29FB-4851-B34A-C559922726BB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9945F3C4-FBA3-42C0-B5D3-90AEDC661E32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AED66B4C-596F-458B-BA29-9662E4C93EB1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21863A43-1431-45C0-8EE9-80AFF06A3BA9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5B8F165F-0733-4A7B-87C6-2C2F06D460DC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9E13A0BA-5345-4034-8246-3F6CF2FD9339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B2E6365-A868-4C99-9D0F-57DD319857B8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76A69A47-ADF2-40BF-8B97-47859B1F5F51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8430F6BB-D476-4AC7-88F8-DD6F58319F7C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6F1AFC16-8C08-4AEB-82B8-05579DF7C12D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AD4E5685-2B19-4CD8-A41E-7276803A915F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E810F48A-C384-4B3C-BEAA-4710119251B9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19E492E7-3A9C-47F6-AEFB-209993F5FC9D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B67552D9-BD28-4117-9E9F-8344469AA05F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69205042-0185-4D5F-A923-3868DE7E5B5C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509F181F-9D56-4481-9B88-483FE55F0F1C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75E70EAA-D988-4A66-8D06-A71E681C8800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F63912FC-993E-42AE-8FC6-737F66BD312A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C51BE0DA-F6FB-4793-8DB6-D053941686FF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A351ADC8-7861-4869-9B1E-723EE1851507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86727706-2122-4CEA-B50B-0C7F6C3F9E02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D615964C-CE1A-4A10-B212-D4F088EB8F68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BD713CF3-EAF9-4F1A-8409-990F02B57A81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5AAF83E6-03A3-421D-A636-BBD017C93BAD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5B0D729F-FEA9-4F5F-BDB1-86F2A872092D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919D91D2-1EA6-4BC1-AD2C-19EC56DAF888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7C568C14-19A3-43ED-B7EE-CE9B44F185B4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97E7E6B4-2D9B-4884-BEC9-25CE0138A06C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8220A7CF-00F3-40A1-B9BF-F363816CC9B3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17E3CF52-43B1-4813-B964-FA8A2D46A59A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D5A800C2-EDBD-452F-9716-146D0500787C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80AC6A67-E2EC-402A-A27D-7FC65B918720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13D2CD81-0E10-4866-A5E8-D7AE222E3795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A38243D7-006E-4328-9B52-FD1CE4D0059B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0FB33711-5263-4A31-A50E-FAD224DD6841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5EAE6342-BBE4-44F4-B94A-7FCB857C0869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3F79F3F7-DA99-4F79-A2A1-6B7B6BB35E93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5791DABB-FDB4-4022-9DF8-96227591065A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D1D19A93-945B-4D44-AE7F-824BDD989E4E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6BA5410-FA59-4A1A-9D2E-5729DAFD7956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1CAE3E53-818B-4C16-B434-C42829451DB0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0603EAE6-208B-48D9-AFC7-C327F3093C66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EF8E469A-72D8-4B34-B32F-0BA87226A25C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B7D2D254-D46A-47C2-A6A1-9F5ECF34672F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6C639EFA-7612-45DB-8AF3-FDE5F6968F72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2648F840-8273-4227-9A4D-C6A5F534B3B4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7B800F9F-FBDF-4214-A766-F92E6CD3FDB8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FD533CFE-BEBC-4AA8-85DE-6A765F627CB1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F62F5A17-3D6E-493E-8B00-2A0EE2D50252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9320615C-E544-4EB2-A3B8-330317476AF3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A07476A-DDF1-48B4-9DAC-33F060A0C862}">
  <ds:schemaRefs>
    <ds:schemaRef ds:uri="ESRI.ArcGIS.Mapping.OfficeIntegration.PowerPointInfo"/>
  </ds:schemaRefs>
</ds:datastoreItem>
</file>

<file path=customXml/itemProps250.xml><?xml version="1.0" encoding="utf-8"?>
<ds:datastoreItem xmlns:ds="http://schemas.openxmlformats.org/officeDocument/2006/customXml" ds:itemID="{9255EAC9-E587-45E7-846D-528AB8B4C7EC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14C6EF84-3D09-4152-B5B9-7EFEC0736B42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02CCA2B8-539C-4ACC-A8E9-B327567D378A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5C90E9EF-407C-46F5-B3DC-2613513FFEE0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C7DF3B48-BA11-48CA-ABD6-16DE0C59657D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86F512D3-5D47-4472-8501-59DBD21A9576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F2F760E9-2572-462E-B946-F0CFEFBB280D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1683F4C9-740D-4A99-B537-694B07E31CF6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77A9A110-001B-4C96-AA39-DA66E2E26D83}">
  <ds:schemaRefs>
    <ds:schemaRef ds:uri="ESRI.ArcGIS.Mapping.OfficeIntegration.PowerPointInfo"/>
  </ds:schemaRefs>
</ds:datastoreItem>
</file>

<file path=customXml/itemProps259.xml><?xml version="1.0" encoding="utf-8"?>
<ds:datastoreItem xmlns:ds="http://schemas.openxmlformats.org/officeDocument/2006/customXml" ds:itemID="{FE541A27-03F4-4216-B5B4-A8BEE1DA59DA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F7BCCBD7-12CB-429E-A677-A471F0B5976D}">
  <ds:schemaRefs>
    <ds:schemaRef ds:uri="ESRI.ArcGIS.Mapping.OfficeIntegration.PowerPointInfo"/>
  </ds:schemaRefs>
</ds:datastoreItem>
</file>

<file path=customXml/itemProps260.xml><?xml version="1.0" encoding="utf-8"?>
<ds:datastoreItem xmlns:ds="http://schemas.openxmlformats.org/officeDocument/2006/customXml" ds:itemID="{770E9B1E-33C9-41EF-9DFF-91F83C2EE1F5}">
  <ds:schemaRefs>
    <ds:schemaRef ds:uri="ESRI.ArcGIS.Mapping.OfficeIntegration.PowerPointInfo"/>
  </ds:schemaRefs>
</ds:datastoreItem>
</file>

<file path=customXml/itemProps261.xml><?xml version="1.0" encoding="utf-8"?>
<ds:datastoreItem xmlns:ds="http://schemas.openxmlformats.org/officeDocument/2006/customXml" ds:itemID="{CA862D64-DBAD-4BC5-9F8F-E39CC941FA83}">
  <ds:schemaRefs>
    <ds:schemaRef ds:uri="ESRI.ArcGIS.Mapping.OfficeIntegration.PowerPointInfo"/>
  </ds:schemaRefs>
</ds:datastoreItem>
</file>

<file path=customXml/itemProps262.xml><?xml version="1.0" encoding="utf-8"?>
<ds:datastoreItem xmlns:ds="http://schemas.openxmlformats.org/officeDocument/2006/customXml" ds:itemID="{597D5C8A-5C32-4D00-ABEE-6060209DCDA5}">
  <ds:schemaRefs>
    <ds:schemaRef ds:uri="ESRI.ArcGIS.Mapping.OfficeIntegration.PowerPointInfo"/>
  </ds:schemaRefs>
</ds:datastoreItem>
</file>

<file path=customXml/itemProps263.xml><?xml version="1.0" encoding="utf-8"?>
<ds:datastoreItem xmlns:ds="http://schemas.openxmlformats.org/officeDocument/2006/customXml" ds:itemID="{0D384C5C-D018-44A0-B146-F424C9F9280A}">
  <ds:schemaRefs>
    <ds:schemaRef ds:uri="ESRI.ArcGIS.Mapping.OfficeIntegration.PowerPointInfo"/>
  </ds:schemaRefs>
</ds:datastoreItem>
</file>

<file path=customXml/itemProps264.xml><?xml version="1.0" encoding="utf-8"?>
<ds:datastoreItem xmlns:ds="http://schemas.openxmlformats.org/officeDocument/2006/customXml" ds:itemID="{8B98353F-B637-4B88-9C20-6B7A6931C553}">
  <ds:schemaRefs>
    <ds:schemaRef ds:uri="ESRI.ArcGIS.Mapping.OfficeIntegration.PowerPointInfo"/>
  </ds:schemaRefs>
</ds:datastoreItem>
</file>

<file path=customXml/itemProps265.xml><?xml version="1.0" encoding="utf-8"?>
<ds:datastoreItem xmlns:ds="http://schemas.openxmlformats.org/officeDocument/2006/customXml" ds:itemID="{843F15A5-54F1-43F7-B7E0-75784C479208}">
  <ds:schemaRefs>
    <ds:schemaRef ds:uri="ESRI.ArcGIS.Mapping.OfficeIntegration.PowerPointInfo"/>
  </ds:schemaRefs>
</ds:datastoreItem>
</file>

<file path=customXml/itemProps266.xml><?xml version="1.0" encoding="utf-8"?>
<ds:datastoreItem xmlns:ds="http://schemas.openxmlformats.org/officeDocument/2006/customXml" ds:itemID="{DB7B9CCE-7A7B-450B-B92E-53AD68172685}">
  <ds:schemaRefs>
    <ds:schemaRef ds:uri="ESRI.ArcGIS.Mapping.OfficeIntegration.PowerPointInfo"/>
  </ds:schemaRefs>
</ds:datastoreItem>
</file>

<file path=customXml/itemProps267.xml><?xml version="1.0" encoding="utf-8"?>
<ds:datastoreItem xmlns:ds="http://schemas.openxmlformats.org/officeDocument/2006/customXml" ds:itemID="{87D65E83-0FA9-4F50-97E2-C27CBF5B172B}">
  <ds:schemaRefs>
    <ds:schemaRef ds:uri="ESRI.ArcGIS.Mapping.OfficeIntegration.PowerPointInfo"/>
  </ds:schemaRefs>
</ds:datastoreItem>
</file>

<file path=customXml/itemProps268.xml><?xml version="1.0" encoding="utf-8"?>
<ds:datastoreItem xmlns:ds="http://schemas.openxmlformats.org/officeDocument/2006/customXml" ds:itemID="{EC50C719-C470-4C87-83DD-BA4693C79605}">
  <ds:schemaRefs>
    <ds:schemaRef ds:uri="ESRI.ArcGIS.Mapping.OfficeIntegration.PowerPointInfo"/>
  </ds:schemaRefs>
</ds:datastoreItem>
</file>

<file path=customXml/itemProps269.xml><?xml version="1.0" encoding="utf-8"?>
<ds:datastoreItem xmlns:ds="http://schemas.openxmlformats.org/officeDocument/2006/customXml" ds:itemID="{136B0EF1-7128-42E1-A15E-C48CBB876BA7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AC0BF4A9-6883-4841-A342-FB2B45FC23FC}">
  <ds:schemaRefs>
    <ds:schemaRef ds:uri="ESRI.ArcGIS.Mapping.OfficeIntegration.PowerPointInfo"/>
  </ds:schemaRefs>
</ds:datastoreItem>
</file>

<file path=customXml/itemProps270.xml><?xml version="1.0" encoding="utf-8"?>
<ds:datastoreItem xmlns:ds="http://schemas.openxmlformats.org/officeDocument/2006/customXml" ds:itemID="{62E08589-5507-45B0-828A-5CEDBF65A371}">
  <ds:schemaRefs>
    <ds:schemaRef ds:uri="ESRI.ArcGIS.Mapping.OfficeIntegration.PowerPointInfo"/>
  </ds:schemaRefs>
</ds:datastoreItem>
</file>

<file path=customXml/itemProps271.xml><?xml version="1.0" encoding="utf-8"?>
<ds:datastoreItem xmlns:ds="http://schemas.openxmlformats.org/officeDocument/2006/customXml" ds:itemID="{972CB908-8D55-478E-942A-5B80400E31DA}">
  <ds:schemaRefs>
    <ds:schemaRef ds:uri="ESRI.ArcGIS.Mapping.OfficeIntegration.PowerPointInfo"/>
  </ds:schemaRefs>
</ds:datastoreItem>
</file>

<file path=customXml/itemProps272.xml><?xml version="1.0" encoding="utf-8"?>
<ds:datastoreItem xmlns:ds="http://schemas.openxmlformats.org/officeDocument/2006/customXml" ds:itemID="{F6418153-15DC-4CC7-BB06-EE245A8A1A38}">
  <ds:schemaRefs>
    <ds:schemaRef ds:uri="ESRI.ArcGIS.Mapping.OfficeIntegration.PowerPointInfo"/>
  </ds:schemaRefs>
</ds:datastoreItem>
</file>

<file path=customXml/itemProps273.xml><?xml version="1.0" encoding="utf-8"?>
<ds:datastoreItem xmlns:ds="http://schemas.openxmlformats.org/officeDocument/2006/customXml" ds:itemID="{989E5426-8E1D-4F8B-83B7-82FE805BEA29}">
  <ds:schemaRefs>
    <ds:schemaRef ds:uri="ESRI.ArcGIS.Mapping.OfficeIntegration.PowerPointInfo"/>
  </ds:schemaRefs>
</ds:datastoreItem>
</file>

<file path=customXml/itemProps274.xml><?xml version="1.0" encoding="utf-8"?>
<ds:datastoreItem xmlns:ds="http://schemas.openxmlformats.org/officeDocument/2006/customXml" ds:itemID="{F9489930-CC80-43BD-9A73-223C5D448EE3}">
  <ds:schemaRefs>
    <ds:schemaRef ds:uri="ESRI.ArcGIS.Mapping.OfficeIntegration.PowerPointInfo"/>
  </ds:schemaRefs>
</ds:datastoreItem>
</file>

<file path=customXml/itemProps275.xml><?xml version="1.0" encoding="utf-8"?>
<ds:datastoreItem xmlns:ds="http://schemas.openxmlformats.org/officeDocument/2006/customXml" ds:itemID="{86BC1C51-4B53-4F0F-9449-4D8B0F675C54}">
  <ds:schemaRefs>
    <ds:schemaRef ds:uri="ESRI.ArcGIS.Mapping.OfficeIntegration.PowerPointInfo"/>
  </ds:schemaRefs>
</ds:datastoreItem>
</file>

<file path=customXml/itemProps276.xml><?xml version="1.0" encoding="utf-8"?>
<ds:datastoreItem xmlns:ds="http://schemas.openxmlformats.org/officeDocument/2006/customXml" ds:itemID="{90D6D6AD-A460-4686-9415-E689559F7745}">
  <ds:schemaRefs>
    <ds:schemaRef ds:uri="ESRI.ArcGIS.Mapping.OfficeIntegration.PowerPointInfo"/>
  </ds:schemaRefs>
</ds:datastoreItem>
</file>

<file path=customXml/itemProps277.xml><?xml version="1.0" encoding="utf-8"?>
<ds:datastoreItem xmlns:ds="http://schemas.openxmlformats.org/officeDocument/2006/customXml" ds:itemID="{F6B18DAE-A94A-4A4C-B30F-AEF167996797}">
  <ds:schemaRefs>
    <ds:schemaRef ds:uri="ESRI.ArcGIS.Mapping.OfficeIntegration.PowerPointInfo"/>
  </ds:schemaRefs>
</ds:datastoreItem>
</file>

<file path=customXml/itemProps278.xml><?xml version="1.0" encoding="utf-8"?>
<ds:datastoreItem xmlns:ds="http://schemas.openxmlformats.org/officeDocument/2006/customXml" ds:itemID="{9F47AF78-2D7E-4559-BACE-4EA369FE5B64}">
  <ds:schemaRefs>
    <ds:schemaRef ds:uri="ESRI.ArcGIS.Mapping.OfficeIntegration.PowerPointInfo"/>
  </ds:schemaRefs>
</ds:datastoreItem>
</file>

<file path=customXml/itemProps279.xml><?xml version="1.0" encoding="utf-8"?>
<ds:datastoreItem xmlns:ds="http://schemas.openxmlformats.org/officeDocument/2006/customXml" ds:itemID="{DFCB73FE-8EB8-43F1-9D8C-B7D5EC08F6C5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E7DD2782-F884-4EFA-853E-B4BF1A30FB5D}">
  <ds:schemaRefs>
    <ds:schemaRef ds:uri="ESRI.ArcGIS.Mapping.OfficeIntegration.PowerPointInfo"/>
  </ds:schemaRefs>
</ds:datastoreItem>
</file>

<file path=customXml/itemProps280.xml><?xml version="1.0" encoding="utf-8"?>
<ds:datastoreItem xmlns:ds="http://schemas.openxmlformats.org/officeDocument/2006/customXml" ds:itemID="{2259722F-3011-470A-9C4E-5F7BAE0FF8E3}">
  <ds:schemaRefs>
    <ds:schemaRef ds:uri="ESRI.ArcGIS.Mapping.OfficeIntegration.PowerPointInfo"/>
  </ds:schemaRefs>
</ds:datastoreItem>
</file>

<file path=customXml/itemProps281.xml><?xml version="1.0" encoding="utf-8"?>
<ds:datastoreItem xmlns:ds="http://schemas.openxmlformats.org/officeDocument/2006/customXml" ds:itemID="{D77D0AEE-7833-42EC-8376-28065579CB01}">
  <ds:schemaRefs>
    <ds:schemaRef ds:uri="ESRI.ArcGIS.Mapping.OfficeIntegration.PowerPointInfo"/>
  </ds:schemaRefs>
</ds:datastoreItem>
</file>

<file path=customXml/itemProps282.xml><?xml version="1.0" encoding="utf-8"?>
<ds:datastoreItem xmlns:ds="http://schemas.openxmlformats.org/officeDocument/2006/customXml" ds:itemID="{38E509D3-2D5F-4F10-9468-016F85F6145B}">
  <ds:schemaRefs>
    <ds:schemaRef ds:uri="ESRI.ArcGIS.Mapping.OfficeIntegration.PowerPointInfo"/>
  </ds:schemaRefs>
</ds:datastoreItem>
</file>

<file path=customXml/itemProps283.xml><?xml version="1.0" encoding="utf-8"?>
<ds:datastoreItem xmlns:ds="http://schemas.openxmlformats.org/officeDocument/2006/customXml" ds:itemID="{EB400502-E673-4034-B022-479C11E626D8}">
  <ds:schemaRefs>
    <ds:schemaRef ds:uri="ESRI.ArcGIS.Mapping.OfficeIntegration.PowerPointInfo"/>
  </ds:schemaRefs>
</ds:datastoreItem>
</file>

<file path=customXml/itemProps284.xml><?xml version="1.0" encoding="utf-8"?>
<ds:datastoreItem xmlns:ds="http://schemas.openxmlformats.org/officeDocument/2006/customXml" ds:itemID="{1CDBF81D-F36E-4CD5-B890-CBABC772D42A}">
  <ds:schemaRefs>
    <ds:schemaRef ds:uri="ESRI.ArcGIS.Mapping.OfficeIntegration.PowerPointInfo"/>
  </ds:schemaRefs>
</ds:datastoreItem>
</file>

<file path=customXml/itemProps285.xml><?xml version="1.0" encoding="utf-8"?>
<ds:datastoreItem xmlns:ds="http://schemas.openxmlformats.org/officeDocument/2006/customXml" ds:itemID="{5EFDC41C-4511-478F-8B45-5D70BA93558A}">
  <ds:schemaRefs>
    <ds:schemaRef ds:uri="ESRI.ArcGIS.Mapping.OfficeIntegration.PowerPointInfo"/>
  </ds:schemaRefs>
</ds:datastoreItem>
</file>

<file path=customXml/itemProps286.xml><?xml version="1.0" encoding="utf-8"?>
<ds:datastoreItem xmlns:ds="http://schemas.openxmlformats.org/officeDocument/2006/customXml" ds:itemID="{C23B2052-52B5-4A01-8E3A-FFD27A0DBECC}">
  <ds:schemaRefs>
    <ds:schemaRef ds:uri="ESRI.ArcGIS.Mapping.OfficeIntegration.PowerPointInfo"/>
  </ds:schemaRefs>
</ds:datastoreItem>
</file>

<file path=customXml/itemProps287.xml><?xml version="1.0" encoding="utf-8"?>
<ds:datastoreItem xmlns:ds="http://schemas.openxmlformats.org/officeDocument/2006/customXml" ds:itemID="{BF523582-14C7-43FF-9BFD-52539837DDAD}">
  <ds:schemaRefs>
    <ds:schemaRef ds:uri="ESRI.ArcGIS.Mapping.OfficeIntegration.PowerPointInfo"/>
  </ds:schemaRefs>
</ds:datastoreItem>
</file>

<file path=customXml/itemProps288.xml><?xml version="1.0" encoding="utf-8"?>
<ds:datastoreItem xmlns:ds="http://schemas.openxmlformats.org/officeDocument/2006/customXml" ds:itemID="{CCA26DC9-7EFC-41E9-9CCA-2681EC3E3C21}">
  <ds:schemaRefs>
    <ds:schemaRef ds:uri="ESRI.ArcGIS.Mapping.OfficeIntegration.PowerPointInfo"/>
  </ds:schemaRefs>
</ds:datastoreItem>
</file>

<file path=customXml/itemProps289.xml><?xml version="1.0" encoding="utf-8"?>
<ds:datastoreItem xmlns:ds="http://schemas.openxmlformats.org/officeDocument/2006/customXml" ds:itemID="{0EC8BFE0-AB25-4D02-8B2F-1AF5E046B193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A094011B-01E3-4B9D-9BD0-B16D9107D6B8}">
  <ds:schemaRefs>
    <ds:schemaRef ds:uri="ESRI.ArcGIS.Mapping.OfficeIntegration.PowerPointInfo"/>
  </ds:schemaRefs>
</ds:datastoreItem>
</file>

<file path=customXml/itemProps290.xml><?xml version="1.0" encoding="utf-8"?>
<ds:datastoreItem xmlns:ds="http://schemas.openxmlformats.org/officeDocument/2006/customXml" ds:itemID="{9D1A2756-43C7-41B3-B948-771990479544}">
  <ds:schemaRefs>
    <ds:schemaRef ds:uri="ESRI.ArcGIS.Mapping.OfficeIntegration.PowerPointInfo"/>
  </ds:schemaRefs>
</ds:datastoreItem>
</file>

<file path=customXml/itemProps291.xml><?xml version="1.0" encoding="utf-8"?>
<ds:datastoreItem xmlns:ds="http://schemas.openxmlformats.org/officeDocument/2006/customXml" ds:itemID="{9D2460B9-40DF-4318-AE5C-3EDE01CAF532}">
  <ds:schemaRefs>
    <ds:schemaRef ds:uri="ESRI.ArcGIS.Mapping.OfficeIntegration.PowerPointInfo"/>
  </ds:schemaRefs>
</ds:datastoreItem>
</file>

<file path=customXml/itemProps292.xml><?xml version="1.0" encoding="utf-8"?>
<ds:datastoreItem xmlns:ds="http://schemas.openxmlformats.org/officeDocument/2006/customXml" ds:itemID="{AEE2F513-6543-43B9-AACA-A97809527801}">
  <ds:schemaRefs>
    <ds:schemaRef ds:uri="ESRI.ArcGIS.Mapping.OfficeIntegration.PowerPointInfo"/>
  </ds:schemaRefs>
</ds:datastoreItem>
</file>

<file path=customXml/itemProps293.xml><?xml version="1.0" encoding="utf-8"?>
<ds:datastoreItem xmlns:ds="http://schemas.openxmlformats.org/officeDocument/2006/customXml" ds:itemID="{93EC7834-EB51-4696-9FEB-1072284A45E1}">
  <ds:schemaRefs>
    <ds:schemaRef ds:uri="ESRI.ArcGIS.Mapping.OfficeIntegration.PowerPointInfo"/>
  </ds:schemaRefs>
</ds:datastoreItem>
</file>

<file path=customXml/itemProps294.xml><?xml version="1.0" encoding="utf-8"?>
<ds:datastoreItem xmlns:ds="http://schemas.openxmlformats.org/officeDocument/2006/customXml" ds:itemID="{6C37FAE5-86FA-46F8-88AA-166C4B4FBABB}">
  <ds:schemaRefs>
    <ds:schemaRef ds:uri="ESRI.ArcGIS.Mapping.OfficeIntegration.PowerPointInfo"/>
  </ds:schemaRefs>
</ds:datastoreItem>
</file>

<file path=customXml/itemProps295.xml><?xml version="1.0" encoding="utf-8"?>
<ds:datastoreItem xmlns:ds="http://schemas.openxmlformats.org/officeDocument/2006/customXml" ds:itemID="{C3EB99B5-2D32-44A5-9614-DECF71C1BF0D}">
  <ds:schemaRefs>
    <ds:schemaRef ds:uri="ESRI.ArcGIS.Mapping.OfficeIntegration.PowerPointInfo"/>
  </ds:schemaRefs>
</ds:datastoreItem>
</file>

<file path=customXml/itemProps296.xml><?xml version="1.0" encoding="utf-8"?>
<ds:datastoreItem xmlns:ds="http://schemas.openxmlformats.org/officeDocument/2006/customXml" ds:itemID="{1CBA2369-62DE-4941-8A8E-BAB7971FFDCA}">
  <ds:schemaRefs>
    <ds:schemaRef ds:uri="ESRI.ArcGIS.Mapping.OfficeIntegration.PowerPointInfo"/>
  </ds:schemaRefs>
</ds:datastoreItem>
</file>

<file path=customXml/itemProps297.xml><?xml version="1.0" encoding="utf-8"?>
<ds:datastoreItem xmlns:ds="http://schemas.openxmlformats.org/officeDocument/2006/customXml" ds:itemID="{BCF8E8FC-94BC-4839-8424-3F495183C607}">
  <ds:schemaRefs>
    <ds:schemaRef ds:uri="ESRI.ArcGIS.Mapping.OfficeIntegration.PowerPointInfo"/>
  </ds:schemaRefs>
</ds:datastoreItem>
</file>

<file path=customXml/itemProps298.xml><?xml version="1.0" encoding="utf-8"?>
<ds:datastoreItem xmlns:ds="http://schemas.openxmlformats.org/officeDocument/2006/customXml" ds:itemID="{DA28B4FE-6074-4B92-B014-3DB7DA591088}">
  <ds:schemaRefs>
    <ds:schemaRef ds:uri="ESRI.ArcGIS.Mapping.OfficeIntegration.PowerPointInfo"/>
  </ds:schemaRefs>
</ds:datastoreItem>
</file>

<file path=customXml/itemProps299.xml><?xml version="1.0" encoding="utf-8"?>
<ds:datastoreItem xmlns:ds="http://schemas.openxmlformats.org/officeDocument/2006/customXml" ds:itemID="{3082254C-3B25-4F59-B125-01C552A3852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92656AC-4E5E-4AC4-ADF8-C7FBE5EFEB17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58B91DB7-CC1C-46F0-A591-55553DDEC851}">
  <ds:schemaRefs>
    <ds:schemaRef ds:uri="ESRI.ArcGIS.Mapping.OfficeIntegration.PowerPointInfo"/>
  </ds:schemaRefs>
</ds:datastoreItem>
</file>

<file path=customXml/itemProps300.xml><?xml version="1.0" encoding="utf-8"?>
<ds:datastoreItem xmlns:ds="http://schemas.openxmlformats.org/officeDocument/2006/customXml" ds:itemID="{7A8E7997-5D79-4B62-96B5-DBC59ABE451D}">
  <ds:schemaRefs>
    <ds:schemaRef ds:uri="ESRI.ArcGIS.Mapping.OfficeIntegration.PowerPointInfo"/>
  </ds:schemaRefs>
</ds:datastoreItem>
</file>

<file path=customXml/itemProps301.xml><?xml version="1.0" encoding="utf-8"?>
<ds:datastoreItem xmlns:ds="http://schemas.openxmlformats.org/officeDocument/2006/customXml" ds:itemID="{805F037B-6D5C-43E7-80F4-78BF4B63FF43}">
  <ds:schemaRefs>
    <ds:schemaRef ds:uri="ESRI.ArcGIS.Mapping.OfficeIntegration.PowerPointInfo"/>
  </ds:schemaRefs>
</ds:datastoreItem>
</file>

<file path=customXml/itemProps302.xml><?xml version="1.0" encoding="utf-8"?>
<ds:datastoreItem xmlns:ds="http://schemas.openxmlformats.org/officeDocument/2006/customXml" ds:itemID="{A57956FC-E78D-4C52-AAC6-D647A8703348}">
  <ds:schemaRefs>
    <ds:schemaRef ds:uri="ESRI.ArcGIS.Mapping.OfficeIntegration.PowerPointInfo"/>
  </ds:schemaRefs>
</ds:datastoreItem>
</file>

<file path=customXml/itemProps303.xml><?xml version="1.0" encoding="utf-8"?>
<ds:datastoreItem xmlns:ds="http://schemas.openxmlformats.org/officeDocument/2006/customXml" ds:itemID="{D46A303A-8707-4018-AC90-7576ECD438BF}">
  <ds:schemaRefs>
    <ds:schemaRef ds:uri="ESRI.ArcGIS.Mapping.OfficeIntegration.PowerPointInfo"/>
  </ds:schemaRefs>
</ds:datastoreItem>
</file>

<file path=customXml/itemProps304.xml><?xml version="1.0" encoding="utf-8"?>
<ds:datastoreItem xmlns:ds="http://schemas.openxmlformats.org/officeDocument/2006/customXml" ds:itemID="{08AFCF95-B21E-4BAA-824D-0FE08B8F4328}">
  <ds:schemaRefs>
    <ds:schemaRef ds:uri="ESRI.ArcGIS.Mapping.OfficeIntegration.PowerPointInfo"/>
  </ds:schemaRefs>
</ds:datastoreItem>
</file>

<file path=customXml/itemProps305.xml><?xml version="1.0" encoding="utf-8"?>
<ds:datastoreItem xmlns:ds="http://schemas.openxmlformats.org/officeDocument/2006/customXml" ds:itemID="{42B45E90-F1B6-476B-A85D-C4750A4F6FED}">
  <ds:schemaRefs>
    <ds:schemaRef ds:uri="ESRI.ArcGIS.Mapping.OfficeIntegration.PowerPointInfo"/>
  </ds:schemaRefs>
</ds:datastoreItem>
</file>

<file path=customXml/itemProps306.xml><?xml version="1.0" encoding="utf-8"?>
<ds:datastoreItem xmlns:ds="http://schemas.openxmlformats.org/officeDocument/2006/customXml" ds:itemID="{EAF11B8D-0F05-494F-8192-79EEE8E23631}">
  <ds:schemaRefs>
    <ds:schemaRef ds:uri="ESRI.ArcGIS.Mapping.OfficeIntegration.PowerPointInfo"/>
  </ds:schemaRefs>
</ds:datastoreItem>
</file>

<file path=customXml/itemProps307.xml><?xml version="1.0" encoding="utf-8"?>
<ds:datastoreItem xmlns:ds="http://schemas.openxmlformats.org/officeDocument/2006/customXml" ds:itemID="{7BE8DDC1-4F07-4973-B3D2-8D87391D2A3B}">
  <ds:schemaRefs>
    <ds:schemaRef ds:uri="ESRI.ArcGIS.Mapping.OfficeIntegration.PowerPointInfo"/>
  </ds:schemaRefs>
</ds:datastoreItem>
</file>

<file path=customXml/itemProps308.xml><?xml version="1.0" encoding="utf-8"?>
<ds:datastoreItem xmlns:ds="http://schemas.openxmlformats.org/officeDocument/2006/customXml" ds:itemID="{62B60D79-62DC-4FFA-9C71-D15E98B50078}">
  <ds:schemaRefs>
    <ds:schemaRef ds:uri="ESRI.ArcGIS.Mapping.OfficeIntegration.PowerPointInfo"/>
  </ds:schemaRefs>
</ds:datastoreItem>
</file>

<file path=customXml/itemProps309.xml><?xml version="1.0" encoding="utf-8"?>
<ds:datastoreItem xmlns:ds="http://schemas.openxmlformats.org/officeDocument/2006/customXml" ds:itemID="{69A9669E-923B-4FD2-B7E6-94B5BED86264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814D5ABB-5BC9-42F9-B874-18269D3940F8}">
  <ds:schemaRefs>
    <ds:schemaRef ds:uri="ESRI.ArcGIS.Mapping.OfficeIntegration.PowerPointInfo"/>
  </ds:schemaRefs>
</ds:datastoreItem>
</file>

<file path=customXml/itemProps310.xml><?xml version="1.0" encoding="utf-8"?>
<ds:datastoreItem xmlns:ds="http://schemas.openxmlformats.org/officeDocument/2006/customXml" ds:itemID="{0AE1B0A0-F533-470B-8032-DE510D54E233}">
  <ds:schemaRefs>
    <ds:schemaRef ds:uri="ESRI.ArcGIS.Mapping.OfficeIntegration.PowerPointInfo"/>
  </ds:schemaRefs>
</ds:datastoreItem>
</file>

<file path=customXml/itemProps311.xml><?xml version="1.0" encoding="utf-8"?>
<ds:datastoreItem xmlns:ds="http://schemas.openxmlformats.org/officeDocument/2006/customXml" ds:itemID="{E4BFD87A-8CF5-4EC2-9017-601254837107}">
  <ds:schemaRefs>
    <ds:schemaRef ds:uri="ESRI.ArcGIS.Mapping.OfficeIntegration.PowerPointInfo"/>
  </ds:schemaRefs>
</ds:datastoreItem>
</file>

<file path=customXml/itemProps312.xml><?xml version="1.0" encoding="utf-8"?>
<ds:datastoreItem xmlns:ds="http://schemas.openxmlformats.org/officeDocument/2006/customXml" ds:itemID="{C068769B-5102-42D7-997D-0C6EAEAB0598}">
  <ds:schemaRefs>
    <ds:schemaRef ds:uri="ESRI.ArcGIS.Mapping.OfficeIntegration.PowerPointInfo"/>
  </ds:schemaRefs>
</ds:datastoreItem>
</file>

<file path=customXml/itemProps313.xml><?xml version="1.0" encoding="utf-8"?>
<ds:datastoreItem xmlns:ds="http://schemas.openxmlformats.org/officeDocument/2006/customXml" ds:itemID="{52BF5FD0-BE5D-4995-8C52-1E5B31832385}">
  <ds:schemaRefs>
    <ds:schemaRef ds:uri="ESRI.ArcGIS.Mapping.OfficeIntegration.PowerPointInfo"/>
  </ds:schemaRefs>
</ds:datastoreItem>
</file>

<file path=customXml/itemProps314.xml><?xml version="1.0" encoding="utf-8"?>
<ds:datastoreItem xmlns:ds="http://schemas.openxmlformats.org/officeDocument/2006/customXml" ds:itemID="{5D88F960-6D63-4956-8D92-E3F5D98BB9E1}">
  <ds:schemaRefs>
    <ds:schemaRef ds:uri="ESRI.ArcGIS.Mapping.OfficeIntegration.PowerPointInfo"/>
  </ds:schemaRefs>
</ds:datastoreItem>
</file>

<file path=customXml/itemProps315.xml><?xml version="1.0" encoding="utf-8"?>
<ds:datastoreItem xmlns:ds="http://schemas.openxmlformats.org/officeDocument/2006/customXml" ds:itemID="{096E127E-294D-40C6-A756-FEE2E990B71E}">
  <ds:schemaRefs>
    <ds:schemaRef ds:uri="ESRI.ArcGIS.Mapping.OfficeIntegration.PowerPointInfo"/>
  </ds:schemaRefs>
</ds:datastoreItem>
</file>

<file path=customXml/itemProps316.xml><?xml version="1.0" encoding="utf-8"?>
<ds:datastoreItem xmlns:ds="http://schemas.openxmlformats.org/officeDocument/2006/customXml" ds:itemID="{2F417F87-43EA-460F-819B-98DE27D0155F}">
  <ds:schemaRefs>
    <ds:schemaRef ds:uri="ESRI.ArcGIS.Mapping.OfficeIntegration.PowerPointInfo"/>
  </ds:schemaRefs>
</ds:datastoreItem>
</file>

<file path=customXml/itemProps317.xml><?xml version="1.0" encoding="utf-8"?>
<ds:datastoreItem xmlns:ds="http://schemas.openxmlformats.org/officeDocument/2006/customXml" ds:itemID="{FDF4ED83-4BDC-48D9-9716-961FA06834F1}">
  <ds:schemaRefs>
    <ds:schemaRef ds:uri="ESRI.ArcGIS.Mapping.OfficeIntegration.PowerPointInfo"/>
  </ds:schemaRefs>
</ds:datastoreItem>
</file>

<file path=customXml/itemProps318.xml><?xml version="1.0" encoding="utf-8"?>
<ds:datastoreItem xmlns:ds="http://schemas.openxmlformats.org/officeDocument/2006/customXml" ds:itemID="{E6D068BB-4E45-4488-83B3-8714EF1EC2F4}">
  <ds:schemaRefs>
    <ds:schemaRef ds:uri="ESRI.ArcGIS.Mapping.OfficeIntegration.PowerPointInfo"/>
  </ds:schemaRefs>
</ds:datastoreItem>
</file>

<file path=customXml/itemProps319.xml><?xml version="1.0" encoding="utf-8"?>
<ds:datastoreItem xmlns:ds="http://schemas.openxmlformats.org/officeDocument/2006/customXml" ds:itemID="{1CBC55EF-812D-4058-9243-1C0C9E641B2A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491B268-0D0E-435C-8E8D-2CB34B1C2FF5}">
  <ds:schemaRefs>
    <ds:schemaRef ds:uri="ESRI.ArcGIS.Mapping.OfficeIntegration.PowerPointInfo"/>
  </ds:schemaRefs>
</ds:datastoreItem>
</file>

<file path=customXml/itemProps320.xml><?xml version="1.0" encoding="utf-8"?>
<ds:datastoreItem xmlns:ds="http://schemas.openxmlformats.org/officeDocument/2006/customXml" ds:itemID="{A73299A9-858A-474D-BED1-56016C57D22D}">
  <ds:schemaRefs>
    <ds:schemaRef ds:uri="ESRI.ArcGIS.Mapping.OfficeIntegration.PowerPointInfo"/>
  </ds:schemaRefs>
</ds:datastoreItem>
</file>

<file path=customXml/itemProps321.xml><?xml version="1.0" encoding="utf-8"?>
<ds:datastoreItem xmlns:ds="http://schemas.openxmlformats.org/officeDocument/2006/customXml" ds:itemID="{CFEF60A9-7E46-47C8-9855-8BD8569D96E4}">
  <ds:schemaRefs>
    <ds:schemaRef ds:uri="ESRI.ArcGIS.Mapping.OfficeIntegration.PowerPointInfo"/>
  </ds:schemaRefs>
</ds:datastoreItem>
</file>

<file path=customXml/itemProps322.xml><?xml version="1.0" encoding="utf-8"?>
<ds:datastoreItem xmlns:ds="http://schemas.openxmlformats.org/officeDocument/2006/customXml" ds:itemID="{16901370-DD49-4475-997B-3ED2DE1528E5}">
  <ds:schemaRefs>
    <ds:schemaRef ds:uri="ESRI.ArcGIS.Mapping.OfficeIntegration.PowerPointInfo"/>
  </ds:schemaRefs>
</ds:datastoreItem>
</file>

<file path=customXml/itemProps323.xml><?xml version="1.0" encoding="utf-8"?>
<ds:datastoreItem xmlns:ds="http://schemas.openxmlformats.org/officeDocument/2006/customXml" ds:itemID="{F8DA8002-EC88-40A2-A003-96DCFA0CAF43}">
  <ds:schemaRefs>
    <ds:schemaRef ds:uri="ESRI.ArcGIS.Mapping.OfficeIntegration.PowerPointInfo"/>
  </ds:schemaRefs>
</ds:datastoreItem>
</file>

<file path=customXml/itemProps324.xml><?xml version="1.0" encoding="utf-8"?>
<ds:datastoreItem xmlns:ds="http://schemas.openxmlformats.org/officeDocument/2006/customXml" ds:itemID="{F842B4F9-0546-463E-9F85-B7087D7C8164}">
  <ds:schemaRefs>
    <ds:schemaRef ds:uri="ESRI.ArcGIS.Mapping.OfficeIntegration.PowerPointInfo"/>
  </ds:schemaRefs>
</ds:datastoreItem>
</file>

<file path=customXml/itemProps325.xml><?xml version="1.0" encoding="utf-8"?>
<ds:datastoreItem xmlns:ds="http://schemas.openxmlformats.org/officeDocument/2006/customXml" ds:itemID="{BB53FC46-810F-4952-BC81-8D5EE6EC1F03}">
  <ds:schemaRefs>
    <ds:schemaRef ds:uri="ESRI.ArcGIS.Mapping.OfficeIntegration.PowerPointInfo"/>
  </ds:schemaRefs>
</ds:datastoreItem>
</file>

<file path=customXml/itemProps326.xml><?xml version="1.0" encoding="utf-8"?>
<ds:datastoreItem xmlns:ds="http://schemas.openxmlformats.org/officeDocument/2006/customXml" ds:itemID="{BD557BB8-822C-4DBA-9F39-EA2C8DE36B3B}">
  <ds:schemaRefs>
    <ds:schemaRef ds:uri="ESRI.ArcGIS.Mapping.OfficeIntegration.PowerPointInfo"/>
  </ds:schemaRefs>
</ds:datastoreItem>
</file>

<file path=customXml/itemProps327.xml><?xml version="1.0" encoding="utf-8"?>
<ds:datastoreItem xmlns:ds="http://schemas.openxmlformats.org/officeDocument/2006/customXml" ds:itemID="{E3A81FDE-AA8B-484C-BDD9-7A9DEE628B6E}">
  <ds:schemaRefs>
    <ds:schemaRef ds:uri="ESRI.ArcGIS.Mapping.OfficeIntegration.PowerPointInfo"/>
  </ds:schemaRefs>
</ds:datastoreItem>
</file>

<file path=customXml/itemProps328.xml><?xml version="1.0" encoding="utf-8"?>
<ds:datastoreItem xmlns:ds="http://schemas.openxmlformats.org/officeDocument/2006/customXml" ds:itemID="{21093F52-A88D-455A-819D-AFE3B7CBBCE3}">
  <ds:schemaRefs>
    <ds:schemaRef ds:uri="ESRI.ArcGIS.Mapping.OfficeIntegration.PowerPointInfo"/>
  </ds:schemaRefs>
</ds:datastoreItem>
</file>

<file path=customXml/itemProps329.xml><?xml version="1.0" encoding="utf-8"?>
<ds:datastoreItem xmlns:ds="http://schemas.openxmlformats.org/officeDocument/2006/customXml" ds:itemID="{39C5CE2F-B550-4D96-98F5-FF900D9927D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2ADF491-6431-4377-8631-B51E0BE292D1}">
  <ds:schemaRefs>
    <ds:schemaRef ds:uri="ESRI.ArcGIS.Mapping.OfficeIntegration.PowerPointInfo"/>
  </ds:schemaRefs>
</ds:datastoreItem>
</file>

<file path=customXml/itemProps330.xml><?xml version="1.0" encoding="utf-8"?>
<ds:datastoreItem xmlns:ds="http://schemas.openxmlformats.org/officeDocument/2006/customXml" ds:itemID="{7767D59C-CF59-43A1-9D3C-4848026E5865}">
  <ds:schemaRefs>
    <ds:schemaRef ds:uri="ESRI.ArcGIS.Mapping.OfficeIntegration.PowerPointInfo"/>
  </ds:schemaRefs>
</ds:datastoreItem>
</file>

<file path=customXml/itemProps331.xml><?xml version="1.0" encoding="utf-8"?>
<ds:datastoreItem xmlns:ds="http://schemas.openxmlformats.org/officeDocument/2006/customXml" ds:itemID="{C9C9C0E5-D4D8-47BD-BD7B-43DD51EC39B9}">
  <ds:schemaRefs>
    <ds:schemaRef ds:uri="ESRI.ArcGIS.Mapping.OfficeIntegration.PowerPointInfo"/>
  </ds:schemaRefs>
</ds:datastoreItem>
</file>

<file path=customXml/itemProps332.xml><?xml version="1.0" encoding="utf-8"?>
<ds:datastoreItem xmlns:ds="http://schemas.openxmlformats.org/officeDocument/2006/customXml" ds:itemID="{12021275-8386-4394-9087-031CBB0714C5}">
  <ds:schemaRefs>
    <ds:schemaRef ds:uri="ESRI.ArcGIS.Mapping.OfficeIntegration.PowerPointInfo"/>
  </ds:schemaRefs>
</ds:datastoreItem>
</file>

<file path=customXml/itemProps333.xml><?xml version="1.0" encoding="utf-8"?>
<ds:datastoreItem xmlns:ds="http://schemas.openxmlformats.org/officeDocument/2006/customXml" ds:itemID="{9D347A9C-3221-482A-9348-9334BB71B3C8}">
  <ds:schemaRefs>
    <ds:schemaRef ds:uri="ESRI.ArcGIS.Mapping.OfficeIntegration.PowerPointInfo"/>
  </ds:schemaRefs>
</ds:datastoreItem>
</file>

<file path=customXml/itemProps334.xml><?xml version="1.0" encoding="utf-8"?>
<ds:datastoreItem xmlns:ds="http://schemas.openxmlformats.org/officeDocument/2006/customXml" ds:itemID="{130CB44E-A05C-4B79-ACD2-6D4BB2BB554B}">
  <ds:schemaRefs>
    <ds:schemaRef ds:uri="ESRI.ArcGIS.Mapping.OfficeIntegration.PowerPointInfo"/>
  </ds:schemaRefs>
</ds:datastoreItem>
</file>

<file path=customXml/itemProps335.xml><?xml version="1.0" encoding="utf-8"?>
<ds:datastoreItem xmlns:ds="http://schemas.openxmlformats.org/officeDocument/2006/customXml" ds:itemID="{97349FED-F9FE-49FE-A120-AFB6CE576AF2}">
  <ds:schemaRefs>
    <ds:schemaRef ds:uri="ESRI.ArcGIS.Mapping.OfficeIntegration.PowerPointInfo"/>
  </ds:schemaRefs>
</ds:datastoreItem>
</file>

<file path=customXml/itemProps336.xml><?xml version="1.0" encoding="utf-8"?>
<ds:datastoreItem xmlns:ds="http://schemas.openxmlformats.org/officeDocument/2006/customXml" ds:itemID="{36DFA610-50A1-4556-A366-477868847666}">
  <ds:schemaRefs>
    <ds:schemaRef ds:uri="ESRI.ArcGIS.Mapping.OfficeIntegration.PowerPointInfo"/>
  </ds:schemaRefs>
</ds:datastoreItem>
</file>

<file path=customXml/itemProps337.xml><?xml version="1.0" encoding="utf-8"?>
<ds:datastoreItem xmlns:ds="http://schemas.openxmlformats.org/officeDocument/2006/customXml" ds:itemID="{3C7F1156-9DC6-4114-8CCE-8F61FFE853C2}">
  <ds:schemaRefs>
    <ds:schemaRef ds:uri="ESRI.ArcGIS.Mapping.OfficeIntegration.PowerPointInfo"/>
  </ds:schemaRefs>
</ds:datastoreItem>
</file>

<file path=customXml/itemProps338.xml><?xml version="1.0" encoding="utf-8"?>
<ds:datastoreItem xmlns:ds="http://schemas.openxmlformats.org/officeDocument/2006/customXml" ds:itemID="{3745E7D0-4F3C-4F8F-B603-801A9C6CF2ED}">
  <ds:schemaRefs>
    <ds:schemaRef ds:uri="ESRI.ArcGIS.Mapping.OfficeIntegration.PowerPointInfo"/>
  </ds:schemaRefs>
</ds:datastoreItem>
</file>

<file path=customXml/itemProps339.xml><?xml version="1.0" encoding="utf-8"?>
<ds:datastoreItem xmlns:ds="http://schemas.openxmlformats.org/officeDocument/2006/customXml" ds:itemID="{6240D10B-4BEB-4A8E-9683-D7789F703CE3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4ED18EFC-E704-42F6-917A-A9D1A8A75D85}">
  <ds:schemaRefs>
    <ds:schemaRef ds:uri="ESRI.ArcGIS.Mapping.OfficeIntegration.PowerPointInfo"/>
  </ds:schemaRefs>
</ds:datastoreItem>
</file>

<file path=customXml/itemProps340.xml><?xml version="1.0" encoding="utf-8"?>
<ds:datastoreItem xmlns:ds="http://schemas.openxmlformats.org/officeDocument/2006/customXml" ds:itemID="{FEB4C520-876C-49A4-A51A-26ECCAFDA5DD}">
  <ds:schemaRefs>
    <ds:schemaRef ds:uri="ESRI.ArcGIS.Mapping.OfficeIntegration.PowerPointInfo"/>
  </ds:schemaRefs>
</ds:datastoreItem>
</file>

<file path=customXml/itemProps341.xml><?xml version="1.0" encoding="utf-8"?>
<ds:datastoreItem xmlns:ds="http://schemas.openxmlformats.org/officeDocument/2006/customXml" ds:itemID="{BCC52EA0-5AD0-48AD-A6F2-364CEE2BA4CA}">
  <ds:schemaRefs>
    <ds:schemaRef ds:uri="ESRI.ArcGIS.Mapping.OfficeIntegration.PowerPointInfo"/>
  </ds:schemaRefs>
</ds:datastoreItem>
</file>

<file path=customXml/itemProps342.xml><?xml version="1.0" encoding="utf-8"?>
<ds:datastoreItem xmlns:ds="http://schemas.openxmlformats.org/officeDocument/2006/customXml" ds:itemID="{9B88D8A4-F1E8-44BB-988D-F634600EA6D7}">
  <ds:schemaRefs>
    <ds:schemaRef ds:uri="ESRI.ArcGIS.Mapping.OfficeIntegration.PowerPointInfo"/>
  </ds:schemaRefs>
</ds:datastoreItem>
</file>

<file path=customXml/itemProps343.xml><?xml version="1.0" encoding="utf-8"?>
<ds:datastoreItem xmlns:ds="http://schemas.openxmlformats.org/officeDocument/2006/customXml" ds:itemID="{4DE1D695-D7A4-473F-9E7C-E31740F5FFF2}">
  <ds:schemaRefs>
    <ds:schemaRef ds:uri="ESRI.ArcGIS.Mapping.OfficeIntegration.PowerPointInfo"/>
  </ds:schemaRefs>
</ds:datastoreItem>
</file>

<file path=customXml/itemProps344.xml><?xml version="1.0" encoding="utf-8"?>
<ds:datastoreItem xmlns:ds="http://schemas.openxmlformats.org/officeDocument/2006/customXml" ds:itemID="{4501A3C4-FA74-4882-A556-DF284AC3F5A4}">
  <ds:schemaRefs>
    <ds:schemaRef ds:uri="ESRI.ArcGIS.Mapping.OfficeIntegration.PowerPointInfo"/>
  </ds:schemaRefs>
</ds:datastoreItem>
</file>

<file path=customXml/itemProps345.xml><?xml version="1.0" encoding="utf-8"?>
<ds:datastoreItem xmlns:ds="http://schemas.openxmlformats.org/officeDocument/2006/customXml" ds:itemID="{706547CB-E946-4CD2-A8FE-7B5DE416EB0A}">
  <ds:schemaRefs>
    <ds:schemaRef ds:uri="ESRI.ArcGIS.Mapping.OfficeIntegration.PowerPointInfo"/>
  </ds:schemaRefs>
</ds:datastoreItem>
</file>

<file path=customXml/itemProps346.xml><?xml version="1.0" encoding="utf-8"?>
<ds:datastoreItem xmlns:ds="http://schemas.openxmlformats.org/officeDocument/2006/customXml" ds:itemID="{25602B59-BDED-43BA-901F-54CFF35549B7}">
  <ds:schemaRefs>
    <ds:schemaRef ds:uri="ESRI.ArcGIS.Mapping.OfficeIntegration.PowerPointInfo"/>
  </ds:schemaRefs>
</ds:datastoreItem>
</file>

<file path=customXml/itemProps347.xml><?xml version="1.0" encoding="utf-8"?>
<ds:datastoreItem xmlns:ds="http://schemas.openxmlformats.org/officeDocument/2006/customXml" ds:itemID="{6A25D2D2-82CC-4EB4-BCB8-3091EAD836F7}">
  <ds:schemaRefs>
    <ds:schemaRef ds:uri="ESRI.ArcGIS.Mapping.OfficeIntegration.PowerPointInfo"/>
  </ds:schemaRefs>
</ds:datastoreItem>
</file>

<file path=customXml/itemProps348.xml><?xml version="1.0" encoding="utf-8"?>
<ds:datastoreItem xmlns:ds="http://schemas.openxmlformats.org/officeDocument/2006/customXml" ds:itemID="{4ADB47D1-9285-430F-9D53-D6F842162433}">
  <ds:schemaRefs>
    <ds:schemaRef ds:uri="ESRI.ArcGIS.Mapping.OfficeIntegration.PowerPointInfo"/>
  </ds:schemaRefs>
</ds:datastoreItem>
</file>

<file path=customXml/itemProps349.xml><?xml version="1.0" encoding="utf-8"?>
<ds:datastoreItem xmlns:ds="http://schemas.openxmlformats.org/officeDocument/2006/customXml" ds:itemID="{99F8F6F6-EFA1-4103-B5A2-90001A101E80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3D0D9545-A4C0-4458-9D48-F7E438834327}">
  <ds:schemaRefs>
    <ds:schemaRef ds:uri="ESRI.ArcGIS.Mapping.OfficeIntegration.PowerPointInfo"/>
  </ds:schemaRefs>
</ds:datastoreItem>
</file>

<file path=customXml/itemProps350.xml><?xml version="1.0" encoding="utf-8"?>
<ds:datastoreItem xmlns:ds="http://schemas.openxmlformats.org/officeDocument/2006/customXml" ds:itemID="{434BC78E-5037-443B-955E-D80DEA92517A}">
  <ds:schemaRefs>
    <ds:schemaRef ds:uri="ESRI.ArcGIS.Mapping.OfficeIntegration.PowerPointInfo"/>
  </ds:schemaRefs>
</ds:datastoreItem>
</file>

<file path=customXml/itemProps351.xml><?xml version="1.0" encoding="utf-8"?>
<ds:datastoreItem xmlns:ds="http://schemas.openxmlformats.org/officeDocument/2006/customXml" ds:itemID="{C4309A90-7A47-432E-B9F7-18B08DB2C05E}">
  <ds:schemaRefs>
    <ds:schemaRef ds:uri="ESRI.ArcGIS.Mapping.OfficeIntegration.PowerPointInfo"/>
  </ds:schemaRefs>
</ds:datastoreItem>
</file>

<file path=customXml/itemProps352.xml><?xml version="1.0" encoding="utf-8"?>
<ds:datastoreItem xmlns:ds="http://schemas.openxmlformats.org/officeDocument/2006/customXml" ds:itemID="{D6BB5E61-FAC7-4E04-A1C6-D42B8570F2B3}">
  <ds:schemaRefs>
    <ds:schemaRef ds:uri="ESRI.ArcGIS.Mapping.OfficeIntegration.PowerPointInfo"/>
  </ds:schemaRefs>
</ds:datastoreItem>
</file>

<file path=customXml/itemProps353.xml><?xml version="1.0" encoding="utf-8"?>
<ds:datastoreItem xmlns:ds="http://schemas.openxmlformats.org/officeDocument/2006/customXml" ds:itemID="{CF070C72-0FCE-40D8-8547-67B4A00339BC}">
  <ds:schemaRefs>
    <ds:schemaRef ds:uri="ESRI.ArcGIS.Mapping.OfficeIntegration.PowerPointInfo"/>
  </ds:schemaRefs>
</ds:datastoreItem>
</file>

<file path=customXml/itemProps354.xml><?xml version="1.0" encoding="utf-8"?>
<ds:datastoreItem xmlns:ds="http://schemas.openxmlformats.org/officeDocument/2006/customXml" ds:itemID="{C3CFB6EA-E07D-4D36-B9BF-27625F2C9320}">
  <ds:schemaRefs>
    <ds:schemaRef ds:uri="ESRI.ArcGIS.Mapping.OfficeIntegration.PowerPointInfo"/>
  </ds:schemaRefs>
</ds:datastoreItem>
</file>

<file path=customXml/itemProps355.xml><?xml version="1.0" encoding="utf-8"?>
<ds:datastoreItem xmlns:ds="http://schemas.openxmlformats.org/officeDocument/2006/customXml" ds:itemID="{D0CCCC5F-11F7-4086-B049-1FD74E55D77D}">
  <ds:schemaRefs>
    <ds:schemaRef ds:uri="ESRI.ArcGIS.Mapping.OfficeIntegration.PowerPointInfo"/>
  </ds:schemaRefs>
</ds:datastoreItem>
</file>

<file path=customXml/itemProps356.xml><?xml version="1.0" encoding="utf-8"?>
<ds:datastoreItem xmlns:ds="http://schemas.openxmlformats.org/officeDocument/2006/customXml" ds:itemID="{9DAD4E03-A050-4B3E-8B5C-E3C9D000CC3A}">
  <ds:schemaRefs>
    <ds:schemaRef ds:uri="ESRI.ArcGIS.Mapping.OfficeIntegration.PowerPointInfo"/>
  </ds:schemaRefs>
</ds:datastoreItem>
</file>

<file path=customXml/itemProps357.xml><?xml version="1.0" encoding="utf-8"?>
<ds:datastoreItem xmlns:ds="http://schemas.openxmlformats.org/officeDocument/2006/customXml" ds:itemID="{AE6541F9-3D17-4493-9FE9-40301E287B84}">
  <ds:schemaRefs>
    <ds:schemaRef ds:uri="ESRI.ArcGIS.Mapping.OfficeIntegration.PowerPointInfo"/>
  </ds:schemaRefs>
</ds:datastoreItem>
</file>

<file path=customXml/itemProps358.xml><?xml version="1.0" encoding="utf-8"?>
<ds:datastoreItem xmlns:ds="http://schemas.openxmlformats.org/officeDocument/2006/customXml" ds:itemID="{BD0DEEFD-6E4E-414C-8037-77DC3B2AA24B}">
  <ds:schemaRefs>
    <ds:schemaRef ds:uri="ESRI.ArcGIS.Mapping.OfficeIntegration.PowerPointInfo"/>
  </ds:schemaRefs>
</ds:datastoreItem>
</file>

<file path=customXml/itemProps359.xml><?xml version="1.0" encoding="utf-8"?>
<ds:datastoreItem xmlns:ds="http://schemas.openxmlformats.org/officeDocument/2006/customXml" ds:itemID="{EFD9D5F2-2326-408B-8E37-3FDCA3EDDE70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BED4AA41-AD87-4C75-9FE5-27B1B1F9C211}">
  <ds:schemaRefs>
    <ds:schemaRef ds:uri="ESRI.ArcGIS.Mapping.OfficeIntegration.PowerPointInfo"/>
  </ds:schemaRefs>
</ds:datastoreItem>
</file>

<file path=customXml/itemProps360.xml><?xml version="1.0" encoding="utf-8"?>
<ds:datastoreItem xmlns:ds="http://schemas.openxmlformats.org/officeDocument/2006/customXml" ds:itemID="{DF0D5783-C2AE-4012-B630-9FE6CAA71448}">
  <ds:schemaRefs>
    <ds:schemaRef ds:uri="ESRI.ArcGIS.Mapping.OfficeIntegration.PowerPointInfo"/>
  </ds:schemaRefs>
</ds:datastoreItem>
</file>

<file path=customXml/itemProps361.xml><?xml version="1.0" encoding="utf-8"?>
<ds:datastoreItem xmlns:ds="http://schemas.openxmlformats.org/officeDocument/2006/customXml" ds:itemID="{70D53091-1C62-4A20-B99F-33A2CE0CFAD2}">
  <ds:schemaRefs>
    <ds:schemaRef ds:uri="ESRI.ArcGIS.Mapping.OfficeIntegration.PowerPointInfo"/>
  </ds:schemaRefs>
</ds:datastoreItem>
</file>

<file path=customXml/itemProps362.xml><?xml version="1.0" encoding="utf-8"?>
<ds:datastoreItem xmlns:ds="http://schemas.openxmlformats.org/officeDocument/2006/customXml" ds:itemID="{A1D4B201-D31C-408D-953B-342500D07115}">
  <ds:schemaRefs>
    <ds:schemaRef ds:uri="ESRI.ArcGIS.Mapping.OfficeIntegration.PowerPointInfo"/>
  </ds:schemaRefs>
</ds:datastoreItem>
</file>

<file path=customXml/itemProps363.xml><?xml version="1.0" encoding="utf-8"?>
<ds:datastoreItem xmlns:ds="http://schemas.openxmlformats.org/officeDocument/2006/customXml" ds:itemID="{0A66B489-4625-401D-A038-D0FA8EE333AB}">
  <ds:schemaRefs>
    <ds:schemaRef ds:uri="ESRI.ArcGIS.Mapping.OfficeIntegration.PowerPointInfo"/>
  </ds:schemaRefs>
</ds:datastoreItem>
</file>

<file path=customXml/itemProps364.xml><?xml version="1.0" encoding="utf-8"?>
<ds:datastoreItem xmlns:ds="http://schemas.openxmlformats.org/officeDocument/2006/customXml" ds:itemID="{DABBF216-9B22-4175-A53B-3AE2EFD6A8FF}">
  <ds:schemaRefs>
    <ds:schemaRef ds:uri="ESRI.ArcGIS.Mapping.OfficeIntegration.PowerPointInfo"/>
  </ds:schemaRefs>
</ds:datastoreItem>
</file>

<file path=customXml/itemProps365.xml><?xml version="1.0" encoding="utf-8"?>
<ds:datastoreItem xmlns:ds="http://schemas.openxmlformats.org/officeDocument/2006/customXml" ds:itemID="{C3C69DA0-F709-4E96-B564-71E4226EFF23}">
  <ds:schemaRefs>
    <ds:schemaRef ds:uri="ESRI.ArcGIS.Mapping.OfficeIntegration.PowerPointInfo"/>
  </ds:schemaRefs>
</ds:datastoreItem>
</file>

<file path=customXml/itemProps366.xml><?xml version="1.0" encoding="utf-8"?>
<ds:datastoreItem xmlns:ds="http://schemas.openxmlformats.org/officeDocument/2006/customXml" ds:itemID="{4840EBCA-FDAC-4E56-9032-F179C863483A}">
  <ds:schemaRefs>
    <ds:schemaRef ds:uri="ESRI.ArcGIS.Mapping.OfficeIntegration.PowerPointInfo"/>
  </ds:schemaRefs>
</ds:datastoreItem>
</file>

<file path=customXml/itemProps367.xml><?xml version="1.0" encoding="utf-8"?>
<ds:datastoreItem xmlns:ds="http://schemas.openxmlformats.org/officeDocument/2006/customXml" ds:itemID="{DEDF7D86-BE13-4BE1-9470-91DDDC0B10D7}">
  <ds:schemaRefs>
    <ds:schemaRef ds:uri="ESRI.ArcGIS.Mapping.OfficeIntegration.PowerPointInfo"/>
  </ds:schemaRefs>
</ds:datastoreItem>
</file>

<file path=customXml/itemProps368.xml><?xml version="1.0" encoding="utf-8"?>
<ds:datastoreItem xmlns:ds="http://schemas.openxmlformats.org/officeDocument/2006/customXml" ds:itemID="{9837DBE6-1BC2-4F16-A7AF-F7EF004C71C2}">
  <ds:schemaRefs>
    <ds:schemaRef ds:uri="ESRI.ArcGIS.Mapping.OfficeIntegration.PowerPointInfo"/>
  </ds:schemaRefs>
</ds:datastoreItem>
</file>

<file path=customXml/itemProps369.xml><?xml version="1.0" encoding="utf-8"?>
<ds:datastoreItem xmlns:ds="http://schemas.openxmlformats.org/officeDocument/2006/customXml" ds:itemID="{81DDFFF1-B274-4ADD-8552-59E0F3BFC4DC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082B93CD-2657-4D61-AB93-A511CEB684DA}">
  <ds:schemaRefs>
    <ds:schemaRef ds:uri="ESRI.ArcGIS.Mapping.OfficeIntegration.PowerPointInfo"/>
  </ds:schemaRefs>
</ds:datastoreItem>
</file>

<file path=customXml/itemProps370.xml><?xml version="1.0" encoding="utf-8"?>
<ds:datastoreItem xmlns:ds="http://schemas.openxmlformats.org/officeDocument/2006/customXml" ds:itemID="{B0D091A6-AC15-45EA-AADB-38D70895C904}">
  <ds:schemaRefs>
    <ds:schemaRef ds:uri="ESRI.ArcGIS.Mapping.OfficeIntegration.PowerPointInfo"/>
  </ds:schemaRefs>
</ds:datastoreItem>
</file>

<file path=customXml/itemProps371.xml><?xml version="1.0" encoding="utf-8"?>
<ds:datastoreItem xmlns:ds="http://schemas.openxmlformats.org/officeDocument/2006/customXml" ds:itemID="{15C22EC5-C77C-4837-ADFF-6C3D3E5AA859}">
  <ds:schemaRefs>
    <ds:schemaRef ds:uri="ESRI.ArcGIS.Mapping.OfficeIntegration.PowerPointInfo"/>
  </ds:schemaRefs>
</ds:datastoreItem>
</file>

<file path=customXml/itemProps372.xml><?xml version="1.0" encoding="utf-8"?>
<ds:datastoreItem xmlns:ds="http://schemas.openxmlformats.org/officeDocument/2006/customXml" ds:itemID="{E56B3B04-6F5A-4254-B472-D27BB3A5716E}">
  <ds:schemaRefs>
    <ds:schemaRef ds:uri="ESRI.ArcGIS.Mapping.OfficeIntegration.PowerPointInfo"/>
  </ds:schemaRefs>
</ds:datastoreItem>
</file>

<file path=customXml/itemProps373.xml><?xml version="1.0" encoding="utf-8"?>
<ds:datastoreItem xmlns:ds="http://schemas.openxmlformats.org/officeDocument/2006/customXml" ds:itemID="{3E76C88C-F415-4C5D-AFA9-EBC96B83109F}">
  <ds:schemaRefs>
    <ds:schemaRef ds:uri="ESRI.ArcGIS.Mapping.OfficeIntegration.PowerPointInfo"/>
  </ds:schemaRefs>
</ds:datastoreItem>
</file>

<file path=customXml/itemProps374.xml><?xml version="1.0" encoding="utf-8"?>
<ds:datastoreItem xmlns:ds="http://schemas.openxmlformats.org/officeDocument/2006/customXml" ds:itemID="{6688E01F-216C-47AA-BC31-968D59A2B475}">
  <ds:schemaRefs>
    <ds:schemaRef ds:uri="ESRI.ArcGIS.Mapping.OfficeIntegration.PowerPointInfo"/>
  </ds:schemaRefs>
</ds:datastoreItem>
</file>

<file path=customXml/itemProps375.xml><?xml version="1.0" encoding="utf-8"?>
<ds:datastoreItem xmlns:ds="http://schemas.openxmlformats.org/officeDocument/2006/customXml" ds:itemID="{FD7404A5-55C3-470F-8FFD-727A2EC25EA5}">
  <ds:schemaRefs>
    <ds:schemaRef ds:uri="ESRI.ArcGIS.Mapping.OfficeIntegration.PowerPointInfo"/>
  </ds:schemaRefs>
</ds:datastoreItem>
</file>

<file path=customXml/itemProps376.xml><?xml version="1.0" encoding="utf-8"?>
<ds:datastoreItem xmlns:ds="http://schemas.openxmlformats.org/officeDocument/2006/customXml" ds:itemID="{5A29F49E-67FB-420B-810E-2A2FC7F05A30}">
  <ds:schemaRefs>
    <ds:schemaRef ds:uri="ESRI.ArcGIS.Mapping.OfficeIntegration.PowerPointInfo"/>
  </ds:schemaRefs>
</ds:datastoreItem>
</file>

<file path=customXml/itemProps377.xml><?xml version="1.0" encoding="utf-8"?>
<ds:datastoreItem xmlns:ds="http://schemas.openxmlformats.org/officeDocument/2006/customXml" ds:itemID="{2ACC6895-794E-4F5A-81C3-7D17ED3E3932}">
  <ds:schemaRefs>
    <ds:schemaRef ds:uri="ESRI.ArcGIS.Mapping.OfficeIntegration.PowerPointInfo"/>
  </ds:schemaRefs>
</ds:datastoreItem>
</file>

<file path=customXml/itemProps378.xml><?xml version="1.0" encoding="utf-8"?>
<ds:datastoreItem xmlns:ds="http://schemas.openxmlformats.org/officeDocument/2006/customXml" ds:itemID="{881A9C14-6069-4094-840D-F02545B3FF0B}">
  <ds:schemaRefs>
    <ds:schemaRef ds:uri="ESRI.ArcGIS.Mapping.OfficeIntegration.PowerPointInfo"/>
  </ds:schemaRefs>
</ds:datastoreItem>
</file>

<file path=customXml/itemProps379.xml><?xml version="1.0" encoding="utf-8"?>
<ds:datastoreItem xmlns:ds="http://schemas.openxmlformats.org/officeDocument/2006/customXml" ds:itemID="{F9CF22FE-9F8F-420F-9E9A-8124377E1EE9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5BB2B3C6-EA7D-432F-A290-6DF4E58F1CA9}">
  <ds:schemaRefs>
    <ds:schemaRef ds:uri="ESRI.ArcGIS.Mapping.OfficeIntegration.PowerPointInfo"/>
  </ds:schemaRefs>
</ds:datastoreItem>
</file>

<file path=customXml/itemProps380.xml><?xml version="1.0" encoding="utf-8"?>
<ds:datastoreItem xmlns:ds="http://schemas.openxmlformats.org/officeDocument/2006/customXml" ds:itemID="{E5971E65-4A6D-4EB6-883C-E6A7872744DF}">
  <ds:schemaRefs>
    <ds:schemaRef ds:uri="ESRI.ArcGIS.Mapping.OfficeIntegration.PowerPointInfo"/>
  </ds:schemaRefs>
</ds:datastoreItem>
</file>

<file path=customXml/itemProps381.xml><?xml version="1.0" encoding="utf-8"?>
<ds:datastoreItem xmlns:ds="http://schemas.openxmlformats.org/officeDocument/2006/customXml" ds:itemID="{128FF25B-4F6F-476E-981E-FB7D2708438F}">
  <ds:schemaRefs>
    <ds:schemaRef ds:uri="ESRI.ArcGIS.Mapping.OfficeIntegration.PowerPointInfo"/>
  </ds:schemaRefs>
</ds:datastoreItem>
</file>

<file path=customXml/itemProps382.xml><?xml version="1.0" encoding="utf-8"?>
<ds:datastoreItem xmlns:ds="http://schemas.openxmlformats.org/officeDocument/2006/customXml" ds:itemID="{FDC7C5C4-CB0D-4B9E-8740-8C7B1AFB449C}">
  <ds:schemaRefs>
    <ds:schemaRef ds:uri="ESRI.ArcGIS.Mapping.OfficeIntegration.PowerPointInfo"/>
  </ds:schemaRefs>
</ds:datastoreItem>
</file>

<file path=customXml/itemProps383.xml><?xml version="1.0" encoding="utf-8"?>
<ds:datastoreItem xmlns:ds="http://schemas.openxmlformats.org/officeDocument/2006/customXml" ds:itemID="{980AA83A-C644-4D28-8B49-53419883DD14}">
  <ds:schemaRefs>
    <ds:schemaRef ds:uri="ESRI.ArcGIS.Mapping.OfficeIntegration.PowerPointInfo"/>
  </ds:schemaRefs>
</ds:datastoreItem>
</file>

<file path=customXml/itemProps384.xml><?xml version="1.0" encoding="utf-8"?>
<ds:datastoreItem xmlns:ds="http://schemas.openxmlformats.org/officeDocument/2006/customXml" ds:itemID="{0443CA71-DB1E-4F3F-BBB9-678801A0F1E9}">
  <ds:schemaRefs>
    <ds:schemaRef ds:uri="ESRI.ArcGIS.Mapping.OfficeIntegration.PowerPointInfo"/>
  </ds:schemaRefs>
</ds:datastoreItem>
</file>

<file path=customXml/itemProps385.xml><?xml version="1.0" encoding="utf-8"?>
<ds:datastoreItem xmlns:ds="http://schemas.openxmlformats.org/officeDocument/2006/customXml" ds:itemID="{EAC13E1C-0358-4594-A7C1-538A18BFA6E5}">
  <ds:schemaRefs>
    <ds:schemaRef ds:uri="ESRI.ArcGIS.Mapping.OfficeIntegration.PowerPointInfo"/>
  </ds:schemaRefs>
</ds:datastoreItem>
</file>

<file path=customXml/itemProps386.xml><?xml version="1.0" encoding="utf-8"?>
<ds:datastoreItem xmlns:ds="http://schemas.openxmlformats.org/officeDocument/2006/customXml" ds:itemID="{34CEE1F7-8BAC-4C0D-819C-3F2392522A26}">
  <ds:schemaRefs>
    <ds:schemaRef ds:uri="ESRI.ArcGIS.Mapping.OfficeIntegration.PowerPointInfo"/>
  </ds:schemaRefs>
</ds:datastoreItem>
</file>

<file path=customXml/itemProps387.xml><?xml version="1.0" encoding="utf-8"?>
<ds:datastoreItem xmlns:ds="http://schemas.openxmlformats.org/officeDocument/2006/customXml" ds:itemID="{73BA58FA-939F-43CD-91B4-DA9D1FC5F214}">
  <ds:schemaRefs>
    <ds:schemaRef ds:uri="ESRI.ArcGIS.Mapping.OfficeIntegration.PowerPointInfo"/>
  </ds:schemaRefs>
</ds:datastoreItem>
</file>

<file path=customXml/itemProps388.xml><?xml version="1.0" encoding="utf-8"?>
<ds:datastoreItem xmlns:ds="http://schemas.openxmlformats.org/officeDocument/2006/customXml" ds:itemID="{26CE7C36-518F-4F73-B793-AD487BB3218D}">
  <ds:schemaRefs>
    <ds:schemaRef ds:uri="ESRI.ArcGIS.Mapping.OfficeIntegration.PowerPointInfo"/>
  </ds:schemaRefs>
</ds:datastoreItem>
</file>

<file path=customXml/itemProps389.xml><?xml version="1.0" encoding="utf-8"?>
<ds:datastoreItem xmlns:ds="http://schemas.openxmlformats.org/officeDocument/2006/customXml" ds:itemID="{0C0442EA-F0EA-4081-A693-A8E8813F3A6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60057D34-BE25-44E0-9D59-71BE06FC883F}">
  <ds:schemaRefs>
    <ds:schemaRef ds:uri="ESRI.ArcGIS.Mapping.OfficeIntegration.PowerPointInfo"/>
  </ds:schemaRefs>
</ds:datastoreItem>
</file>

<file path=customXml/itemProps390.xml><?xml version="1.0" encoding="utf-8"?>
<ds:datastoreItem xmlns:ds="http://schemas.openxmlformats.org/officeDocument/2006/customXml" ds:itemID="{585E36A9-6844-4527-A8D9-79B8CEBA9988}">
  <ds:schemaRefs>
    <ds:schemaRef ds:uri="ESRI.ArcGIS.Mapping.OfficeIntegration.PowerPointInfo"/>
  </ds:schemaRefs>
</ds:datastoreItem>
</file>

<file path=customXml/itemProps391.xml><?xml version="1.0" encoding="utf-8"?>
<ds:datastoreItem xmlns:ds="http://schemas.openxmlformats.org/officeDocument/2006/customXml" ds:itemID="{FF85551B-8A41-4773-96FF-12D1D48A7CBF}">
  <ds:schemaRefs>
    <ds:schemaRef ds:uri="ESRI.ArcGIS.Mapping.OfficeIntegration.PowerPointInfo"/>
  </ds:schemaRefs>
</ds:datastoreItem>
</file>

<file path=customXml/itemProps392.xml><?xml version="1.0" encoding="utf-8"?>
<ds:datastoreItem xmlns:ds="http://schemas.openxmlformats.org/officeDocument/2006/customXml" ds:itemID="{1364C044-68C6-465B-930C-11EB307D8B9C}">
  <ds:schemaRefs>
    <ds:schemaRef ds:uri="ESRI.ArcGIS.Mapping.OfficeIntegration.PowerPointInfo"/>
  </ds:schemaRefs>
</ds:datastoreItem>
</file>

<file path=customXml/itemProps393.xml><?xml version="1.0" encoding="utf-8"?>
<ds:datastoreItem xmlns:ds="http://schemas.openxmlformats.org/officeDocument/2006/customXml" ds:itemID="{CB27B22A-7C3E-4135-9575-6DF53F072D76}">
  <ds:schemaRefs>
    <ds:schemaRef ds:uri="ESRI.ArcGIS.Mapping.OfficeIntegration.PowerPointInfo"/>
  </ds:schemaRefs>
</ds:datastoreItem>
</file>

<file path=customXml/itemProps394.xml><?xml version="1.0" encoding="utf-8"?>
<ds:datastoreItem xmlns:ds="http://schemas.openxmlformats.org/officeDocument/2006/customXml" ds:itemID="{8A382D29-9DB7-4B6C-8243-F756F0750C22}">
  <ds:schemaRefs>
    <ds:schemaRef ds:uri="ESRI.ArcGIS.Mapping.OfficeIntegration.PowerPointInfo"/>
  </ds:schemaRefs>
</ds:datastoreItem>
</file>

<file path=customXml/itemProps395.xml><?xml version="1.0" encoding="utf-8"?>
<ds:datastoreItem xmlns:ds="http://schemas.openxmlformats.org/officeDocument/2006/customXml" ds:itemID="{90EFE238-3993-4F0B-9E4A-CF62F1DC2289}">
  <ds:schemaRefs>
    <ds:schemaRef ds:uri="ESRI.ArcGIS.Mapping.OfficeIntegration.PowerPointInfo"/>
  </ds:schemaRefs>
</ds:datastoreItem>
</file>

<file path=customXml/itemProps396.xml><?xml version="1.0" encoding="utf-8"?>
<ds:datastoreItem xmlns:ds="http://schemas.openxmlformats.org/officeDocument/2006/customXml" ds:itemID="{D22B0B23-D88D-4147-9E5D-07289C7509B5}">
  <ds:schemaRefs>
    <ds:schemaRef ds:uri="ESRI.ArcGIS.Mapping.OfficeIntegration.PowerPointInfo"/>
  </ds:schemaRefs>
</ds:datastoreItem>
</file>

<file path=customXml/itemProps397.xml><?xml version="1.0" encoding="utf-8"?>
<ds:datastoreItem xmlns:ds="http://schemas.openxmlformats.org/officeDocument/2006/customXml" ds:itemID="{6F389A2E-F47E-4CBC-B674-1C80A2B15414}">
  <ds:schemaRefs>
    <ds:schemaRef ds:uri="ESRI.ArcGIS.Mapping.OfficeIntegration.PowerPointInfo"/>
  </ds:schemaRefs>
</ds:datastoreItem>
</file>

<file path=customXml/itemProps398.xml><?xml version="1.0" encoding="utf-8"?>
<ds:datastoreItem xmlns:ds="http://schemas.openxmlformats.org/officeDocument/2006/customXml" ds:itemID="{592CB81F-A27A-40CA-A7C0-6ACA578F3D06}">
  <ds:schemaRefs>
    <ds:schemaRef ds:uri="ESRI.ArcGIS.Mapping.OfficeIntegration.PowerPointInfo"/>
  </ds:schemaRefs>
</ds:datastoreItem>
</file>

<file path=customXml/itemProps399.xml><?xml version="1.0" encoding="utf-8"?>
<ds:datastoreItem xmlns:ds="http://schemas.openxmlformats.org/officeDocument/2006/customXml" ds:itemID="{A5197C88-2CF4-482F-B90E-CC8D5A11095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1E296F9E-0F70-4D87-831C-86703BDA68FF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5DB63FCF-ACA4-4E67-81B3-85E84C346063}">
  <ds:schemaRefs>
    <ds:schemaRef ds:uri="ESRI.ArcGIS.Mapping.OfficeIntegration.PowerPointInfo"/>
  </ds:schemaRefs>
</ds:datastoreItem>
</file>

<file path=customXml/itemProps400.xml><?xml version="1.0" encoding="utf-8"?>
<ds:datastoreItem xmlns:ds="http://schemas.openxmlformats.org/officeDocument/2006/customXml" ds:itemID="{21E98D1B-1149-4EBA-9B20-73BC7A404B22}">
  <ds:schemaRefs>
    <ds:schemaRef ds:uri="ESRI.ArcGIS.Mapping.OfficeIntegration.PowerPointInfo"/>
  </ds:schemaRefs>
</ds:datastoreItem>
</file>

<file path=customXml/itemProps401.xml><?xml version="1.0" encoding="utf-8"?>
<ds:datastoreItem xmlns:ds="http://schemas.openxmlformats.org/officeDocument/2006/customXml" ds:itemID="{E001915D-8D2D-465B-B077-03589ECE85C2}">
  <ds:schemaRefs>
    <ds:schemaRef ds:uri="ESRI.ArcGIS.Mapping.OfficeIntegration.PowerPointInfo"/>
  </ds:schemaRefs>
</ds:datastoreItem>
</file>

<file path=customXml/itemProps402.xml><?xml version="1.0" encoding="utf-8"?>
<ds:datastoreItem xmlns:ds="http://schemas.openxmlformats.org/officeDocument/2006/customXml" ds:itemID="{9BC52F72-B5E0-4903-BF06-76D3A771B7DC}">
  <ds:schemaRefs>
    <ds:schemaRef ds:uri="ESRI.ArcGIS.Mapping.OfficeIntegration.PowerPointInfo"/>
  </ds:schemaRefs>
</ds:datastoreItem>
</file>

<file path=customXml/itemProps403.xml><?xml version="1.0" encoding="utf-8"?>
<ds:datastoreItem xmlns:ds="http://schemas.openxmlformats.org/officeDocument/2006/customXml" ds:itemID="{83EA7EFE-7A10-4FD0-8B4C-D9846D4EAB03}">
  <ds:schemaRefs>
    <ds:schemaRef ds:uri="ESRI.ArcGIS.Mapping.OfficeIntegration.PowerPointInfo"/>
  </ds:schemaRefs>
</ds:datastoreItem>
</file>

<file path=customXml/itemProps404.xml><?xml version="1.0" encoding="utf-8"?>
<ds:datastoreItem xmlns:ds="http://schemas.openxmlformats.org/officeDocument/2006/customXml" ds:itemID="{2501AF28-8D7A-4D5F-A673-097C5118AFEE}">
  <ds:schemaRefs>
    <ds:schemaRef ds:uri="ESRI.ArcGIS.Mapping.OfficeIntegration.PowerPointInfo"/>
  </ds:schemaRefs>
</ds:datastoreItem>
</file>

<file path=customXml/itemProps405.xml><?xml version="1.0" encoding="utf-8"?>
<ds:datastoreItem xmlns:ds="http://schemas.openxmlformats.org/officeDocument/2006/customXml" ds:itemID="{BCDE0EC6-00FE-49CC-8FD2-3CF1125989E0}">
  <ds:schemaRefs>
    <ds:schemaRef ds:uri="ESRI.ArcGIS.Mapping.OfficeIntegration.PowerPointInfo"/>
  </ds:schemaRefs>
</ds:datastoreItem>
</file>

<file path=customXml/itemProps406.xml><?xml version="1.0" encoding="utf-8"?>
<ds:datastoreItem xmlns:ds="http://schemas.openxmlformats.org/officeDocument/2006/customXml" ds:itemID="{4C43F0F4-6466-4FC7-9551-DC572749E306}">
  <ds:schemaRefs>
    <ds:schemaRef ds:uri="ESRI.ArcGIS.Mapping.OfficeIntegration.PowerPointInfo"/>
  </ds:schemaRefs>
</ds:datastoreItem>
</file>

<file path=customXml/itemProps407.xml><?xml version="1.0" encoding="utf-8"?>
<ds:datastoreItem xmlns:ds="http://schemas.openxmlformats.org/officeDocument/2006/customXml" ds:itemID="{A5C462F9-6F08-4F1E-8F9B-2CD13C715638}">
  <ds:schemaRefs>
    <ds:schemaRef ds:uri="ESRI.ArcGIS.Mapping.OfficeIntegration.PowerPointInfo"/>
  </ds:schemaRefs>
</ds:datastoreItem>
</file>

<file path=customXml/itemProps408.xml><?xml version="1.0" encoding="utf-8"?>
<ds:datastoreItem xmlns:ds="http://schemas.openxmlformats.org/officeDocument/2006/customXml" ds:itemID="{B3DE5198-B977-4704-8EBB-3D20B23BC385}">
  <ds:schemaRefs>
    <ds:schemaRef ds:uri="ESRI.ArcGIS.Mapping.OfficeIntegration.PowerPointInfo"/>
  </ds:schemaRefs>
</ds:datastoreItem>
</file>

<file path=customXml/itemProps409.xml><?xml version="1.0" encoding="utf-8"?>
<ds:datastoreItem xmlns:ds="http://schemas.openxmlformats.org/officeDocument/2006/customXml" ds:itemID="{7F29B1E2-88F2-456C-988E-3B245459ED9F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77183DE5-63A3-4532-B434-F1E958998CED}">
  <ds:schemaRefs>
    <ds:schemaRef ds:uri="ESRI.ArcGIS.Mapping.OfficeIntegration.PowerPointInfo"/>
  </ds:schemaRefs>
</ds:datastoreItem>
</file>

<file path=customXml/itemProps410.xml><?xml version="1.0" encoding="utf-8"?>
<ds:datastoreItem xmlns:ds="http://schemas.openxmlformats.org/officeDocument/2006/customXml" ds:itemID="{013111C4-4C75-460C-BA5E-67258C63011E}">
  <ds:schemaRefs>
    <ds:schemaRef ds:uri="ESRI.ArcGIS.Mapping.OfficeIntegration.PowerPointInfo"/>
  </ds:schemaRefs>
</ds:datastoreItem>
</file>

<file path=customXml/itemProps411.xml><?xml version="1.0" encoding="utf-8"?>
<ds:datastoreItem xmlns:ds="http://schemas.openxmlformats.org/officeDocument/2006/customXml" ds:itemID="{202832DC-D61B-4897-8FB9-D5FF7C4742E3}">
  <ds:schemaRefs>
    <ds:schemaRef ds:uri="ESRI.ArcGIS.Mapping.OfficeIntegration.PowerPointInfo"/>
  </ds:schemaRefs>
</ds:datastoreItem>
</file>

<file path=customXml/itemProps412.xml><?xml version="1.0" encoding="utf-8"?>
<ds:datastoreItem xmlns:ds="http://schemas.openxmlformats.org/officeDocument/2006/customXml" ds:itemID="{E0A8E0AB-28E3-4AEA-84B7-374A0AE90DA6}">
  <ds:schemaRefs>
    <ds:schemaRef ds:uri="ESRI.ArcGIS.Mapping.OfficeIntegration.PowerPointInfo"/>
  </ds:schemaRefs>
</ds:datastoreItem>
</file>

<file path=customXml/itemProps413.xml><?xml version="1.0" encoding="utf-8"?>
<ds:datastoreItem xmlns:ds="http://schemas.openxmlformats.org/officeDocument/2006/customXml" ds:itemID="{6EEE9169-E4D0-44A3-A155-F44C830FB846}">
  <ds:schemaRefs>
    <ds:schemaRef ds:uri="ESRI.ArcGIS.Mapping.OfficeIntegration.PowerPointInfo"/>
  </ds:schemaRefs>
</ds:datastoreItem>
</file>

<file path=customXml/itemProps414.xml><?xml version="1.0" encoding="utf-8"?>
<ds:datastoreItem xmlns:ds="http://schemas.openxmlformats.org/officeDocument/2006/customXml" ds:itemID="{8CB3E93F-96B6-4F46-B10B-7F8470DFE8EF}">
  <ds:schemaRefs>
    <ds:schemaRef ds:uri="ESRI.ArcGIS.Mapping.OfficeIntegration.PowerPointInfo"/>
  </ds:schemaRefs>
</ds:datastoreItem>
</file>

<file path=customXml/itemProps415.xml><?xml version="1.0" encoding="utf-8"?>
<ds:datastoreItem xmlns:ds="http://schemas.openxmlformats.org/officeDocument/2006/customXml" ds:itemID="{C6616B7B-4923-486F-9A4A-2BE7C3D458A3}">
  <ds:schemaRefs>
    <ds:schemaRef ds:uri="ESRI.ArcGIS.Mapping.OfficeIntegration.PowerPointInfo"/>
  </ds:schemaRefs>
</ds:datastoreItem>
</file>

<file path=customXml/itemProps416.xml><?xml version="1.0" encoding="utf-8"?>
<ds:datastoreItem xmlns:ds="http://schemas.openxmlformats.org/officeDocument/2006/customXml" ds:itemID="{7AC3875F-AB50-4933-AC60-CF24881713FF}">
  <ds:schemaRefs>
    <ds:schemaRef ds:uri="ESRI.ArcGIS.Mapping.OfficeIntegration.PowerPointInfo"/>
  </ds:schemaRefs>
</ds:datastoreItem>
</file>

<file path=customXml/itemProps417.xml><?xml version="1.0" encoding="utf-8"?>
<ds:datastoreItem xmlns:ds="http://schemas.openxmlformats.org/officeDocument/2006/customXml" ds:itemID="{B9CD9E8F-EF78-4184-9944-BC9DF653790B}">
  <ds:schemaRefs>
    <ds:schemaRef ds:uri="ESRI.ArcGIS.Mapping.OfficeIntegration.PowerPointInfo"/>
  </ds:schemaRefs>
</ds:datastoreItem>
</file>

<file path=customXml/itemProps418.xml><?xml version="1.0" encoding="utf-8"?>
<ds:datastoreItem xmlns:ds="http://schemas.openxmlformats.org/officeDocument/2006/customXml" ds:itemID="{7CF7E23F-FBF0-4D36-B922-DD7AD2A419EB}">
  <ds:schemaRefs>
    <ds:schemaRef ds:uri="ESRI.ArcGIS.Mapping.OfficeIntegration.PowerPointInfo"/>
  </ds:schemaRefs>
</ds:datastoreItem>
</file>

<file path=customXml/itemProps419.xml><?xml version="1.0" encoding="utf-8"?>
<ds:datastoreItem xmlns:ds="http://schemas.openxmlformats.org/officeDocument/2006/customXml" ds:itemID="{C8C36F1F-4DE3-4447-9ADA-C723A4F8791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616BE449-1638-4B96-A76D-21233F87C3A5}">
  <ds:schemaRefs>
    <ds:schemaRef ds:uri="ESRI.ArcGIS.Mapping.OfficeIntegration.PowerPointInfo"/>
  </ds:schemaRefs>
</ds:datastoreItem>
</file>

<file path=customXml/itemProps420.xml><?xml version="1.0" encoding="utf-8"?>
<ds:datastoreItem xmlns:ds="http://schemas.openxmlformats.org/officeDocument/2006/customXml" ds:itemID="{567C6EF1-AB71-46B7-AB89-B0A93644972E}">
  <ds:schemaRefs>
    <ds:schemaRef ds:uri="ESRI.ArcGIS.Mapping.OfficeIntegration.PowerPointInfo"/>
  </ds:schemaRefs>
</ds:datastoreItem>
</file>

<file path=customXml/itemProps421.xml><?xml version="1.0" encoding="utf-8"?>
<ds:datastoreItem xmlns:ds="http://schemas.openxmlformats.org/officeDocument/2006/customXml" ds:itemID="{21F583EF-484C-4A3F-A23F-2A5BBECB6499}">
  <ds:schemaRefs>
    <ds:schemaRef ds:uri="ESRI.ArcGIS.Mapping.OfficeIntegration.PowerPointInfo"/>
  </ds:schemaRefs>
</ds:datastoreItem>
</file>

<file path=customXml/itemProps422.xml><?xml version="1.0" encoding="utf-8"?>
<ds:datastoreItem xmlns:ds="http://schemas.openxmlformats.org/officeDocument/2006/customXml" ds:itemID="{4EEC69CB-55E6-44C0-BBE0-4F4418A0071E}">
  <ds:schemaRefs>
    <ds:schemaRef ds:uri="ESRI.ArcGIS.Mapping.OfficeIntegration.PowerPointInfo"/>
  </ds:schemaRefs>
</ds:datastoreItem>
</file>

<file path=customXml/itemProps423.xml><?xml version="1.0" encoding="utf-8"?>
<ds:datastoreItem xmlns:ds="http://schemas.openxmlformats.org/officeDocument/2006/customXml" ds:itemID="{E18AC285-608C-4D10-956E-0E0C57C4617C}">
  <ds:schemaRefs>
    <ds:schemaRef ds:uri="ESRI.ArcGIS.Mapping.OfficeIntegration.PowerPointInfo"/>
  </ds:schemaRefs>
</ds:datastoreItem>
</file>

<file path=customXml/itemProps424.xml><?xml version="1.0" encoding="utf-8"?>
<ds:datastoreItem xmlns:ds="http://schemas.openxmlformats.org/officeDocument/2006/customXml" ds:itemID="{A071830D-1ACA-4BCB-B875-A16F14CA3039}">
  <ds:schemaRefs>
    <ds:schemaRef ds:uri="ESRI.ArcGIS.Mapping.OfficeIntegration.PowerPointInfo"/>
  </ds:schemaRefs>
</ds:datastoreItem>
</file>

<file path=customXml/itemProps425.xml><?xml version="1.0" encoding="utf-8"?>
<ds:datastoreItem xmlns:ds="http://schemas.openxmlformats.org/officeDocument/2006/customXml" ds:itemID="{53EDC637-4702-4CE0-AA38-8CCFDBAAF82C}">
  <ds:schemaRefs>
    <ds:schemaRef ds:uri="ESRI.ArcGIS.Mapping.OfficeIntegration.PowerPointInfo"/>
  </ds:schemaRefs>
</ds:datastoreItem>
</file>

<file path=customXml/itemProps426.xml><?xml version="1.0" encoding="utf-8"?>
<ds:datastoreItem xmlns:ds="http://schemas.openxmlformats.org/officeDocument/2006/customXml" ds:itemID="{259A3351-6D60-409F-90A1-5DF46B76C5B5}">
  <ds:schemaRefs>
    <ds:schemaRef ds:uri="ESRI.ArcGIS.Mapping.OfficeIntegration.PowerPointInfo"/>
  </ds:schemaRefs>
</ds:datastoreItem>
</file>

<file path=customXml/itemProps427.xml><?xml version="1.0" encoding="utf-8"?>
<ds:datastoreItem xmlns:ds="http://schemas.openxmlformats.org/officeDocument/2006/customXml" ds:itemID="{FACD537B-8DF0-40FE-9875-5385D432A1A1}">
  <ds:schemaRefs>
    <ds:schemaRef ds:uri="ESRI.ArcGIS.Mapping.OfficeIntegration.PowerPointInfo"/>
  </ds:schemaRefs>
</ds:datastoreItem>
</file>

<file path=customXml/itemProps428.xml><?xml version="1.0" encoding="utf-8"?>
<ds:datastoreItem xmlns:ds="http://schemas.openxmlformats.org/officeDocument/2006/customXml" ds:itemID="{533F0723-923D-43FA-89E5-FD86D2E81BFF}">
  <ds:schemaRefs>
    <ds:schemaRef ds:uri="ESRI.ArcGIS.Mapping.OfficeIntegration.PowerPointInfo"/>
  </ds:schemaRefs>
</ds:datastoreItem>
</file>

<file path=customXml/itemProps429.xml><?xml version="1.0" encoding="utf-8"?>
<ds:datastoreItem xmlns:ds="http://schemas.openxmlformats.org/officeDocument/2006/customXml" ds:itemID="{E2D91DC6-7E3D-4CF4-8322-D7834C4CA999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91B2634A-68D2-4F38-B6B8-E47E8768DF81}">
  <ds:schemaRefs>
    <ds:schemaRef ds:uri="ESRI.ArcGIS.Mapping.OfficeIntegration.PowerPointInfo"/>
  </ds:schemaRefs>
</ds:datastoreItem>
</file>

<file path=customXml/itemProps430.xml><?xml version="1.0" encoding="utf-8"?>
<ds:datastoreItem xmlns:ds="http://schemas.openxmlformats.org/officeDocument/2006/customXml" ds:itemID="{550B40F8-BA74-4EF0-98AF-A35527ABCBCE}">
  <ds:schemaRefs>
    <ds:schemaRef ds:uri="ESRI.ArcGIS.Mapping.OfficeIntegration.PowerPointInfo"/>
  </ds:schemaRefs>
</ds:datastoreItem>
</file>

<file path=customXml/itemProps431.xml><?xml version="1.0" encoding="utf-8"?>
<ds:datastoreItem xmlns:ds="http://schemas.openxmlformats.org/officeDocument/2006/customXml" ds:itemID="{AF2130D2-7657-447A-A0ED-742743655E03}">
  <ds:schemaRefs>
    <ds:schemaRef ds:uri="ESRI.ArcGIS.Mapping.OfficeIntegration.PowerPointInfo"/>
  </ds:schemaRefs>
</ds:datastoreItem>
</file>

<file path=customXml/itemProps432.xml><?xml version="1.0" encoding="utf-8"?>
<ds:datastoreItem xmlns:ds="http://schemas.openxmlformats.org/officeDocument/2006/customXml" ds:itemID="{EE85DFC1-135D-42A6-B5D0-7C65F7C1B81F}">
  <ds:schemaRefs>
    <ds:schemaRef ds:uri="ESRI.ArcGIS.Mapping.OfficeIntegration.PowerPointInfo"/>
  </ds:schemaRefs>
</ds:datastoreItem>
</file>

<file path=customXml/itemProps433.xml><?xml version="1.0" encoding="utf-8"?>
<ds:datastoreItem xmlns:ds="http://schemas.openxmlformats.org/officeDocument/2006/customXml" ds:itemID="{1108B2BF-985C-4166-9BEE-BDB81554CCD6}">
  <ds:schemaRefs>
    <ds:schemaRef ds:uri="ESRI.ArcGIS.Mapping.OfficeIntegration.PowerPointInfo"/>
  </ds:schemaRefs>
</ds:datastoreItem>
</file>

<file path=customXml/itemProps434.xml><?xml version="1.0" encoding="utf-8"?>
<ds:datastoreItem xmlns:ds="http://schemas.openxmlformats.org/officeDocument/2006/customXml" ds:itemID="{77860928-9C73-4482-934C-161B7A38AB07}">
  <ds:schemaRefs>
    <ds:schemaRef ds:uri="ESRI.ArcGIS.Mapping.OfficeIntegration.PowerPointInfo"/>
  </ds:schemaRefs>
</ds:datastoreItem>
</file>

<file path=customXml/itemProps435.xml><?xml version="1.0" encoding="utf-8"?>
<ds:datastoreItem xmlns:ds="http://schemas.openxmlformats.org/officeDocument/2006/customXml" ds:itemID="{9564E4B6-302E-43EE-8479-63751A8E054B}">
  <ds:schemaRefs>
    <ds:schemaRef ds:uri="ESRI.ArcGIS.Mapping.OfficeIntegration.PowerPointInfo"/>
  </ds:schemaRefs>
</ds:datastoreItem>
</file>

<file path=customXml/itemProps436.xml><?xml version="1.0" encoding="utf-8"?>
<ds:datastoreItem xmlns:ds="http://schemas.openxmlformats.org/officeDocument/2006/customXml" ds:itemID="{7A56C706-03B9-4F5D-87CA-203DB291CDDF}">
  <ds:schemaRefs>
    <ds:schemaRef ds:uri="ESRI.ArcGIS.Mapping.OfficeIntegration.PowerPointInfo"/>
  </ds:schemaRefs>
</ds:datastoreItem>
</file>

<file path=customXml/itemProps437.xml><?xml version="1.0" encoding="utf-8"?>
<ds:datastoreItem xmlns:ds="http://schemas.openxmlformats.org/officeDocument/2006/customXml" ds:itemID="{6A7C40E8-9B0C-4DEC-82AA-E910B4367FFD}">
  <ds:schemaRefs>
    <ds:schemaRef ds:uri="ESRI.ArcGIS.Mapping.OfficeIntegration.PowerPointInfo"/>
  </ds:schemaRefs>
</ds:datastoreItem>
</file>

<file path=customXml/itemProps438.xml><?xml version="1.0" encoding="utf-8"?>
<ds:datastoreItem xmlns:ds="http://schemas.openxmlformats.org/officeDocument/2006/customXml" ds:itemID="{C288CA6F-7169-4686-989A-FD12DCAC93D8}">
  <ds:schemaRefs>
    <ds:schemaRef ds:uri="ESRI.ArcGIS.Mapping.OfficeIntegration.PowerPointInfo"/>
  </ds:schemaRefs>
</ds:datastoreItem>
</file>

<file path=customXml/itemProps439.xml><?xml version="1.0" encoding="utf-8"?>
<ds:datastoreItem xmlns:ds="http://schemas.openxmlformats.org/officeDocument/2006/customXml" ds:itemID="{912A8295-7F43-4130-8911-FF9CEAF79417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90269428-A354-48E3-8876-754D3879202A}">
  <ds:schemaRefs>
    <ds:schemaRef ds:uri="ESRI.ArcGIS.Mapping.OfficeIntegration.PowerPointInfo"/>
  </ds:schemaRefs>
</ds:datastoreItem>
</file>

<file path=customXml/itemProps440.xml><?xml version="1.0" encoding="utf-8"?>
<ds:datastoreItem xmlns:ds="http://schemas.openxmlformats.org/officeDocument/2006/customXml" ds:itemID="{09A6EDCA-72BD-4038-9077-0B45A1EEACFA}">
  <ds:schemaRefs>
    <ds:schemaRef ds:uri="ESRI.ArcGIS.Mapping.OfficeIntegration.PowerPointInfo"/>
  </ds:schemaRefs>
</ds:datastoreItem>
</file>

<file path=customXml/itemProps441.xml><?xml version="1.0" encoding="utf-8"?>
<ds:datastoreItem xmlns:ds="http://schemas.openxmlformats.org/officeDocument/2006/customXml" ds:itemID="{3424A62C-E7EB-44A4-B340-F0EADE8F86E9}">
  <ds:schemaRefs>
    <ds:schemaRef ds:uri="ESRI.ArcGIS.Mapping.OfficeIntegration.PowerPointInfo"/>
  </ds:schemaRefs>
</ds:datastoreItem>
</file>

<file path=customXml/itemProps442.xml><?xml version="1.0" encoding="utf-8"?>
<ds:datastoreItem xmlns:ds="http://schemas.openxmlformats.org/officeDocument/2006/customXml" ds:itemID="{0CFF2FD5-8E4D-4CEF-A014-9B3D566D913E}">
  <ds:schemaRefs>
    <ds:schemaRef ds:uri="ESRI.ArcGIS.Mapping.OfficeIntegration.PowerPointInfo"/>
  </ds:schemaRefs>
</ds:datastoreItem>
</file>

<file path=customXml/itemProps443.xml><?xml version="1.0" encoding="utf-8"?>
<ds:datastoreItem xmlns:ds="http://schemas.openxmlformats.org/officeDocument/2006/customXml" ds:itemID="{C522FB3B-04CA-4836-9B1B-56D4740CA6EB}">
  <ds:schemaRefs>
    <ds:schemaRef ds:uri="ESRI.ArcGIS.Mapping.OfficeIntegration.PowerPointInfo"/>
  </ds:schemaRefs>
</ds:datastoreItem>
</file>

<file path=customXml/itemProps444.xml><?xml version="1.0" encoding="utf-8"?>
<ds:datastoreItem xmlns:ds="http://schemas.openxmlformats.org/officeDocument/2006/customXml" ds:itemID="{180AC5A9-74D1-4552-A7C4-B239A99D7946}">
  <ds:schemaRefs>
    <ds:schemaRef ds:uri="ESRI.ArcGIS.Mapping.OfficeIntegration.PowerPointInfo"/>
  </ds:schemaRefs>
</ds:datastoreItem>
</file>

<file path=customXml/itemProps445.xml><?xml version="1.0" encoding="utf-8"?>
<ds:datastoreItem xmlns:ds="http://schemas.openxmlformats.org/officeDocument/2006/customXml" ds:itemID="{A5096CAD-E3E5-4868-9C9C-9E17ED75507C}">
  <ds:schemaRefs>
    <ds:schemaRef ds:uri="ESRI.ArcGIS.Mapping.OfficeIntegration.PowerPointInfo"/>
  </ds:schemaRefs>
</ds:datastoreItem>
</file>

<file path=customXml/itemProps446.xml><?xml version="1.0" encoding="utf-8"?>
<ds:datastoreItem xmlns:ds="http://schemas.openxmlformats.org/officeDocument/2006/customXml" ds:itemID="{061A4FA7-4A81-4010-8B09-C52F4503649E}">
  <ds:schemaRefs>
    <ds:schemaRef ds:uri="ESRI.ArcGIS.Mapping.OfficeIntegration.PowerPointInfo"/>
  </ds:schemaRefs>
</ds:datastoreItem>
</file>

<file path=customXml/itemProps447.xml><?xml version="1.0" encoding="utf-8"?>
<ds:datastoreItem xmlns:ds="http://schemas.openxmlformats.org/officeDocument/2006/customXml" ds:itemID="{7D97B080-56D4-4137-9613-84C72E22D67E}">
  <ds:schemaRefs>
    <ds:schemaRef ds:uri="ESRI.ArcGIS.Mapping.OfficeIntegration.PowerPointInfo"/>
  </ds:schemaRefs>
</ds:datastoreItem>
</file>

<file path=customXml/itemProps448.xml><?xml version="1.0" encoding="utf-8"?>
<ds:datastoreItem xmlns:ds="http://schemas.openxmlformats.org/officeDocument/2006/customXml" ds:itemID="{0DD31780-D3C6-4026-8D67-5EB502A7C3E0}">
  <ds:schemaRefs>
    <ds:schemaRef ds:uri="ESRI.ArcGIS.Mapping.OfficeIntegration.PowerPointInfo"/>
  </ds:schemaRefs>
</ds:datastoreItem>
</file>

<file path=customXml/itemProps449.xml><?xml version="1.0" encoding="utf-8"?>
<ds:datastoreItem xmlns:ds="http://schemas.openxmlformats.org/officeDocument/2006/customXml" ds:itemID="{5890FB5D-7A93-4F45-A0B1-B75FE24D8DD4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8B3FFF72-326B-486F-A935-AA0FA23DBB7D}">
  <ds:schemaRefs>
    <ds:schemaRef ds:uri="ESRI.ArcGIS.Mapping.OfficeIntegration.PowerPointInfo"/>
  </ds:schemaRefs>
</ds:datastoreItem>
</file>

<file path=customXml/itemProps450.xml><?xml version="1.0" encoding="utf-8"?>
<ds:datastoreItem xmlns:ds="http://schemas.openxmlformats.org/officeDocument/2006/customXml" ds:itemID="{B5C6D6A6-92D9-4AB4-A674-803E86D9697F}">
  <ds:schemaRefs>
    <ds:schemaRef ds:uri="ESRI.ArcGIS.Mapping.OfficeIntegration.PowerPointInfo"/>
  </ds:schemaRefs>
</ds:datastoreItem>
</file>

<file path=customXml/itemProps451.xml><?xml version="1.0" encoding="utf-8"?>
<ds:datastoreItem xmlns:ds="http://schemas.openxmlformats.org/officeDocument/2006/customXml" ds:itemID="{E9D069B4-9230-48C2-A4DA-C00C7D5719F5}">
  <ds:schemaRefs>
    <ds:schemaRef ds:uri="ESRI.ArcGIS.Mapping.OfficeIntegration.PowerPointInfo"/>
  </ds:schemaRefs>
</ds:datastoreItem>
</file>

<file path=customXml/itemProps452.xml><?xml version="1.0" encoding="utf-8"?>
<ds:datastoreItem xmlns:ds="http://schemas.openxmlformats.org/officeDocument/2006/customXml" ds:itemID="{1DFD2458-498D-4A72-8DD0-52D061AC119A}">
  <ds:schemaRefs>
    <ds:schemaRef ds:uri="ESRI.ArcGIS.Mapping.OfficeIntegration.PowerPointInfo"/>
  </ds:schemaRefs>
</ds:datastoreItem>
</file>

<file path=customXml/itemProps453.xml><?xml version="1.0" encoding="utf-8"?>
<ds:datastoreItem xmlns:ds="http://schemas.openxmlformats.org/officeDocument/2006/customXml" ds:itemID="{13785CDE-0665-454E-9918-A09DE3DC53F1}">
  <ds:schemaRefs>
    <ds:schemaRef ds:uri="ESRI.ArcGIS.Mapping.OfficeIntegration.PowerPointInfo"/>
  </ds:schemaRefs>
</ds:datastoreItem>
</file>

<file path=customXml/itemProps454.xml><?xml version="1.0" encoding="utf-8"?>
<ds:datastoreItem xmlns:ds="http://schemas.openxmlformats.org/officeDocument/2006/customXml" ds:itemID="{004F75CE-C621-4556-9DE5-F3873D61944A}">
  <ds:schemaRefs>
    <ds:schemaRef ds:uri="ESRI.ArcGIS.Mapping.OfficeIntegration.PowerPointInfo"/>
  </ds:schemaRefs>
</ds:datastoreItem>
</file>

<file path=customXml/itemProps455.xml><?xml version="1.0" encoding="utf-8"?>
<ds:datastoreItem xmlns:ds="http://schemas.openxmlformats.org/officeDocument/2006/customXml" ds:itemID="{B7125EE0-B7D9-444E-9C9D-87D3B58A7842}">
  <ds:schemaRefs>
    <ds:schemaRef ds:uri="ESRI.ArcGIS.Mapping.OfficeIntegration.PowerPointInfo"/>
  </ds:schemaRefs>
</ds:datastoreItem>
</file>

<file path=customXml/itemProps456.xml><?xml version="1.0" encoding="utf-8"?>
<ds:datastoreItem xmlns:ds="http://schemas.openxmlformats.org/officeDocument/2006/customXml" ds:itemID="{E7C42BE6-1718-47CF-B350-814334514827}">
  <ds:schemaRefs>
    <ds:schemaRef ds:uri="ESRI.ArcGIS.Mapping.OfficeIntegration.PowerPointInfo"/>
  </ds:schemaRefs>
</ds:datastoreItem>
</file>

<file path=customXml/itemProps457.xml><?xml version="1.0" encoding="utf-8"?>
<ds:datastoreItem xmlns:ds="http://schemas.openxmlformats.org/officeDocument/2006/customXml" ds:itemID="{3FDD54F1-594F-42B8-B8BD-546494F4E4A3}">
  <ds:schemaRefs>
    <ds:schemaRef ds:uri="ESRI.ArcGIS.Mapping.OfficeIntegration.PowerPointInfo"/>
  </ds:schemaRefs>
</ds:datastoreItem>
</file>

<file path=customXml/itemProps458.xml><?xml version="1.0" encoding="utf-8"?>
<ds:datastoreItem xmlns:ds="http://schemas.openxmlformats.org/officeDocument/2006/customXml" ds:itemID="{7B6C518B-592B-4F80-BCD7-F6B1DE7929F1}">
  <ds:schemaRefs>
    <ds:schemaRef ds:uri="ESRI.ArcGIS.Mapping.OfficeIntegration.PowerPointInfo"/>
  </ds:schemaRefs>
</ds:datastoreItem>
</file>

<file path=customXml/itemProps459.xml><?xml version="1.0" encoding="utf-8"?>
<ds:datastoreItem xmlns:ds="http://schemas.openxmlformats.org/officeDocument/2006/customXml" ds:itemID="{DCEF4EA9-F49B-456F-A2A2-B48A79AB5FE0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A27A911-53D7-48BF-86CD-0D0D07189B7A}">
  <ds:schemaRefs>
    <ds:schemaRef ds:uri="ESRI.ArcGIS.Mapping.OfficeIntegration.PowerPointInfo"/>
  </ds:schemaRefs>
</ds:datastoreItem>
</file>

<file path=customXml/itemProps460.xml><?xml version="1.0" encoding="utf-8"?>
<ds:datastoreItem xmlns:ds="http://schemas.openxmlformats.org/officeDocument/2006/customXml" ds:itemID="{431CE308-64F8-40DC-AD1B-A57C6D23F5BE}">
  <ds:schemaRefs>
    <ds:schemaRef ds:uri="ESRI.ArcGIS.Mapping.OfficeIntegration.PowerPointInfo"/>
  </ds:schemaRefs>
</ds:datastoreItem>
</file>

<file path=customXml/itemProps461.xml><?xml version="1.0" encoding="utf-8"?>
<ds:datastoreItem xmlns:ds="http://schemas.openxmlformats.org/officeDocument/2006/customXml" ds:itemID="{2DD3EB10-B41E-4383-8D8D-8A75B1F4AF1F}">
  <ds:schemaRefs>
    <ds:schemaRef ds:uri="ESRI.ArcGIS.Mapping.OfficeIntegration.PowerPointInfo"/>
  </ds:schemaRefs>
</ds:datastoreItem>
</file>

<file path=customXml/itemProps462.xml><?xml version="1.0" encoding="utf-8"?>
<ds:datastoreItem xmlns:ds="http://schemas.openxmlformats.org/officeDocument/2006/customXml" ds:itemID="{F6AB9088-8577-4BBD-AAD3-FE2FE84D5369}">
  <ds:schemaRefs>
    <ds:schemaRef ds:uri="ESRI.ArcGIS.Mapping.OfficeIntegration.PowerPointInfo"/>
  </ds:schemaRefs>
</ds:datastoreItem>
</file>

<file path=customXml/itemProps463.xml><?xml version="1.0" encoding="utf-8"?>
<ds:datastoreItem xmlns:ds="http://schemas.openxmlformats.org/officeDocument/2006/customXml" ds:itemID="{A1CBAEE4-97C2-4834-9EA7-8E57DE172820}">
  <ds:schemaRefs>
    <ds:schemaRef ds:uri="ESRI.ArcGIS.Mapping.OfficeIntegration.PowerPointInfo"/>
  </ds:schemaRefs>
</ds:datastoreItem>
</file>

<file path=customXml/itemProps464.xml><?xml version="1.0" encoding="utf-8"?>
<ds:datastoreItem xmlns:ds="http://schemas.openxmlformats.org/officeDocument/2006/customXml" ds:itemID="{823DE9AF-C1B6-45F2-80B0-48C641887A43}">
  <ds:schemaRefs>
    <ds:schemaRef ds:uri="ESRI.ArcGIS.Mapping.OfficeIntegration.PowerPointInfo"/>
  </ds:schemaRefs>
</ds:datastoreItem>
</file>

<file path=customXml/itemProps465.xml><?xml version="1.0" encoding="utf-8"?>
<ds:datastoreItem xmlns:ds="http://schemas.openxmlformats.org/officeDocument/2006/customXml" ds:itemID="{7B99AF83-3346-4593-B5A3-26D563EA0355}">
  <ds:schemaRefs>
    <ds:schemaRef ds:uri="ESRI.ArcGIS.Mapping.OfficeIntegration.PowerPointInfo"/>
  </ds:schemaRefs>
</ds:datastoreItem>
</file>

<file path=customXml/itemProps466.xml><?xml version="1.0" encoding="utf-8"?>
<ds:datastoreItem xmlns:ds="http://schemas.openxmlformats.org/officeDocument/2006/customXml" ds:itemID="{4808923D-A40B-44C6-8D58-FA9CEF93BAF9}">
  <ds:schemaRefs>
    <ds:schemaRef ds:uri="ESRI.ArcGIS.Mapping.OfficeIntegration.PowerPointInfo"/>
  </ds:schemaRefs>
</ds:datastoreItem>
</file>

<file path=customXml/itemProps467.xml><?xml version="1.0" encoding="utf-8"?>
<ds:datastoreItem xmlns:ds="http://schemas.openxmlformats.org/officeDocument/2006/customXml" ds:itemID="{B1B18F76-E385-4549-9287-905E3E64AC43}">
  <ds:schemaRefs>
    <ds:schemaRef ds:uri="ESRI.ArcGIS.Mapping.OfficeIntegration.PowerPointInfo"/>
  </ds:schemaRefs>
</ds:datastoreItem>
</file>

<file path=customXml/itemProps468.xml><?xml version="1.0" encoding="utf-8"?>
<ds:datastoreItem xmlns:ds="http://schemas.openxmlformats.org/officeDocument/2006/customXml" ds:itemID="{3591C6EC-DFD9-4BE7-9E20-C836942ADA05}">
  <ds:schemaRefs>
    <ds:schemaRef ds:uri="ESRI.ArcGIS.Mapping.OfficeIntegration.PowerPointInfo"/>
  </ds:schemaRefs>
</ds:datastoreItem>
</file>

<file path=customXml/itemProps469.xml><?xml version="1.0" encoding="utf-8"?>
<ds:datastoreItem xmlns:ds="http://schemas.openxmlformats.org/officeDocument/2006/customXml" ds:itemID="{84C9557B-DC95-483C-919B-276EF7ABF04D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002096F3-E1D1-4813-A780-29B7E8E2C08E}">
  <ds:schemaRefs>
    <ds:schemaRef ds:uri="ESRI.ArcGIS.Mapping.OfficeIntegration.PowerPointInfo"/>
  </ds:schemaRefs>
</ds:datastoreItem>
</file>

<file path=customXml/itemProps470.xml><?xml version="1.0" encoding="utf-8"?>
<ds:datastoreItem xmlns:ds="http://schemas.openxmlformats.org/officeDocument/2006/customXml" ds:itemID="{8D309117-F308-4C20-9974-D264C42BE26C}">
  <ds:schemaRefs>
    <ds:schemaRef ds:uri="ESRI.ArcGIS.Mapping.OfficeIntegration.PowerPointInfo"/>
  </ds:schemaRefs>
</ds:datastoreItem>
</file>

<file path=customXml/itemProps471.xml><?xml version="1.0" encoding="utf-8"?>
<ds:datastoreItem xmlns:ds="http://schemas.openxmlformats.org/officeDocument/2006/customXml" ds:itemID="{FB9C9E5C-D9AC-4572-8943-CA129B599CB7}">
  <ds:schemaRefs>
    <ds:schemaRef ds:uri="ESRI.ArcGIS.Mapping.OfficeIntegration.PowerPointInfo"/>
  </ds:schemaRefs>
</ds:datastoreItem>
</file>

<file path=customXml/itemProps472.xml><?xml version="1.0" encoding="utf-8"?>
<ds:datastoreItem xmlns:ds="http://schemas.openxmlformats.org/officeDocument/2006/customXml" ds:itemID="{34672332-5AE8-42C6-A6B3-FECEBDBB8385}">
  <ds:schemaRefs>
    <ds:schemaRef ds:uri="ESRI.ArcGIS.Mapping.OfficeIntegration.PowerPointInfo"/>
  </ds:schemaRefs>
</ds:datastoreItem>
</file>

<file path=customXml/itemProps473.xml><?xml version="1.0" encoding="utf-8"?>
<ds:datastoreItem xmlns:ds="http://schemas.openxmlformats.org/officeDocument/2006/customXml" ds:itemID="{F3F60C02-8695-4A1C-823D-7C5E4A3ED80B}">
  <ds:schemaRefs>
    <ds:schemaRef ds:uri="ESRI.ArcGIS.Mapping.OfficeIntegration.PowerPointInfo"/>
  </ds:schemaRefs>
</ds:datastoreItem>
</file>

<file path=customXml/itemProps474.xml><?xml version="1.0" encoding="utf-8"?>
<ds:datastoreItem xmlns:ds="http://schemas.openxmlformats.org/officeDocument/2006/customXml" ds:itemID="{1A616C24-D446-4605-82B4-A095943D1EEC}">
  <ds:schemaRefs>
    <ds:schemaRef ds:uri="ESRI.ArcGIS.Mapping.OfficeIntegration.PowerPointInfo"/>
  </ds:schemaRefs>
</ds:datastoreItem>
</file>

<file path=customXml/itemProps475.xml><?xml version="1.0" encoding="utf-8"?>
<ds:datastoreItem xmlns:ds="http://schemas.openxmlformats.org/officeDocument/2006/customXml" ds:itemID="{9DDE5AC3-18CA-48B5-87CF-5B2F6F6F2511}">
  <ds:schemaRefs>
    <ds:schemaRef ds:uri="ESRI.ArcGIS.Mapping.OfficeIntegration.PowerPointInfo"/>
  </ds:schemaRefs>
</ds:datastoreItem>
</file>

<file path=customXml/itemProps476.xml><?xml version="1.0" encoding="utf-8"?>
<ds:datastoreItem xmlns:ds="http://schemas.openxmlformats.org/officeDocument/2006/customXml" ds:itemID="{5ACD6FCC-4D13-40B9-8093-BD27930E5541}">
  <ds:schemaRefs>
    <ds:schemaRef ds:uri="ESRI.ArcGIS.Mapping.OfficeIntegration.PowerPointInfo"/>
  </ds:schemaRefs>
</ds:datastoreItem>
</file>

<file path=customXml/itemProps477.xml><?xml version="1.0" encoding="utf-8"?>
<ds:datastoreItem xmlns:ds="http://schemas.openxmlformats.org/officeDocument/2006/customXml" ds:itemID="{C2366280-B861-495B-9526-736526FBBCD2}">
  <ds:schemaRefs>
    <ds:schemaRef ds:uri="ESRI.ArcGIS.Mapping.OfficeIntegration.PowerPointInfo"/>
  </ds:schemaRefs>
</ds:datastoreItem>
</file>

<file path=customXml/itemProps478.xml><?xml version="1.0" encoding="utf-8"?>
<ds:datastoreItem xmlns:ds="http://schemas.openxmlformats.org/officeDocument/2006/customXml" ds:itemID="{C132EE95-DDA2-4D7C-B985-CD8168752794}">
  <ds:schemaRefs>
    <ds:schemaRef ds:uri="ESRI.ArcGIS.Mapping.OfficeIntegration.PowerPointInfo"/>
  </ds:schemaRefs>
</ds:datastoreItem>
</file>

<file path=customXml/itemProps479.xml><?xml version="1.0" encoding="utf-8"?>
<ds:datastoreItem xmlns:ds="http://schemas.openxmlformats.org/officeDocument/2006/customXml" ds:itemID="{F4C926C4-0F81-4F0D-A42B-5EFD51C016B1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20D9ECE9-0CF3-48F2-BC89-95074ABF87CF}">
  <ds:schemaRefs>
    <ds:schemaRef ds:uri="ESRI.ArcGIS.Mapping.OfficeIntegration.PowerPointInfo"/>
  </ds:schemaRefs>
</ds:datastoreItem>
</file>

<file path=customXml/itemProps480.xml><?xml version="1.0" encoding="utf-8"?>
<ds:datastoreItem xmlns:ds="http://schemas.openxmlformats.org/officeDocument/2006/customXml" ds:itemID="{05DCC479-F0F8-473A-8778-9EF8DDEBFF7E}">
  <ds:schemaRefs>
    <ds:schemaRef ds:uri="ESRI.ArcGIS.Mapping.OfficeIntegration.PowerPointInfo"/>
  </ds:schemaRefs>
</ds:datastoreItem>
</file>

<file path=customXml/itemProps481.xml><?xml version="1.0" encoding="utf-8"?>
<ds:datastoreItem xmlns:ds="http://schemas.openxmlformats.org/officeDocument/2006/customXml" ds:itemID="{C2AB3F55-0531-48C7-8B8F-2E42541F0DA7}">
  <ds:schemaRefs>
    <ds:schemaRef ds:uri="ESRI.ArcGIS.Mapping.OfficeIntegration.PowerPointInfo"/>
  </ds:schemaRefs>
</ds:datastoreItem>
</file>

<file path=customXml/itemProps482.xml><?xml version="1.0" encoding="utf-8"?>
<ds:datastoreItem xmlns:ds="http://schemas.openxmlformats.org/officeDocument/2006/customXml" ds:itemID="{40E3144C-A97F-4DB9-B77D-EB4447C08767}">
  <ds:schemaRefs>
    <ds:schemaRef ds:uri="ESRI.ArcGIS.Mapping.OfficeIntegration.PowerPointInfo"/>
  </ds:schemaRefs>
</ds:datastoreItem>
</file>

<file path=customXml/itemProps483.xml><?xml version="1.0" encoding="utf-8"?>
<ds:datastoreItem xmlns:ds="http://schemas.openxmlformats.org/officeDocument/2006/customXml" ds:itemID="{88D19321-8983-4165-A47B-EC8B179EB873}">
  <ds:schemaRefs>
    <ds:schemaRef ds:uri="ESRI.ArcGIS.Mapping.OfficeIntegration.PowerPointInfo"/>
  </ds:schemaRefs>
</ds:datastoreItem>
</file>

<file path=customXml/itemProps484.xml><?xml version="1.0" encoding="utf-8"?>
<ds:datastoreItem xmlns:ds="http://schemas.openxmlformats.org/officeDocument/2006/customXml" ds:itemID="{C325BCEC-9CE7-4F9A-AABA-66D082694ED2}">
  <ds:schemaRefs>
    <ds:schemaRef ds:uri="ESRI.ArcGIS.Mapping.OfficeIntegration.PowerPointInfo"/>
  </ds:schemaRefs>
</ds:datastoreItem>
</file>

<file path=customXml/itemProps485.xml><?xml version="1.0" encoding="utf-8"?>
<ds:datastoreItem xmlns:ds="http://schemas.openxmlformats.org/officeDocument/2006/customXml" ds:itemID="{FB9F03DC-5F43-4B00-9891-0C3D1C337280}">
  <ds:schemaRefs>
    <ds:schemaRef ds:uri="ESRI.ArcGIS.Mapping.OfficeIntegration.PowerPointInfo"/>
  </ds:schemaRefs>
</ds:datastoreItem>
</file>

<file path=customXml/itemProps486.xml><?xml version="1.0" encoding="utf-8"?>
<ds:datastoreItem xmlns:ds="http://schemas.openxmlformats.org/officeDocument/2006/customXml" ds:itemID="{87D14309-911E-4891-A5AF-C6A96EFE9AB2}">
  <ds:schemaRefs>
    <ds:schemaRef ds:uri="ESRI.ArcGIS.Mapping.OfficeIntegration.PowerPointInfo"/>
  </ds:schemaRefs>
</ds:datastoreItem>
</file>

<file path=customXml/itemProps487.xml><?xml version="1.0" encoding="utf-8"?>
<ds:datastoreItem xmlns:ds="http://schemas.openxmlformats.org/officeDocument/2006/customXml" ds:itemID="{BDE45226-2E43-4ECB-B141-F24F939F145F}">
  <ds:schemaRefs>
    <ds:schemaRef ds:uri="ESRI.ArcGIS.Mapping.OfficeIntegration.PowerPointInfo"/>
  </ds:schemaRefs>
</ds:datastoreItem>
</file>

<file path=customXml/itemProps488.xml><?xml version="1.0" encoding="utf-8"?>
<ds:datastoreItem xmlns:ds="http://schemas.openxmlformats.org/officeDocument/2006/customXml" ds:itemID="{A974072E-79A4-4CD9-8D14-BBD2B474725A}">
  <ds:schemaRefs>
    <ds:schemaRef ds:uri="ESRI.ArcGIS.Mapping.OfficeIntegration.PowerPointInfo"/>
  </ds:schemaRefs>
</ds:datastoreItem>
</file>

<file path=customXml/itemProps489.xml><?xml version="1.0" encoding="utf-8"?>
<ds:datastoreItem xmlns:ds="http://schemas.openxmlformats.org/officeDocument/2006/customXml" ds:itemID="{6F1D3DFF-3B4D-4A51-89FB-50683170397F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08EACBEF-FC51-4DF4-AAE7-BE71A855E62F}">
  <ds:schemaRefs>
    <ds:schemaRef ds:uri="ESRI.ArcGIS.Mapping.OfficeIntegration.PowerPointInfo"/>
  </ds:schemaRefs>
</ds:datastoreItem>
</file>

<file path=customXml/itemProps490.xml><?xml version="1.0" encoding="utf-8"?>
<ds:datastoreItem xmlns:ds="http://schemas.openxmlformats.org/officeDocument/2006/customXml" ds:itemID="{C4873A6B-F8DF-4AED-9C48-68835D3D12FE}">
  <ds:schemaRefs>
    <ds:schemaRef ds:uri="ESRI.ArcGIS.Mapping.OfficeIntegration.PowerPointInfo"/>
  </ds:schemaRefs>
</ds:datastoreItem>
</file>

<file path=customXml/itemProps491.xml><?xml version="1.0" encoding="utf-8"?>
<ds:datastoreItem xmlns:ds="http://schemas.openxmlformats.org/officeDocument/2006/customXml" ds:itemID="{32097F78-409F-479D-9B6D-9ABFB02707FB}">
  <ds:schemaRefs>
    <ds:schemaRef ds:uri="ESRI.ArcGIS.Mapping.OfficeIntegration.PowerPointInfo"/>
  </ds:schemaRefs>
</ds:datastoreItem>
</file>

<file path=customXml/itemProps492.xml><?xml version="1.0" encoding="utf-8"?>
<ds:datastoreItem xmlns:ds="http://schemas.openxmlformats.org/officeDocument/2006/customXml" ds:itemID="{779E304F-D957-46B1-8C3B-64A5C1625573}">
  <ds:schemaRefs>
    <ds:schemaRef ds:uri="ESRI.ArcGIS.Mapping.OfficeIntegration.PowerPointInfo"/>
  </ds:schemaRefs>
</ds:datastoreItem>
</file>

<file path=customXml/itemProps493.xml><?xml version="1.0" encoding="utf-8"?>
<ds:datastoreItem xmlns:ds="http://schemas.openxmlformats.org/officeDocument/2006/customXml" ds:itemID="{B8C832B2-6088-4B18-B09B-25FD947C4410}">
  <ds:schemaRefs>
    <ds:schemaRef ds:uri="ESRI.ArcGIS.Mapping.OfficeIntegration.PowerPointInfo"/>
  </ds:schemaRefs>
</ds:datastoreItem>
</file>

<file path=customXml/itemProps494.xml><?xml version="1.0" encoding="utf-8"?>
<ds:datastoreItem xmlns:ds="http://schemas.openxmlformats.org/officeDocument/2006/customXml" ds:itemID="{848A7845-7DA3-4664-A583-4B68B965870C}">
  <ds:schemaRefs>
    <ds:schemaRef ds:uri="ESRI.ArcGIS.Mapping.OfficeIntegration.PowerPointInfo"/>
  </ds:schemaRefs>
</ds:datastoreItem>
</file>

<file path=customXml/itemProps495.xml><?xml version="1.0" encoding="utf-8"?>
<ds:datastoreItem xmlns:ds="http://schemas.openxmlformats.org/officeDocument/2006/customXml" ds:itemID="{A0544918-E247-4827-A6CC-80974EF73B46}">
  <ds:schemaRefs>
    <ds:schemaRef ds:uri="ESRI.ArcGIS.Mapping.OfficeIntegration.PowerPointInfo"/>
  </ds:schemaRefs>
</ds:datastoreItem>
</file>

<file path=customXml/itemProps496.xml><?xml version="1.0" encoding="utf-8"?>
<ds:datastoreItem xmlns:ds="http://schemas.openxmlformats.org/officeDocument/2006/customXml" ds:itemID="{6BB41C05-7F92-46B1-98FE-38B5F8A99914}">
  <ds:schemaRefs>
    <ds:schemaRef ds:uri="ESRI.ArcGIS.Mapping.OfficeIntegration.PowerPointInfo"/>
  </ds:schemaRefs>
</ds:datastoreItem>
</file>

<file path=customXml/itemProps497.xml><?xml version="1.0" encoding="utf-8"?>
<ds:datastoreItem xmlns:ds="http://schemas.openxmlformats.org/officeDocument/2006/customXml" ds:itemID="{6493EE70-2345-4A34-AFF1-36CF94308E5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10B2793-9247-4933-A417-E43F87D4AD8A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A007B508-BC33-4D41-BF08-51B889142997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F1DEE91-76BA-4CF6-92F2-1384A45A50C9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B833F202-71A8-4192-A594-47CD7B6E8043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1F92EC47-A4AD-4A60-A2A4-3AC4CFB3BF3D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1CA0C04E-26C2-4F91-9C7C-D01C3F1DF574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87679120-4C7F-4CB6-81DB-759CE0330A9B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3B8329A4-26D2-4D07-93E8-BBDCECFB9EEC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C8E480AF-995C-4A26-93F1-06C90A19F8A3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D9ABD740-E772-453A-B08E-1AD913FCA99E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A3429619-BF49-47BE-8F2A-772745AF0A1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95DC09C-0BA2-48EF-8917-C5690DEF7531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A5AE3796-3608-47B3-820E-0C8040F3740F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A7E10990-DFBD-4C28-8ED5-2B8419531C53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7D6BA7FA-8C88-4FD6-823A-1C79927483AC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9AB4A67C-ED0B-463A-BE87-4CB0A5721F1B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F90F1152-314F-469A-AE40-03CDF1FC26F5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9B8BBC3D-2013-4328-B256-B1EA73454CE3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87C7FB92-5408-4BC4-BE39-BA288BA2F300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9FBE233B-61F6-4A7C-8563-1FD26C7EE0C7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9676AEF5-7A7A-412C-AF90-FCE68B425745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D62BB653-D8C8-445C-967C-8DAE1263EDF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F3F04DB-8E6D-448F-AD89-9C61418E20ED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9AA9078E-F6F6-4ADC-9D5C-506B7C669275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A9C0E61-3C73-4EA4-9C01-967DBB22A3CA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B6AFB5B0-CBDD-4BF7-ABDB-04DAC1AA4634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165C4764-2C4E-45B2-99BF-4E2162A7F7FA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A1D09C03-3896-4CDD-8030-A79B454E7B8C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4071DA24-C67E-44B1-B50D-389854B1E1D7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E6778C6C-435B-411E-B5DF-28EF07507F18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76AD7746-5226-4EF0-B2D7-F7988B822039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E9A04797-F202-4E93-9694-2BCE79FD8FE0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0D8E1BC2-AA3D-41FB-945E-157DE3E8856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44F1E0E-CA5D-4A1B-9A91-6A4E423F555F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F1A22DDF-C691-4B23-B10F-2F18BD515111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D15F24BD-533D-4E7B-BB81-A5BAF502E6E7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989867C7-59C9-470C-B52D-E3CEBAAF4082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177E0704-D903-46AA-9818-80C448E16260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9FE07540-D684-4864-9F3F-DC5BE7B4012F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3E6D2995-8D01-424A-9AB7-06A46D1EB609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45284145-FA4F-4D04-BD04-F8D05A3EA8F4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E9712B05-BCDE-45FF-A79C-832303E08AE2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9FD17F65-3F32-49B8-9813-71B318E4C413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9C5DE288-AF96-44C4-B052-7AFE73AD9D4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E5FF28B-71F3-4310-9942-E404D43F02D6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7D22585F-6E4B-4672-9173-0F76A22286AA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20897346-AD6B-4674-88C4-4A8C7D02A411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263EFDBB-FD55-488C-8E97-562B94945B78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007BB72D-D60A-46AE-9CAA-256F7AA847D1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677F9FD0-EBF4-40AA-BCA8-8AA0C77CEBA5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7BE8253F-A7B5-41C0-A022-56F752A42C48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4360A58E-553A-4C5B-A1A4-1B804441C84A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E0DF5987-DCD7-431D-8EA9-B1C27A767774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93EBF548-8085-4C7B-98D2-B8C1A69DA635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BD4EF4B5-AF75-4B61-B499-706EC8A4AD6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20484</TotalTime>
  <Words>838</Words>
  <Application>Microsoft Office PowerPoint</Application>
  <PresentationFormat>Letter Paper (8.5x11 in)</PresentationFormat>
  <Paragraphs>165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Avenir LT Std 85 Heavy</vt:lpstr>
      <vt:lpstr>Calibri</vt:lpstr>
      <vt:lpstr>Constantia</vt:lpstr>
      <vt:lpstr>Lucida Sans Unicode</vt:lpstr>
      <vt:lpstr>Symbol</vt:lpstr>
      <vt:lpstr>Verdana</vt:lpstr>
      <vt:lpstr>Wingdings 2</vt:lpstr>
      <vt:lpstr>Wingdings 3</vt:lpstr>
      <vt:lpstr>Concourse</vt:lpstr>
      <vt:lpstr>WPWin 6.1</vt:lpstr>
      <vt:lpstr>EPA WATERS  Network Linked Data and Applications        </vt:lpstr>
      <vt:lpstr>Clean Water Act Implementation</vt:lpstr>
      <vt:lpstr>PowerPoint Presentation</vt:lpstr>
      <vt:lpstr>WATERS Data Architecture</vt:lpstr>
      <vt:lpstr>Network Linked Data Accessible Through WATERS</vt:lpstr>
      <vt:lpstr>PowerPoint Presentation</vt:lpstr>
      <vt:lpstr>NHDPlus Core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Gotchas!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McKay</dc:creator>
  <cp:lastModifiedBy>Dewald, Tommy</cp:lastModifiedBy>
  <cp:revision>1097</cp:revision>
  <cp:lastPrinted>2015-10-27T20:17:30Z</cp:lastPrinted>
  <dcterms:created xsi:type="dcterms:W3CDTF">2008-01-25T01:21:04Z</dcterms:created>
  <dcterms:modified xsi:type="dcterms:W3CDTF">2016-07-12T06:11:21Z</dcterms:modified>
</cp:coreProperties>
</file>