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678" r:id="rId3"/>
    <p:sldMasterId id="2147483666" r:id="rId4"/>
  </p:sldMasterIdLst>
  <p:notesMasterIdLst>
    <p:notesMasterId r:id="rId4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0" autoAdjust="0"/>
    <p:restoredTop sz="94660"/>
  </p:normalViewPr>
  <p:slideViewPr>
    <p:cSldViewPr>
      <p:cViewPr varScale="1">
        <p:scale>
          <a:sx n="72" d="100"/>
          <a:sy n="72" d="100"/>
        </p:scale>
        <p:origin x="528" y="52"/>
      </p:cViewPr>
      <p:guideLst>
        <p:guide orient="horz" pos="2880"/>
        <p:guide pos="2160"/>
      </p:guideLst>
    </p:cSldViewPr>
  </p:slideViewPr>
  <p:notesTextViewPr>
    <p:cViewPr>
      <p:scale>
        <a:sx n="100" d="100"/>
        <a:sy n="100" d="100"/>
      </p:scale>
      <p:origin x="0" y="0"/>
    </p:cViewPr>
  </p:notesTextViewPr>
  <p:notesViewPr>
    <p:cSldViewPr showGuides="1">
      <p:cViewPr varScale="1">
        <p:scale>
          <a:sx n="70" d="100"/>
          <a:sy n="70" d="100"/>
        </p:scale>
        <p:origin x="1956" y="4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browski, Sally" userId="eea85e39-eadb-46bb-8315-ba0b37970c2b" providerId="ADAL" clId="{F33B2FC4-A8E5-47E4-877A-FAFE9F98487E}"/>
    <pc:docChg chg="undo custSel addSld delSld modSld modMainMaster">
      <pc:chgData name="Dombrowski, Sally" userId="eea85e39-eadb-46bb-8315-ba0b37970c2b" providerId="ADAL" clId="{F33B2FC4-A8E5-47E4-877A-FAFE9F98487E}" dt="2018-11-14T12:59:08.826" v="4796" actId="2696"/>
      <pc:docMkLst>
        <pc:docMk/>
      </pc:docMkLst>
      <pc:sldChg chg="addSp delSp modSp">
        <pc:chgData name="Dombrowski, Sally" userId="eea85e39-eadb-46bb-8315-ba0b37970c2b" providerId="ADAL" clId="{F33B2FC4-A8E5-47E4-877A-FAFE9F98487E}" dt="2018-11-07T16:57:28.249" v="790" actId="14100"/>
        <pc:sldMkLst>
          <pc:docMk/>
          <pc:sldMk cId="0" sldId="256"/>
        </pc:sldMkLst>
        <pc:spChg chg="del">
          <ac:chgData name="Dombrowski, Sally" userId="eea85e39-eadb-46bb-8315-ba0b37970c2b" providerId="ADAL" clId="{F33B2FC4-A8E5-47E4-877A-FAFE9F98487E}" dt="2018-11-07T16:01:51.878" v="23" actId="478"/>
          <ac:spMkLst>
            <pc:docMk/>
            <pc:sldMk cId="0" sldId="256"/>
            <ac:spMk id="2" creationId="{00000000-0000-0000-0000-000000000000}"/>
          </ac:spMkLst>
        </pc:spChg>
        <pc:spChg chg="add del">
          <ac:chgData name="Dombrowski, Sally" userId="eea85e39-eadb-46bb-8315-ba0b37970c2b" providerId="ADAL" clId="{F33B2FC4-A8E5-47E4-877A-FAFE9F98487E}" dt="2018-11-07T16:01:53.750" v="24" actId="478"/>
          <ac:spMkLst>
            <pc:docMk/>
            <pc:sldMk cId="0" sldId="256"/>
            <ac:spMk id="3" creationId="{00000000-0000-0000-0000-000000000000}"/>
          </ac:spMkLst>
        </pc:spChg>
        <pc:spChg chg="mod">
          <ac:chgData name="Dombrowski, Sally" userId="eea85e39-eadb-46bb-8315-ba0b37970c2b" providerId="ADAL" clId="{F33B2FC4-A8E5-47E4-877A-FAFE9F98487E}" dt="2018-11-07T16:57:28.249" v="790" actId="14100"/>
          <ac:spMkLst>
            <pc:docMk/>
            <pc:sldMk cId="0" sldId="256"/>
            <ac:spMk id="7" creationId="{00000000-0000-0000-0000-000000000000}"/>
          </ac:spMkLst>
        </pc:spChg>
        <pc:spChg chg="add del mod">
          <ac:chgData name="Dombrowski, Sally" userId="eea85e39-eadb-46bb-8315-ba0b37970c2b" providerId="ADAL" clId="{F33B2FC4-A8E5-47E4-877A-FAFE9F98487E}" dt="2018-11-07T16:01:25.495" v="3" actId="478"/>
          <ac:spMkLst>
            <pc:docMk/>
            <pc:sldMk cId="0" sldId="256"/>
            <ac:spMk id="8" creationId="{363F7245-A86C-4887-9F0B-E93702CB7A47}"/>
          </ac:spMkLst>
        </pc:spChg>
        <pc:spChg chg="add mod">
          <ac:chgData name="Dombrowski, Sally" userId="eea85e39-eadb-46bb-8315-ba0b37970c2b" providerId="ADAL" clId="{F33B2FC4-A8E5-47E4-877A-FAFE9F98487E}" dt="2018-11-07T16:57:18.723" v="789" actId="14100"/>
          <ac:spMkLst>
            <pc:docMk/>
            <pc:sldMk cId="0" sldId="256"/>
            <ac:spMk id="9" creationId="{D66EF3D7-6B04-41F9-94FC-BD315AD31839}"/>
          </ac:spMkLst>
        </pc:spChg>
      </pc:sldChg>
      <pc:sldChg chg="addSp delSp modSp">
        <pc:chgData name="Dombrowski, Sally" userId="eea85e39-eadb-46bb-8315-ba0b37970c2b" providerId="ADAL" clId="{F33B2FC4-A8E5-47E4-877A-FAFE9F98487E}" dt="2018-11-07T16:06:43.464" v="45" actId="1035"/>
        <pc:sldMkLst>
          <pc:docMk/>
          <pc:sldMk cId="0" sldId="257"/>
        </pc:sldMkLst>
        <pc:spChg chg="add del mod">
          <ac:chgData name="Dombrowski, Sally" userId="eea85e39-eadb-46bb-8315-ba0b37970c2b" providerId="ADAL" clId="{F33B2FC4-A8E5-47E4-877A-FAFE9F98487E}" dt="2018-11-07T16:06:04.134" v="39" actId="478"/>
          <ac:spMkLst>
            <pc:docMk/>
            <pc:sldMk cId="0" sldId="257"/>
            <ac:spMk id="2" creationId="{00000000-0000-0000-0000-000000000000}"/>
          </ac:spMkLst>
        </pc:spChg>
        <pc:spChg chg="del">
          <ac:chgData name="Dombrowski, Sally" userId="eea85e39-eadb-46bb-8315-ba0b37970c2b" providerId="ADAL" clId="{F33B2FC4-A8E5-47E4-877A-FAFE9F98487E}" dt="2018-11-07T16:06:05.333" v="40" actId="478"/>
          <ac:spMkLst>
            <pc:docMk/>
            <pc:sldMk cId="0" sldId="257"/>
            <ac:spMk id="3" creationId="{00000000-0000-0000-0000-000000000000}"/>
          </ac:spMkLst>
        </pc:spChg>
        <pc:spChg chg="mod">
          <ac:chgData name="Dombrowski, Sally" userId="eea85e39-eadb-46bb-8315-ba0b37970c2b" providerId="ADAL" clId="{F33B2FC4-A8E5-47E4-877A-FAFE9F98487E}" dt="2018-11-07T16:03:29.478" v="30" actId="1035"/>
          <ac:spMkLst>
            <pc:docMk/>
            <pc:sldMk cId="0" sldId="257"/>
            <ac:spMk id="4" creationId="{00000000-0000-0000-0000-000000000000}"/>
          </ac:spMkLst>
        </pc:spChg>
        <pc:spChg chg="del mod">
          <ac:chgData name="Dombrowski, Sally" userId="eea85e39-eadb-46bb-8315-ba0b37970c2b" providerId="ADAL" clId="{F33B2FC4-A8E5-47E4-877A-FAFE9F98487E}" dt="2018-11-07T16:06:43.464" v="45" actId="1035"/>
          <ac:spMkLst>
            <pc:docMk/>
            <pc:sldMk cId="0" sldId="257"/>
            <ac:spMk id="5" creationId="{00000000-0000-0000-0000-000000000000}"/>
          </ac:spMkLst>
        </pc:spChg>
        <pc:spChg chg="add del mod">
          <ac:chgData name="Dombrowski, Sally" userId="eea85e39-eadb-46bb-8315-ba0b37970c2b" providerId="ADAL" clId="{F33B2FC4-A8E5-47E4-877A-FAFE9F98487E}" dt="2018-11-07T16:03:31.479" v="31" actId="1035"/>
          <ac:spMkLst>
            <pc:docMk/>
            <pc:sldMk cId="0" sldId="257"/>
            <ac:spMk id="9" creationId="{D1379F34-5C54-4F89-8136-34221BDD476F}"/>
          </ac:spMkLst>
        </pc:spChg>
        <pc:spChg chg="add mod">
          <ac:chgData name="Dombrowski, Sally" userId="eea85e39-eadb-46bb-8315-ba0b37970c2b" providerId="ADAL" clId="{F33B2FC4-A8E5-47E4-877A-FAFE9F98487E}" dt="2018-11-07T16:06:39.680" v="43" actId="1035"/>
          <ac:spMkLst>
            <pc:docMk/>
            <pc:sldMk cId="0" sldId="257"/>
            <ac:spMk id="10" creationId="{BEFA1EFA-0198-4232-B013-18CA72C07A4C}"/>
          </ac:spMkLst>
        </pc:spChg>
      </pc:sldChg>
      <pc:sldChg chg="delSp modSp">
        <pc:chgData name="Dombrowski, Sally" userId="eea85e39-eadb-46bb-8315-ba0b37970c2b" providerId="ADAL" clId="{F33B2FC4-A8E5-47E4-877A-FAFE9F98487E}" dt="2018-11-07T16:07:27.143" v="56" actId="1035"/>
        <pc:sldMkLst>
          <pc:docMk/>
          <pc:sldMk cId="0" sldId="258"/>
        </pc:sldMkLst>
        <pc:spChg chg="del">
          <ac:chgData name="Dombrowski, Sally" userId="eea85e39-eadb-46bb-8315-ba0b37970c2b" providerId="ADAL" clId="{F33B2FC4-A8E5-47E4-877A-FAFE9F98487E}" dt="2018-11-07T16:07:19.366" v="46" actId="478"/>
          <ac:spMkLst>
            <pc:docMk/>
            <pc:sldMk cId="0" sldId="258"/>
            <ac:spMk id="2" creationId="{00000000-0000-0000-0000-000000000000}"/>
          </ac:spMkLst>
        </pc:spChg>
        <pc:spChg chg="del">
          <ac:chgData name="Dombrowski, Sally" userId="eea85e39-eadb-46bb-8315-ba0b37970c2b" providerId="ADAL" clId="{F33B2FC4-A8E5-47E4-877A-FAFE9F98487E}" dt="2018-11-07T16:07:20.615" v="47" actId="478"/>
          <ac:spMkLst>
            <pc:docMk/>
            <pc:sldMk cId="0" sldId="258"/>
            <ac:spMk id="3" creationId="{00000000-0000-0000-0000-000000000000}"/>
          </ac:spMkLst>
        </pc:spChg>
        <pc:spChg chg="mod">
          <ac:chgData name="Dombrowski, Sally" userId="eea85e39-eadb-46bb-8315-ba0b37970c2b" providerId="ADAL" clId="{F33B2FC4-A8E5-47E4-877A-FAFE9F98487E}" dt="2018-11-07T16:07:27.143" v="56" actId="1035"/>
          <ac:spMkLst>
            <pc:docMk/>
            <pc:sldMk cId="0" sldId="258"/>
            <ac:spMk id="4" creationId="{00000000-0000-0000-0000-000000000000}"/>
          </ac:spMkLst>
        </pc:spChg>
      </pc:sldChg>
      <pc:sldChg chg="delSp modSp">
        <pc:chgData name="Dombrowski, Sally" userId="eea85e39-eadb-46bb-8315-ba0b37970c2b" providerId="ADAL" clId="{F33B2FC4-A8E5-47E4-877A-FAFE9F98487E}" dt="2018-11-07T16:07:47.222" v="72" actId="1035"/>
        <pc:sldMkLst>
          <pc:docMk/>
          <pc:sldMk cId="0" sldId="259"/>
        </pc:sldMkLst>
        <pc:spChg chg="del">
          <ac:chgData name="Dombrowski, Sally" userId="eea85e39-eadb-46bb-8315-ba0b37970c2b" providerId="ADAL" clId="{F33B2FC4-A8E5-47E4-877A-FAFE9F98487E}" dt="2018-11-07T16:07:36.759" v="59" actId="478"/>
          <ac:spMkLst>
            <pc:docMk/>
            <pc:sldMk cId="0" sldId="259"/>
            <ac:spMk id="2" creationId="{00000000-0000-0000-0000-000000000000}"/>
          </ac:spMkLst>
        </pc:spChg>
        <pc:spChg chg="del mod">
          <ac:chgData name="Dombrowski, Sally" userId="eea85e39-eadb-46bb-8315-ba0b37970c2b" providerId="ADAL" clId="{F33B2FC4-A8E5-47E4-877A-FAFE9F98487E}" dt="2018-11-07T16:07:33.414" v="58" actId="478"/>
          <ac:spMkLst>
            <pc:docMk/>
            <pc:sldMk cId="0" sldId="259"/>
            <ac:spMk id="3" creationId="{00000000-0000-0000-0000-000000000000}"/>
          </ac:spMkLst>
        </pc:spChg>
        <pc:spChg chg="mod">
          <ac:chgData name="Dombrowski, Sally" userId="eea85e39-eadb-46bb-8315-ba0b37970c2b" providerId="ADAL" clId="{F33B2FC4-A8E5-47E4-877A-FAFE9F98487E}" dt="2018-11-07T16:07:42.867" v="66" actId="1035"/>
          <ac:spMkLst>
            <pc:docMk/>
            <pc:sldMk cId="0" sldId="259"/>
            <ac:spMk id="4" creationId="{00000000-0000-0000-0000-000000000000}"/>
          </ac:spMkLst>
        </pc:spChg>
        <pc:spChg chg="mod">
          <ac:chgData name="Dombrowski, Sally" userId="eea85e39-eadb-46bb-8315-ba0b37970c2b" providerId="ADAL" clId="{F33B2FC4-A8E5-47E4-877A-FAFE9F98487E}" dt="2018-11-07T16:07:47.222" v="72" actId="1035"/>
          <ac:spMkLst>
            <pc:docMk/>
            <pc:sldMk cId="0" sldId="259"/>
            <ac:spMk id="5" creationId="{00000000-0000-0000-0000-000000000000}"/>
          </ac:spMkLst>
        </pc:spChg>
      </pc:sldChg>
      <pc:sldChg chg="addSp delSp modSp">
        <pc:chgData name="Dombrowski, Sally" userId="eea85e39-eadb-46bb-8315-ba0b37970c2b" providerId="ADAL" clId="{F33B2FC4-A8E5-47E4-877A-FAFE9F98487E}" dt="2018-11-14T12:55:14.578" v="4726" actId="14100"/>
        <pc:sldMkLst>
          <pc:docMk/>
          <pc:sldMk cId="0" sldId="260"/>
        </pc:sldMkLst>
        <pc:spChg chg="del mod">
          <ac:chgData name="Dombrowski, Sally" userId="eea85e39-eadb-46bb-8315-ba0b37970c2b" providerId="ADAL" clId="{F33B2FC4-A8E5-47E4-877A-FAFE9F98487E}" dt="2018-11-07T16:11:08.006" v="117" actId="478"/>
          <ac:spMkLst>
            <pc:docMk/>
            <pc:sldMk cId="0" sldId="260"/>
            <ac:spMk id="2" creationId="{00000000-0000-0000-0000-000000000000}"/>
          </ac:spMkLst>
        </pc:spChg>
        <pc:spChg chg="add mod">
          <ac:chgData name="Dombrowski, Sally" userId="eea85e39-eadb-46bb-8315-ba0b37970c2b" providerId="ADAL" clId="{F33B2FC4-A8E5-47E4-877A-FAFE9F98487E}" dt="2018-11-14T12:55:14.578" v="4726" actId="14100"/>
          <ac:spMkLst>
            <pc:docMk/>
            <pc:sldMk cId="0" sldId="260"/>
            <ac:spMk id="2" creationId="{E1E4DD52-DA0E-42BA-AB90-82E60F268FC7}"/>
          </ac:spMkLst>
        </pc:spChg>
        <pc:spChg chg="add del mod topLvl">
          <ac:chgData name="Dombrowski, Sally" userId="eea85e39-eadb-46bb-8315-ba0b37970c2b" providerId="ADAL" clId="{F33B2FC4-A8E5-47E4-877A-FAFE9F98487E}" dt="2018-11-14T12:54:55.188" v="4722" actId="478"/>
          <ac:spMkLst>
            <pc:docMk/>
            <pc:sldMk cId="0" sldId="260"/>
            <ac:spMk id="3" creationId="{00000000-0000-0000-0000-000000000000}"/>
          </ac:spMkLst>
        </pc:spChg>
        <pc:spChg chg="add del mod topLvl">
          <ac:chgData name="Dombrowski, Sally" userId="eea85e39-eadb-46bb-8315-ba0b37970c2b" providerId="ADAL" clId="{F33B2FC4-A8E5-47E4-877A-FAFE9F98487E}" dt="2018-11-07T16:21:48.333" v="326" actId="962"/>
          <ac:spMkLst>
            <pc:docMk/>
            <pc:sldMk cId="0" sldId="260"/>
            <ac:spMk id="4" creationId="{00000000-0000-0000-0000-000000000000}"/>
          </ac:spMkLst>
        </pc:spChg>
        <pc:spChg chg="mod topLvl">
          <ac:chgData name="Dombrowski, Sally" userId="eea85e39-eadb-46bb-8315-ba0b37970c2b" providerId="ADAL" clId="{F33B2FC4-A8E5-47E4-877A-FAFE9F98487E}" dt="2018-11-07T16:13:24.246" v="212" actId="165"/>
          <ac:spMkLst>
            <pc:docMk/>
            <pc:sldMk cId="0" sldId="260"/>
            <ac:spMk id="5" creationId="{00000000-0000-0000-0000-000000000000}"/>
          </ac:spMkLst>
        </pc:spChg>
        <pc:spChg chg="del mod">
          <ac:chgData name="Dombrowski, Sally" userId="eea85e39-eadb-46bb-8315-ba0b37970c2b" providerId="ADAL" clId="{F33B2FC4-A8E5-47E4-877A-FAFE9F98487E}" dt="2018-11-07T16:08:24.917" v="83" actId="478"/>
          <ac:spMkLst>
            <pc:docMk/>
            <pc:sldMk cId="0" sldId="260"/>
            <ac:spMk id="6" creationId="{00000000-0000-0000-0000-000000000000}"/>
          </ac:spMkLst>
        </pc:spChg>
        <pc:spChg chg="mod topLvl">
          <ac:chgData name="Dombrowski, Sally" userId="eea85e39-eadb-46bb-8315-ba0b37970c2b" providerId="ADAL" clId="{F33B2FC4-A8E5-47E4-877A-FAFE9F98487E}" dt="2018-11-07T16:20:47.078" v="217" actId="478"/>
          <ac:spMkLst>
            <pc:docMk/>
            <pc:sldMk cId="0" sldId="260"/>
            <ac:spMk id="7" creationId="{00000000-0000-0000-0000-000000000000}"/>
          </ac:spMkLst>
        </pc:spChg>
        <pc:spChg chg="mod topLvl">
          <ac:chgData name="Dombrowski, Sally" userId="eea85e39-eadb-46bb-8315-ba0b37970c2b" providerId="ADAL" clId="{F33B2FC4-A8E5-47E4-877A-FAFE9F98487E}" dt="2018-11-07T16:12:38.082" v="208" actId="165"/>
          <ac:spMkLst>
            <pc:docMk/>
            <pc:sldMk cId="0" sldId="260"/>
            <ac:spMk id="9" creationId="{00000000-0000-0000-0000-000000000000}"/>
          </ac:spMkLst>
        </pc:spChg>
        <pc:grpChg chg="add del mod">
          <ac:chgData name="Dombrowski, Sally" userId="eea85e39-eadb-46bb-8315-ba0b37970c2b" providerId="ADAL" clId="{F33B2FC4-A8E5-47E4-877A-FAFE9F98487E}" dt="2018-11-07T16:12:38.082" v="208" actId="165"/>
          <ac:grpSpMkLst>
            <pc:docMk/>
            <pc:sldMk cId="0" sldId="260"/>
            <ac:grpSpMk id="11" creationId="{E768C11D-82F7-40C6-A774-D242251990B6}"/>
          </ac:grpSpMkLst>
        </pc:grpChg>
        <pc:grpChg chg="add del mod">
          <ac:chgData name="Dombrowski, Sally" userId="eea85e39-eadb-46bb-8315-ba0b37970c2b" providerId="ADAL" clId="{F33B2FC4-A8E5-47E4-877A-FAFE9F98487E}" dt="2018-11-07T16:13:24.246" v="212" actId="165"/>
          <ac:grpSpMkLst>
            <pc:docMk/>
            <pc:sldMk cId="0" sldId="260"/>
            <ac:grpSpMk id="12" creationId="{30B38C56-6731-48E4-964D-7F6714DF0BED}"/>
          </ac:grpSpMkLst>
        </pc:grpChg>
        <pc:grpChg chg="add del mod">
          <ac:chgData name="Dombrowski, Sally" userId="eea85e39-eadb-46bb-8315-ba0b37970c2b" providerId="ADAL" clId="{F33B2FC4-A8E5-47E4-877A-FAFE9F98487E}" dt="2018-11-07T16:21:35.212" v="318" actId="962"/>
          <ac:grpSpMkLst>
            <pc:docMk/>
            <pc:sldMk cId="0" sldId="260"/>
            <ac:grpSpMk id="13" creationId="{585D57E2-2330-405B-9B15-8C0A417EAED1}"/>
          </ac:grpSpMkLst>
        </pc:grpChg>
      </pc:sldChg>
      <pc:sldChg chg="addSp delSp modSp">
        <pc:chgData name="Dombrowski, Sally" userId="eea85e39-eadb-46bb-8315-ba0b37970c2b" providerId="ADAL" clId="{F33B2FC4-A8E5-47E4-877A-FAFE9F98487E}" dt="2018-11-14T12:55:43.434" v="4751" actId="14100"/>
        <pc:sldMkLst>
          <pc:docMk/>
          <pc:sldMk cId="0" sldId="261"/>
        </pc:sldMkLst>
        <pc:spChg chg="add mod">
          <ac:chgData name="Dombrowski, Sally" userId="eea85e39-eadb-46bb-8315-ba0b37970c2b" providerId="ADAL" clId="{F33B2FC4-A8E5-47E4-877A-FAFE9F98487E}" dt="2018-11-14T12:55:43.434" v="4751" actId="14100"/>
          <ac:spMkLst>
            <pc:docMk/>
            <pc:sldMk cId="0" sldId="261"/>
            <ac:spMk id="2" creationId="{0842352C-5833-430C-9FFD-2918309F18E7}"/>
          </ac:spMkLst>
        </pc:spChg>
        <pc:spChg chg="del">
          <ac:chgData name="Dombrowski, Sally" userId="eea85e39-eadb-46bb-8315-ba0b37970c2b" providerId="ADAL" clId="{F33B2FC4-A8E5-47E4-877A-FAFE9F98487E}" dt="2018-11-07T16:22:03.862" v="328" actId="478"/>
          <ac:spMkLst>
            <pc:docMk/>
            <pc:sldMk cId="0" sldId="261"/>
            <ac:spMk id="2" creationId="{00000000-0000-0000-0000-000000000000}"/>
          </ac:spMkLst>
        </pc:spChg>
        <pc:spChg chg="del">
          <ac:chgData name="Dombrowski, Sally" userId="eea85e39-eadb-46bb-8315-ba0b37970c2b" providerId="ADAL" clId="{F33B2FC4-A8E5-47E4-877A-FAFE9F98487E}" dt="2018-11-07T16:22:00.886" v="327" actId="478"/>
          <ac:spMkLst>
            <pc:docMk/>
            <pc:sldMk cId="0" sldId="261"/>
            <ac:spMk id="3" creationId="{00000000-0000-0000-0000-000000000000}"/>
          </ac:spMkLst>
        </pc:spChg>
        <pc:spChg chg="mod">
          <ac:chgData name="Dombrowski, Sally" userId="eea85e39-eadb-46bb-8315-ba0b37970c2b" providerId="ADAL" clId="{F33B2FC4-A8E5-47E4-877A-FAFE9F98487E}" dt="2018-11-07T16:22:52.967" v="400" actId="962"/>
          <ac:spMkLst>
            <pc:docMk/>
            <pc:sldMk cId="0" sldId="261"/>
            <ac:spMk id="4" creationId="{00000000-0000-0000-0000-000000000000}"/>
          </ac:spMkLst>
        </pc:spChg>
      </pc:sldChg>
      <pc:sldChg chg="addSp delSp modSp">
        <pc:chgData name="Dombrowski, Sally" userId="eea85e39-eadb-46bb-8315-ba0b37970c2b" providerId="ADAL" clId="{F33B2FC4-A8E5-47E4-877A-FAFE9F98487E}" dt="2018-11-07T16:24:42.230" v="546" actId="962"/>
        <pc:sldMkLst>
          <pc:docMk/>
          <pc:sldMk cId="0" sldId="262"/>
        </pc:sldMkLst>
        <pc:spChg chg="del">
          <ac:chgData name="Dombrowski, Sally" userId="eea85e39-eadb-46bb-8315-ba0b37970c2b" providerId="ADAL" clId="{F33B2FC4-A8E5-47E4-877A-FAFE9F98487E}" dt="2018-11-07T16:23:06.759" v="401" actId="478"/>
          <ac:spMkLst>
            <pc:docMk/>
            <pc:sldMk cId="0" sldId="262"/>
            <ac:spMk id="2" creationId="{00000000-0000-0000-0000-000000000000}"/>
          </ac:spMkLst>
        </pc:spChg>
        <pc:spChg chg="del">
          <ac:chgData name="Dombrowski, Sally" userId="eea85e39-eadb-46bb-8315-ba0b37970c2b" providerId="ADAL" clId="{F33B2FC4-A8E5-47E4-877A-FAFE9F98487E}" dt="2018-11-07T16:23:09.430" v="402" actId="478"/>
          <ac:spMkLst>
            <pc:docMk/>
            <pc:sldMk cId="0" sldId="262"/>
            <ac:spMk id="3" creationId="{00000000-0000-0000-0000-000000000000}"/>
          </ac:spMkLst>
        </pc:spChg>
        <pc:spChg chg="mod">
          <ac:chgData name="Dombrowski, Sally" userId="eea85e39-eadb-46bb-8315-ba0b37970c2b" providerId="ADAL" clId="{F33B2FC4-A8E5-47E4-877A-FAFE9F98487E}" dt="2018-11-07T16:24:42.230" v="546" actId="962"/>
          <ac:spMkLst>
            <pc:docMk/>
            <pc:sldMk cId="0" sldId="262"/>
            <ac:spMk id="5"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6"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7"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8"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9"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10"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11"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12"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13"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14"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15"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16" creationId="{00000000-0000-0000-0000-000000000000}"/>
          </ac:spMkLst>
        </pc:spChg>
        <pc:spChg chg="mod">
          <ac:chgData name="Dombrowski, Sally" userId="eea85e39-eadb-46bb-8315-ba0b37970c2b" providerId="ADAL" clId="{F33B2FC4-A8E5-47E4-877A-FAFE9F98487E}" dt="2018-11-07T16:23:27.817" v="403" actId="164"/>
          <ac:spMkLst>
            <pc:docMk/>
            <pc:sldMk cId="0" sldId="262"/>
            <ac:spMk id="17" creationId="{00000000-0000-0000-0000-000000000000}"/>
          </ac:spMkLst>
        </pc:spChg>
        <pc:grpChg chg="add mod">
          <ac:chgData name="Dombrowski, Sally" userId="eea85e39-eadb-46bb-8315-ba0b37970c2b" providerId="ADAL" clId="{F33B2FC4-A8E5-47E4-877A-FAFE9F98487E}" dt="2018-11-07T16:24:35.015" v="538" actId="962"/>
          <ac:grpSpMkLst>
            <pc:docMk/>
            <pc:sldMk cId="0" sldId="262"/>
            <ac:grpSpMk id="19" creationId="{6F1662EC-9FB7-4F3C-8712-E5FFD46A363A}"/>
          </ac:grpSpMkLst>
        </pc:grpChg>
      </pc:sldChg>
      <pc:sldChg chg="addSp delSp modSp">
        <pc:chgData name="Dombrowski, Sally" userId="eea85e39-eadb-46bb-8315-ba0b37970c2b" providerId="ADAL" clId="{F33B2FC4-A8E5-47E4-877A-FAFE9F98487E}" dt="2018-11-07T16:26:49.746" v="693" actId="962"/>
        <pc:sldMkLst>
          <pc:docMk/>
          <pc:sldMk cId="0" sldId="263"/>
        </pc:sldMkLst>
        <pc:spChg chg="del">
          <ac:chgData name="Dombrowski, Sally" userId="eea85e39-eadb-46bb-8315-ba0b37970c2b" providerId="ADAL" clId="{F33B2FC4-A8E5-47E4-877A-FAFE9F98487E}" dt="2018-11-07T16:24:52.007" v="547" actId="478"/>
          <ac:spMkLst>
            <pc:docMk/>
            <pc:sldMk cId="0" sldId="263"/>
            <ac:spMk id="2" creationId="{00000000-0000-0000-0000-000000000000}"/>
          </ac:spMkLst>
        </pc:spChg>
        <pc:spChg chg="del">
          <ac:chgData name="Dombrowski, Sally" userId="eea85e39-eadb-46bb-8315-ba0b37970c2b" providerId="ADAL" clId="{F33B2FC4-A8E5-47E4-877A-FAFE9F98487E}" dt="2018-11-07T16:24:53.400" v="548" actId="478"/>
          <ac:spMkLst>
            <pc:docMk/>
            <pc:sldMk cId="0" sldId="263"/>
            <ac:spMk id="3" creationId="{00000000-0000-0000-0000-000000000000}"/>
          </ac:spMkLst>
        </pc:spChg>
        <pc:spChg chg="mod">
          <ac:chgData name="Dombrowski, Sally" userId="eea85e39-eadb-46bb-8315-ba0b37970c2b" providerId="ADAL" clId="{F33B2FC4-A8E5-47E4-877A-FAFE9F98487E}" dt="2018-11-07T16:26:49.746" v="693" actId="962"/>
          <ac:spMkLst>
            <pc:docMk/>
            <pc:sldMk cId="0" sldId="263"/>
            <ac:spMk id="4" creationId="{00000000-0000-0000-0000-000000000000}"/>
          </ac:spMkLst>
        </pc:spChg>
        <pc:spChg chg="mod">
          <ac:chgData name="Dombrowski, Sally" userId="eea85e39-eadb-46bb-8315-ba0b37970c2b" providerId="ADAL" clId="{F33B2FC4-A8E5-47E4-877A-FAFE9F98487E}" dt="2018-11-07T16:25:16.938" v="559" actId="164"/>
          <ac:spMkLst>
            <pc:docMk/>
            <pc:sldMk cId="0" sldId="263"/>
            <ac:spMk id="5" creationId="{00000000-0000-0000-0000-000000000000}"/>
          </ac:spMkLst>
        </pc:spChg>
        <pc:spChg chg="mod">
          <ac:chgData name="Dombrowski, Sally" userId="eea85e39-eadb-46bb-8315-ba0b37970c2b" providerId="ADAL" clId="{F33B2FC4-A8E5-47E4-877A-FAFE9F98487E}" dt="2018-11-07T16:25:16.938" v="559" actId="164"/>
          <ac:spMkLst>
            <pc:docMk/>
            <pc:sldMk cId="0" sldId="263"/>
            <ac:spMk id="6" creationId="{00000000-0000-0000-0000-000000000000}"/>
          </ac:spMkLst>
        </pc:spChg>
        <pc:spChg chg="mod">
          <ac:chgData name="Dombrowski, Sally" userId="eea85e39-eadb-46bb-8315-ba0b37970c2b" providerId="ADAL" clId="{F33B2FC4-A8E5-47E4-877A-FAFE9F98487E}" dt="2018-11-07T16:25:06.662" v="558" actId="1035"/>
          <ac:spMkLst>
            <pc:docMk/>
            <pc:sldMk cId="0" sldId="263"/>
            <ac:spMk id="7" creationId="{00000000-0000-0000-0000-000000000000}"/>
          </ac:spMkLst>
        </pc:spChg>
        <pc:spChg chg="mod">
          <ac:chgData name="Dombrowski, Sally" userId="eea85e39-eadb-46bb-8315-ba0b37970c2b" providerId="ADAL" clId="{F33B2FC4-A8E5-47E4-877A-FAFE9F98487E}" dt="2018-11-07T16:25:16.938" v="559" actId="164"/>
          <ac:spMkLst>
            <pc:docMk/>
            <pc:sldMk cId="0" sldId="263"/>
            <ac:spMk id="8" creationId="{00000000-0000-0000-0000-000000000000}"/>
          </ac:spMkLst>
        </pc:spChg>
        <pc:spChg chg="mod">
          <ac:chgData name="Dombrowski, Sally" userId="eea85e39-eadb-46bb-8315-ba0b37970c2b" providerId="ADAL" clId="{F33B2FC4-A8E5-47E4-877A-FAFE9F98487E}" dt="2018-11-07T16:25:16.938" v="559" actId="164"/>
          <ac:spMkLst>
            <pc:docMk/>
            <pc:sldMk cId="0" sldId="263"/>
            <ac:spMk id="9" creationId="{00000000-0000-0000-0000-000000000000}"/>
          </ac:spMkLst>
        </pc:spChg>
        <pc:spChg chg="mod">
          <ac:chgData name="Dombrowski, Sally" userId="eea85e39-eadb-46bb-8315-ba0b37970c2b" providerId="ADAL" clId="{F33B2FC4-A8E5-47E4-877A-FAFE9F98487E}" dt="2018-11-07T16:25:16.938" v="559" actId="164"/>
          <ac:spMkLst>
            <pc:docMk/>
            <pc:sldMk cId="0" sldId="263"/>
            <ac:spMk id="10" creationId="{00000000-0000-0000-0000-000000000000}"/>
          </ac:spMkLst>
        </pc:spChg>
        <pc:grpChg chg="add mod">
          <ac:chgData name="Dombrowski, Sally" userId="eea85e39-eadb-46bb-8315-ba0b37970c2b" providerId="ADAL" clId="{F33B2FC4-A8E5-47E4-877A-FAFE9F98487E}" dt="2018-11-07T16:26:33.015" v="685" actId="962"/>
          <ac:grpSpMkLst>
            <pc:docMk/>
            <pc:sldMk cId="0" sldId="263"/>
            <ac:grpSpMk id="15" creationId="{4ABA51B0-4FB5-4300-804E-DEF19F7EFA47}"/>
          </ac:grpSpMkLst>
        </pc:grpChg>
      </pc:sldChg>
      <pc:sldChg chg="delSp">
        <pc:chgData name="Dombrowski, Sally" userId="eea85e39-eadb-46bb-8315-ba0b37970c2b" providerId="ADAL" clId="{F33B2FC4-A8E5-47E4-877A-FAFE9F98487E}" dt="2018-11-07T16:26:58.183" v="695" actId="478"/>
        <pc:sldMkLst>
          <pc:docMk/>
          <pc:sldMk cId="0" sldId="264"/>
        </pc:sldMkLst>
        <pc:spChg chg="del">
          <ac:chgData name="Dombrowski, Sally" userId="eea85e39-eadb-46bb-8315-ba0b37970c2b" providerId="ADAL" clId="{F33B2FC4-A8E5-47E4-877A-FAFE9F98487E}" dt="2018-11-07T16:26:56.311" v="694" actId="478"/>
          <ac:spMkLst>
            <pc:docMk/>
            <pc:sldMk cId="0" sldId="264"/>
            <ac:spMk id="2" creationId="{00000000-0000-0000-0000-000000000000}"/>
          </ac:spMkLst>
        </pc:spChg>
        <pc:spChg chg="del">
          <ac:chgData name="Dombrowski, Sally" userId="eea85e39-eadb-46bb-8315-ba0b37970c2b" providerId="ADAL" clId="{F33B2FC4-A8E5-47E4-877A-FAFE9F98487E}" dt="2018-11-07T16:26:58.183" v="695" actId="478"/>
          <ac:spMkLst>
            <pc:docMk/>
            <pc:sldMk cId="0" sldId="264"/>
            <ac:spMk id="3" creationId="{00000000-0000-0000-0000-000000000000}"/>
          </ac:spMkLst>
        </pc:spChg>
      </pc:sldChg>
      <pc:sldChg chg="addSp delSp modSp">
        <pc:chgData name="Dombrowski, Sally" userId="eea85e39-eadb-46bb-8315-ba0b37970c2b" providerId="ADAL" clId="{F33B2FC4-A8E5-47E4-877A-FAFE9F98487E}" dt="2018-11-14T12:54:39.365" v="4720" actId="962"/>
        <pc:sldMkLst>
          <pc:docMk/>
          <pc:sldMk cId="0" sldId="265"/>
        </pc:sldMkLst>
        <pc:spChg chg="del">
          <ac:chgData name="Dombrowski, Sally" userId="eea85e39-eadb-46bb-8315-ba0b37970c2b" providerId="ADAL" clId="{F33B2FC4-A8E5-47E4-877A-FAFE9F98487E}" dt="2018-11-07T16:27:02.007" v="696" actId="478"/>
          <ac:spMkLst>
            <pc:docMk/>
            <pc:sldMk cId="0" sldId="265"/>
            <ac:spMk id="2" creationId="{00000000-0000-0000-0000-000000000000}"/>
          </ac:spMkLst>
        </pc:spChg>
        <pc:spChg chg="del">
          <ac:chgData name="Dombrowski, Sally" userId="eea85e39-eadb-46bb-8315-ba0b37970c2b" providerId="ADAL" clId="{F33B2FC4-A8E5-47E4-877A-FAFE9F98487E}" dt="2018-11-07T16:27:04.095" v="697" actId="478"/>
          <ac:spMkLst>
            <pc:docMk/>
            <pc:sldMk cId="0" sldId="265"/>
            <ac:spMk id="3" creationId="{00000000-0000-0000-0000-000000000000}"/>
          </ac:spMkLst>
        </pc:spChg>
        <pc:spChg chg="mod">
          <ac:chgData name="Dombrowski, Sally" userId="eea85e39-eadb-46bb-8315-ba0b37970c2b" providerId="ADAL" clId="{F33B2FC4-A8E5-47E4-877A-FAFE9F98487E}" dt="2018-11-14T12:50:27.220" v="4465" actId="164"/>
          <ac:spMkLst>
            <pc:docMk/>
            <pc:sldMk cId="0" sldId="265"/>
            <ac:spMk id="5" creationId="{00000000-0000-0000-0000-000000000000}"/>
          </ac:spMkLst>
        </pc:spChg>
        <pc:spChg chg="mod">
          <ac:chgData name="Dombrowski, Sally" userId="eea85e39-eadb-46bb-8315-ba0b37970c2b" providerId="ADAL" clId="{F33B2FC4-A8E5-47E4-877A-FAFE9F98487E}" dt="2018-11-07T20:15:31.365" v="4311" actId="164"/>
          <ac:spMkLst>
            <pc:docMk/>
            <pc:sldMk cId="0" sldId="265"/>
            <ac:spMk id="6" creationId="{00000000-0000-0000-0000-000000000000}"/>
          </ac:spMkLst>
        </pc:spChg>
        <pc:spChg chg="mod">
          <ac:chgData name="Dombrowski, Sally" userId="eea85e39-eadb-46bb-8315-ba0b37970c2b" providerId="ADAL" clId="{F33B2FC4-A8E5-47E4-877A-FAFE9F98487E}" dt="2018-11-07T20:15:31.365" v="4311" actId="164"/>
          <ac:spMkLst>
            <pc:docMk/>
            <pc:sldMk cId="0" sldId="265"/>
            <ac:spMk id="7" creationId="{00000000-0000-0000-0000-000000000000}"/>
          </ac:spMkLst>
        </pc:spChg>
        <pc:spChg chg="mod">
          <ac:chgData name="Dombrowski, Sally" userId="eea85e39-eadb-46bb-8315-ba0b37970c2b" providerId="ADAL" clId="{F33B2FC4-A8E5-47E4-877A-FAFE9F98487E}" dt="2018-11-07T20:17:01.720" v="4437" actId="164"/>
          <ac:spMkLst>
            <pc:docMk/>
            <pc:sldMk cId="0" sldId="265"/>
            <ac:spMk id="8" creationId="{00000000-0000-0000-0000-000000000000}"/>
          </ac:spMkLst>
        </pc:spChg>
        <pc:spChg chg="mod">
          <ac:chgData name="Dombrowski, Sally" userId="eea85e39-eadb-46bb-8315-ba0b37970c2b" providerId="ADAL" clId="{F33B2FC4-A8E5-47E4-877A-FAFE9F98487E}" dt="2018-11-07T20:18:17.966" v="4439" actId="164"/>
          <ac:spMkLst>
            <pc:docMk/>
            <pc:sldMk cId="0" sldId="265"/>
            <ac:spMk id="9" creationId="{00000000-0000-0000-0000-000000000000}"/>
          </ac:spMkLst>
        </pc:spChg>
        <pc:spChg chg="mod">
          <ac:chgData name="Dombrowski, Sally" userId="eea85e39-eadb-46bb-8315-ba0b37970c2b" providerId="ADAL" clId="{F33B2FC4-A8E5-47E4-877A-FAFE9F98487E}" dt="2018-11-07T20:18:17.966" v="4439" actId="164"/>
          <ac:spMkLst>
            <pc:docMk/>
            <pc:sldMk cId="0" sldId="265"/>
            <ac:spMk id="10" creationId="{00000000-0000-0000-0000-000000000000}"/>
          </ac:spMkLst>
        </pc:spChg>
        <pc:spChg chg="mod">
          <ac:chgData name="Dombrowski, Sally" userId="eea85e39-eadb-46bb-8315-ba0b37970c2b" providerId="ADAL" clId="{F33B2FC4-A8E5-47E4-877A-FAFE9F98487E}" dt="2018-11-14T12:50:47.620" v="4466" actId="164"/>
          <ac:spMkLst>
            <pc:docMk/>
            <pc:sldMk cId="0" sldId="265"/>
            <ac:spMk id="11" creationId="{00000000-0000-0000-0000-000000000000}"/>
          </ac:spMkLst>
        </pc:spChg>
        <pc:spChg chg="mod">
          <ac:chgData name="Dombrowski, Sally" userId="eea85e39-eadb-46bb-8315-ba0b37970c2b" providerId="ADAL" clId="{F33B2FC4-A8E5-47E4-877A-FAFE9F98487E}" dt="2018-11-14T12:54:16.703" v="4682" actId="962"/>
          <ac:spMkLst>
            <pc:docMk/>
            <pc:sldMk cId="0" sldId="265"/>
            <ac:spMk id="12" creationId="{00000000-0000-0000-0000-000000000000}"/>
          </ac:spMkLst>
        </pc:spChg>
        <pc:spChg chg="mod">
          <ac:chgData name="Dombrowski, Sally" userId="eea85e39-eadb-46bb-8315-ba0b37970c2b" providerId="ADAL" clId="{F33B2FC4-A8E5-47E4-877A-FAFE9F98487E}" dt="2018-11-07T20:15:16.464" v="4310" actId="164"/>
          <ac:spMkLst>
            <pc:docMk/>
            <pc:sldMk cId="0" sldId="265"/>
            <ac:spMk id="13" creationId="{00000000-0000-0000-0000-000000000000}"/>
          </ac:spMkLst>
        </pc:spChg>
        <pc:spChg chg="mod">
          <ac:chgData name="Dombrowski, Sally" userId="eea85e39-eadb-46bb-8315-ba0b37970c2b" providerId="ADAL" clId="{F33B2FC4-A8E5-47E4-877A-FAFE9F98487E}" dt="2018-11-07T20:15:16.464" v="4310" actId="164"/>
          <ac:spMkLst>
            <pc:docMk/>
            <pc:sldMk cId="0" sldId="265"/>
            <ac:spMk id="14" creationId="{00000000-0000-0000-0000-000000000000}"/>
          </ac:spMkLst>
        </pc:spChg>
        <pc:spChg chg="mod">
          <ac:chgData name="Dombrowski, Sally" userId="eea85e39-eadb-46bb-8315-ba0b37970c2b" providerId="ADAL" clId="{F33B2FC4-A8E5-47E4-877A-FAFE9F98487E}" dt="2018-11-14T12:54:21.403" v="4690" actId="962"/>
          <ac:spMkLst>
            <pc:docMk/>
            <pc:sldMk cId="0" sldId="265"/>
            <ac:spMk id="15" creationId="{00000000-0000-0000-0000-000000000000}"/>
          </ac:spMkLst>
        </pc:spChg>
        <pc:spChg chg="mod">
          <ac:chgData name="Dombrowski, Sally" userId="eea85e39-eadb-46bb-8315-ba0b37970c2b" providerId="ADAL" clId="{F33B2FC4-A8E5-47E4-877A-FAFE9F98487E}" dt="2018-11-14T12:54:26.550" v="4698" actId="962"/>
          <ac:spMkLst>
            <pc:docMk/>
            <pc:sldMk cId="0" sldId="265"/>
            <ac:spMk id="17" creationId="{00000000-0000-0000-0000-000000000000}"/>
          </ac:spMkLst>
        </pc:spChg>
        <pc:spChg chg="mod">
          <ac:chgData name="Dombrowski, Sally" userId="eea85e39-eadb-46bb-8315-ba0b37970c2b" providerId="ADAL" clId="{F33B2FC4-A8E5-47E4-877A-FAFE9F98487E}" dt="2018-11-14T12:54:39.365" v="4720" actId="962"/>
          <ac:spMkLst>
            <pc:docMk/>
            <pc:sldMk cId="0" sldId="265"/>
            <ac:spMk id="18" creationId="{00000000-0000-0000-0000-000000000000}"/>
          </ac:spMkLst>
        </pc:spChg>
        <pc:grpChg chg="add mod">
          <ac:chgData name="Dombrowski, Sally" userId="eea85e39-eadb-46bb-8315-ba0b37970c2b" providerId="ADAL" clId="{F33B2FC4-A8E5-47E4-877A-FAFE9F98487E}" dt="2018-11-14T12:50:47.620" v="4466" actId="164"/>
          <ac:grpSpMkLst>
            <pc:docMk/>
            <pc:sldMk cId="0" sldId="265"/>
            <ac:grpSpMk id="2" creationId="{19F3F620-B8F0-482C-8328-0EB99E211758}"/>
          </ac:grpSpMkLst>
        </pc:grpChg>
        <pc:grpChg chg="add mod">
          <ac:chgData name="Dombrowski, Sally" userId="eea85e39-eadb-46bb-8315-ba0b37970c2b" providerId="ADAL" clId="{F33B2FC4-A8E5-47E4-877A-FAFE9F98487E}" dt="2018-11-14T12:54:08.765" v="4672" actId="962"/>
          <ac:grpSpMkLst>
            <pc:docMk/>
            <pc:sldMk cId="0" sldId="265"/>
            <ac:grpSpMk id="3" creationId="{28F01FC9-AE07-4FF9-8BE4-D515EFEE1A7E}"/>
          </ac:grpSpMkLst>
        </pc:grpChg>
        <pc:grpChg chg="add mod">
          <ac:chgData name="Dombrowski, Sally" userId="eea85e39-eadb-46bb-8315-ba0b37970c2b" providerId="ADAL" clId="{F33B2FC4-A8E5-47E4-877A-FAFE9F98487E}" dt="2018-11-14T12:50:27.220" v="4465" actId="164"/>
          <ac:grpSpMkLst>
            <pc:docMk/>
            <pc:sldMk cId="0" sldId="265"/>
            <ac:grpSpMk id="22" creationId="{672028BE-3F5B-4690-A2E6-0BC267DDFB33}"/>
          </ac:grpSpMkLst>
        </pc:grpChg>
        <pc:grpChg chg="add mod">
          <ac:chgData name="Dombrowski, Sally" userId="eea85e39-eadb-46bb-8315-ba0b37970c2b" providerId="ADAL" clId="{F33B2FC4-A8E5-47E4-877A-FAFE9F98487E}" dt="2018-11-07T20:17:01.720" v="4437" actId="164"/>
          <ac:grpSpMkLst>
            <pc:docMk/>
            <pc:sldMk cId="0" sldId="265"/>
            <ac:grpSpMk id="23" creationId="{08D24FF5-7E10-4F78-B994-68179E44352B}"/>
          </ac:grpSpMkLst>
        </pc:grpChg>
        <pc:grpChg chg="add mod">
          <ac:chgData name="Dombrowski, Sally" userId="eea85e39-eadb-46bb-8315-ba0b37970c2b" providerId="ADAL" clId="{F33B2FC4-A8E5-47E4-877A-FAFE9F98487E}" dt="2018-11-14T12:50:27.220" v="4465" actId="164"/>
          <ac:grpSpMkLst>
            <pc:docMk/>
            <pc:sldMk cId="0" sldId="265"/>
            <ac:grpSpMk id="24" creationId="{B2E6DAC4-3990-4CE3-8DA4-424C4EA98C26}"/>
          </ac:grpSpMkLst>
        </pc:grpChg>
        <pc:grpChg chg="add mod">
          <ac:chgData name="Dombrowski, Sally" userId="eea85e39-eadb-46bb-8315-ba0b37970c2b" providerId="ADAL" clId="{F33B2FC4-A8E5-47E4-877A-FAFE9F98487E}" dt="2018-11-14T12:50:27.220" v="4465" actId="164"/>
          <ac:grpSpMkLst>
            <pc:docMk/>
            <pc:sldMk cId="0" sldId="265"/>
            <ac:grpSpMk id="25" creationId="{522370D2-0715-49A8-9B8A-DA8DABF0E54F}"/>
          </ac:grpSpMkLst>
        </pc:grpChg>
        <pc:graphicFrameChg chg="mod ord">
          <ac:chgData name="Dombrowski, Sally" userId="eea85e39-eadb-46bb-8315-ba0b37970c2b" providerId="ADAL" clId="{F33B2FC4-A8E5-47E4-877A-FAFE9F98487E}" dt="2018-11-07T20:19:33.464" v="4457" actId="1036"/>
          <ac:graphicFrameMkLst>
            <pc:docMk/>
            <pc:sldMk cId="0" sldId="265"/>
            <ac:graphicFrameMk id="16" creationId="{00000000-0000-0000-0000-000000000000}"/>
          </ac:graphicFrameMkLst>
        </pc:graphicFrameChg>
      </pc:sldChg>
      <pc:sldChg chg="delSp modSp">
        <pc:chgData name="Dombrowski, Sally" userId="eea85e39-eadb-46bb-8315-ba0b37970c2b" providerId="ADAL" clId="{F33B2FC4-A8E5-47E4-877A-FAFE9F98487E}" dt="2018-11-07T16:56:50.120" v="788" actId="962"/>
        <pc:sldMkLst>
          <pc:docMk/>
          <pc:sldMk cId="0" sldId="266"/>
        </pc:sldMkLst>
        <pc:spChg chg="del">
          <ac:chgData name="Dombrowski, Sally" userId="eea85e39-eadb-46bb-8315-ba0b37970c2b" providerId="ADAL" clId="{F33B2FC4-A8E5-47E4-877A-FAFE9F98487E}" dt="2018-11-07T16:31:03.350" v="698" actId="478"/>
          <ac:spMkLst>
            <pc:docMk/>
            <pc:sldMk cId="0" sldId="266"/>
            <ac:spMk id="2" creationId="{00000000-0000-0000-0000-000000000000}"/>
          </ac:spMkLst>
        </pc:spChg>
        <pc:spChg chg="del">
          <ac:chgData name="Dombrowski, Sally" userId="eea85e39-eadb-46bb-8315-ba0b37970c2b" providerId="ADAL" clId="{F33B2FC4-A8E5-47E4-877A-FAFE9F98487E}" dt="2018-11-07T16:31:04.741" v="699" actId="478"/>
          <ac:spMkLst>
            <pc:docMk/>
            <pc:sldMk cId="0" sldId="266"/>
            <ac:spMk id="3" creationId="{00000000-0000-0000-0000-000000000000}"/>
          </ac:spMkLst>
        </pc:spChg>
        <pc:spChg chg="mod">
          <ac:chgData name="Dombrowski, Sally" userId="eea85e39-eadb-46bb-8315-ba0b37970c2b" providerId="ADAL" clId="{F33B2FC4-A8E5-47E4-877A-FAFE9F98487E}" dt="2018-11-07T16:56:50.120" v="788" actId="962"/>
          <ac:spMkLst>
            <pc:docMk/>
            <pc:sldMk cId="0" sldId="266"/>
            <ac:spMk id="5" creationId="{00000000-0000-0000-0000-000000000000}"/>
          </ac:spMkLst>
        </pc:spChg>
      </pc:sldChg>
      <pc:sldChg chg="delSp">
        <pc:chgData name="Dombrowski, Sally" userId="eea85e39-eadb-46bb-8315-ba0b37970c2b" providerId="ADAL" clId="{F33B2FC4-A8E5-47E4-877A-FAFE9F98487E}" dt="2018-11-07T16:52:10.255" v="701" actId="478"/>
        <pc:sldMkLst>
          <pc:docMk/>
          <pc:sldMk cId="0" sldId="267"/>
        </pc:sldMkLst>
        <pc:spChg chg="del">
          <ac:chgData name="Dombrowski, Sally" userId="eea85e39-eadb-46bb-8315-ba0b37970c2b" providerId="ADAL" clId="{F33B2FC4-A8E5-47E4-877A-FAFE9F98487E}" dt="2018-11-07T16:52:08.342" v="700" actId="478"/>
          <ac:spMkLst>
            <pc:docMk/>
            <pc:sldMk cId="0" sldId="267"/>
            <ac:spMk id="2" creationId="{00000000-0000-0000-0000-000000000000}"/>
          </ac:spMkLst>
        </pc:spChg>
        <pc:spChg chg="del">
          <ac:chgData name="Dombrowski, Sally" userId="eea85e39-eadb-46bb-8315-ba0b37970c2b" providerId="ADAL" clId="{F33B2FC4-A8E5-47E4-877A-FAFE9F98487E}" dt="2018-11-07T16:52:10.255" v="701" actId="478"/>
          <ac:spMkLst>
            <pc:docMk/>
            <pc:sldMk cId="0" sldId="267"/>
            <ac:spMk id="3" creationId="{00000000-0000-0000-0000-000000000000}"/>
          </ac:spMkLst>
        </pc:spChg>
      </pc:sldChg>
      <pc:sldChg chg="delSp">
        <pc:chgData name="Dombrowski, Sally" userId="eea85e39-eadb-46bb-8315-ba0b37970c2b" providerId="ADAL" clId="{F33B2FC4-A8E5-47E4-877A-FAFE9F98487E}" dt="2018-11-07T16:52:20.551" v="703" actId="478"/>
        <pc:sldMkLst>
          <pc:docMk/>
          <pc:sldMk cId="0" sldId="268"/>
        </pc:sldMkLst>
        <pc:spChg chg="del">
          <ac:chgData name="Dombrowski, Sally" userId="eea85e39-eadb-46bb-8315-ba0b37970c2b" providerId="ADAL" clId="{F33B2FC4-A8E5-47E4-877A-FAFE9F98487E}" dt="2018-11-07T16:52:18.758" v="702" actId="478"/>
          <ac:spMkLst>
            <pc:docMk/>
            <pc:sldMk cId="0" sldId="268"/>
            <ac:spMk id="2" creationId="{00000000-0000-0000-0000-000000000000}"/>
          </ac:spMkLst>
        </pc:spChg>
        <pc:spChg chg="del">
          <ac:chgData name="Dombrowski, Sally" userId="eea85e39-eadb-46bb-8315-ba0b37970c2b" providerId="ADAL" clId="{F33B2FC4-A8E5-47E4-877A-FAFE9F98487E}" dt="2018-11-07T16:52:20.551" v="703" actId="478"/>
          <ac:spMkLst>
            <pc:docMk/>
            <pc:sldMk cId="0" sldId="268"/>
            <ac:spMk id="3" creationId="{00000000-0000-0000-0000-000000000000}"/>
          </ac:spMkLst>
        </pc:spChg>
      </pc:sldChg>
      <pc:sldChg chg="modSp">
        <pc:chgData name="Dombrowski, Sally" userId="eea85e39-eadb-46bb-8315-ba0b37970c2b" providerId="ADAL" clId="{F33B2FC4-A8E5-47E4-877A-FAFE9F98487E}" dt="2018-11-07T17:11:27.741" v="891" actId="962"/>
        <pc:sldMkLst>
          <pc:docMk/>
          <pc:sldMk cId="0" sldId="271"/>
        </pc:sldMkLst>
        <pc:spChg chg="mod">
          <ac:chgData name="Dombrowski, Sally" userId="eea85e39-eadb-46bb-8315-ba0b37970c2b" providerId="ADAL" clId="{F33B2FC4-A8E5-47E4-877A-FAFE9F98487E}" dt="2018-11-07T17:11:27.741" v="891" actId="962"/>
          <ac:spMkLst>
            <pc:docMk/>
            <pc:sldMk cId="0" sldId="271"/>
            <ac:spMk id="3" creationId="{00000000-0000-0000-0000-000000000000}"/>
          </ac:spMkLst>
        </pc:spChg>
      </pc:sldChg>
      <pc:sldChg chg="addSp modSp">
        <pc:chgData name="Dombrowski, Sally" userId="eea85e39-eadb-46bb-8315-ba0b37970c2b" providerId="ADAL" clId="{F33B2FC4-A8E5-47E4-877A-FAFE9F98487E}" dt="2018-11-07T17:14:19.802" v="1011" actId="962"/>
        <pc:sldMkLst>
          <pc:docMk/>
          <pc:sldMk cId="0" sldId="272"/>
        </pc:sldMkLst>
        <pc:spChg chg="mod">
          <ac:chgData name="Dombrowski, Sally" userId="eea85e39-eadb-46bb-8315-ba0b37970c2b" providerId="ADAL" clId="{F33B2FC4-A8E5-47E4-877A-FAFE9F98487E}" dt="2018-11-07T17:14:19.802" v="1011" actId="962"/>
          <ac:spMkLst>
            <pc:docMk/>
            <pc:sldMk cId="0" sldId="272"/>
            <ac:spMk id="3" creationId="{00000000-0000-0000-0000-000000000000}"/>
          </ac:spMkLst>
        </pc:spChg>
        <pc:spChg chg="mod">
          <ac:chgData name="Dombrowski, Sally" userId="eea85e39-eadb-46bb-8315-ba0b37970c2b" providerId="ADAL" clId="{F33B2FC4-A8E5-47E4-877A-FAFE9F98487E}" dt="2018-11-07T17:11:48.231" v="892" actId="164"/>
          <ac:spMkLst>
            <pc:docMk/>
            <pc:sldMk cId="0" sldId="272"/>
            <ac:spMk id="4" creationId="{00000000-0000-0000-0000-000000000000}"/>
          </ac:spMkLst>
        </pc:spChg>
        <pc:spChg chg="mod">
          <ac:chgData name="Dombrowski, Sally" userId="eea85e39-eadb-46bb-8315-ba0b37970c2b" providerId="ADAL" clId="{F33B2FC4-A8E5-47E4-877A-FAFE9F98487E}" dt="2018-11-07T17:11:48.231" v="892" actId="164"/>
          <ac:spMkLst>
            <pc:docMk/>
            <pc:sldMk cId="0" sldId="272"/>
            <ac:spMk id="5" creationId="{00000000-0000-0000-0000-000000000000}"/>
          </ac:spMkLst>
        </pc:spChg>
        <pc:grpChg chg="add mod">
          <ac:chgData name="Dombrowski, Sally" userId="eea85e39-eadb-46bb-8315-ba0b37970c2b" providerId="ADAL" clId="{F33B2FC4-A8E5-47E4-877A-FAFE9F98487E}" dt="2018-11-07T17:14:09.761" v="1003" actId="962"/>
          <ac:grpSpMkLst>
            <pc:docMk/>
            <pc:sldMk cId="0" sldId="272"/>
            <ac:grpSpMk id="6" creationId="{F6ACA9A7-1E60-4358-B678-CB1D5A6AC058}"/>
          </ac:grpSpMkLst>
        </pc:grpChg>
      </pc:sldChg>
      <pc:sldChg chg="addSp modSp">
        <pc:chgData name="Dombrowski, Sally" userId="eea85e39-eadb-46bb-8315-ba0b37970c2b" providerId="ADAL" clId="{F33B2FC4-A8E5-47E4-877A-FAFE9F98487E}" dt="2018-11-07T17:17:21.613" v="1106" actId="962"/>
        <pc:sldMkLst>
          <pc:docMk/>
          <pc:sldMk cId="0" sldId="273"/>
        </pc:sldMkLst>
        <pc:spChg chg="mod">
          <ac:chgData name="Dombrowski, Sally" userId="eea85e39-eadb-46bb-8315-ba0b37970c2b" providerId="ADAL" clId="{F33B2FC4-A8E5-47E4-877A-FAFE9F98487E}" dt="2018-11-07T17:17:21.613" v="1106" actId="962"/>
          <ac:spMkLst>
            <pc:docMk/>
            <pc:sldMk cId="0" sldId="273"/>
            <ac:spMk id="3" creationId="{00000000-0000-0000-0000-000000000000}"/>
          </ac:spMkLst>
        </pc:spChg>
        <pc:spChg chg="mod">
          <ac:chgData name="Dombrowski, Sally" userId="eea85e39-eadb-46bb-8315-ba0b37970c2b" providerId="ADAL" clId="{F33B2FC4-A8E5-47E4-877A-FAFE9F98487E}" dt="2018-11-07T17:14:58.656" v="1012" actId="164"/>
          <ac:spMkLst>
            <pc:docMk/>
            <pc:sldMk cId="0" sldId="273"/>
            <ac:spMk id="4" creationId="{00000000-0000-0000-0000-000000000000}"/>
          </ac:spMkLst>
        </pc:spChg>
        <pc:grpChg chg="add mod">
          <ac:chgData name="Dombrowski, Sally" userId="eea85e39-eadb-46bb-8315-ba0b37970c2b" providerId="ADAL" clId="{F33B2FC4-A8E5-47E4-877A-FAFE9F98487E}" dt="2018-11-07T17:17:04.109" v="1098" actId="962"/>
          <ac:grpSpMkLst>
            <pc:docMk/>
            <pc:sldMk cId="0" sldId="273"/>
            <ac:grpSpMk id="5" creationId="{9F4EDE6E-9972-45EE-8303-00AC51AB82C1}"/>
          </ac:grpSpMkLst>
        </pc:grpChg>
      </pc:sldChg>
      <pc:sldChg chg="addSp modSp">
        <pc:chgData name="Dombrowski, Sally" userId="eea85e39-eadb-46bb-8315-ba0b37970c2b" providerId="ADAL" clId="{F33B2FC4-A8E5-47E4-877A-FAFE9F98487E}" dt="2018-11-07T17:19:20.760" v="1245" actId="962"/>
        <pc:sldMkLst>
          <pc:docMk/>
          <pc:sldMk cId="0" sldId="274"/>
        </pc:sldMkLst>
        <pc:spChg chg="mod">
          <ac:chgData name="Dombrowski, Sally" userId="eea85e39-eadb-46bb-8315-ba0b37970c2b" providerId="ADAL" clId="{F33B2FC4-A8E5-47E4-877A-FAFE9F98487E}" dt="2018-11-07T17:19:20.760" v="1245" actId="962"/>
          <ac:spMkLst>
            <pc:docMk/>
            <pc:sldMk cId="0" sldId="274"/>
            <ac:spMk id="3" creationId="{00000000-0000-0000-0000-000000000000}"/>
          </ac:spMkLst>
        </pc:spChg>
        <pc:spChg chg="mod">
          <ac:chgData name="Dombrowski, Sally" userId="eea85e39-eadb-46bb-8315-ba0b37970c2b" providerId="ADAL" clId="{F33B2FC4-A8E5-47E4-877A-FAFE9F98487E}" dt="2018-11-07T17:18:20.305" v="1107" actId="164"/>
          <ac:spMkLst>
            <pc:docMk/>
            <pc:sldMk cId="0" sldId="274"/>
            <ac:spMk id="4" creationId="{00000000-0000-0000-0000-000000000000}"/>
          </ac:spMkLst>
        </pc:spChg>
        <pc:spChg chg="mod">
          <ac:chgData name="Dombrowski, Sally" userId="eea85e39-eadb-46bb-8315-ba0b37970c2b" providerId="ADAL" clId="{F33B2FC4-A8E5-47E4-877A-FAFE9F98487E}" dt="2018-11-07T17:18:20.305" v="1107" actId="164"/>
          <ac:spMkLst>
            <pc:docMk/>
            <pc:sldMk cId="0" sldId="274"/>
            <ac:spMk id="5" creationId="{00000000-0000-0000-0000-000000000000}"/>
          </ac:spMkLst>
        </pc:spChg>
        <pc:grpChg chg="add mod">
          <ac:chgData name="Dombrowski, Sally" userId="eea85e39-eadb-46bb-8315-ba0b37970c2b" providerId="ADAL" clId="{F33B2FC4-A8E5-47E4-877A-FAFE9F98487E}" dt="2018-11-07T17:19:11.998" v="1237" actId="962"/>
          <ac:grpSpMkLst>
            <pc:docMk/>
            <pc:sldMk cId="0" sldId="274"/>
            <ac:grpSpMk id="6" creationId="{B7518425-70FD-4A93-BDAF-9DD1DB20A014}"/>
          </ac:grpSpMkLst>
        </pc:grpChg>
      </pc:sldChg>
      <pc:sldChg chg="addSp modSp">
        <pc:chgData name="Dombrowski, Sally" userId="eea85e39-eadb-46bb-8315-ba0b37970c2b" providerId="ADAL" clId="{F33B2FC4-A8E5-47E4-877A-FAFE9F98487E}" dt="2018-11-07T17:22:24.796" v="1443" actId="962"/>
        <pc:sldMkLst>
          <pc:docMk/>
          <pc:sldMk cId="0" sldId="275"/>
        </pc:sldMkLst>
        <pc:spChg chg="mod">
          <ac:chgData name="Dombrowski, Sally" userId="eea85e39-eadb-46bb-8315-ba0b37970c2b" providerId="ADAL" clId="{F33B2FC4-A8E5-47E4-877A-FAFE9F98487E}" dt="2018-11-07T17:20:10.565" v="1254" actId="962"/>
          <ac:spMkLst>
            <pc:docMk/>
            <pc:sldMk cId="0" sldId="275"/>
            <ac:spMk id="3" creationId="{00000000-0000-0000-0000-000000000000}"/>
          </ac:spMkLst>
        </pc:spChg>
        <pc:spChg chg="mod">
          <ac:chgData name="Dombrowski, Sally" userId="eea85e39-eadb-46bb-8315-ba0b37970c2b" providerId="ADAL" clId="{F33B2FC4-A8E5-47E4-877A-FAFE9F98487E}" dt="2018-11-07T17:20:00.258" v="1246" actId="164"/>
          <ac:spMkLst>
            <pc:docMk/>
            <pc:sldMk cId="0" sldId="275"/>
            <ac:spMk id="4" creationId="{00000000-0000-0000-0000-000000000000}"/>
          </ac:spMkLst>
        </pc:spChg>
        <pc:spChg chg="mod">
          <ac:chgData name="Dombrowski, Sally" userId="eea85e39-eadb-46bb-8315-ba0b37970c2b" providerId="ADAL" clId="{F33B2FC4-A8E5-47E4-877A-FAFE9F98487E}" dt="2018-11-07T17:20:00.258" v="1246" actId="164"/>
          <ac:spMkLst>
            <pc:docMk/>
            <pc:sldMk cId="0" sldId="275"/>
            <ac:spMk id="5" creationId="{00000000-0000-0000-0000-000000000000}"/>
          </ac:spMkLst>
        </pc:spChg>
        <pc:spChg chg="mod">
          <ac:chgData name="Dombrowski, Sally" userId="eea85e39-eadb-46bb-8315-ba0b37970c2b" providerId="ADAL" clId="{F33B2FC4-A8E5-47E4-877A-FAFE9F98487E}" dt="2018-11-07T17:20:00.258" v="1246" actId="164"/>
          <ac:spMkLst>
            <pc:docMk/>
            <pc:sldMk cId="0" sldId="275"/>
            <ac:spMk id="6" creationId="{00000000-0000-0000-0000-000000000000}"/>
          </ac:spMkLst>
        </pc:spChg>
        <pc:spChg chg="mod">
          <ac:chgData name="Dombrowski, Sally" userId="eea85e39-eadb-46bb-8315-ba0b37970c2b" providerId="ADAL" clId="{F33B2FC4-A8E5-47E4-877A-FAFE9F98487E}" dt="2018-11-07T17:20:00.258" v="1246" actId="164"/>
          <ac:spMkLst>
            <pc:docMk/>
            <pc:sldMk cId="0" sldId="275"/>
            <ac:spMk id="7" creationId="{00000000-0000-0000-0000-000000000000}"/>
          </ac:spMkLst>
        </pc:spChg>
        <pc:spChg chg="mod">
          <ac:chgData name="Dombrowski, Sally" userId="eea85e39-eadb-46bb-8315-ba0b37970c2b" providerId="ADAL" clId="{F33B2FC4-A8E5-47E4-877A-FAFE9F98487E}" dt="2018-11-07T17:20:00.258" v="1246" actId="164"/>
          <ac:spMkLst>
            <pc:docMk/>
            <pc:sldMk cId="0" sldId="275"/>
            <ac:spMk id="8" creationId="{00000000-0000-0000-0000-000000000000}"/>
          </ac:spMkLst>
        </pc:spChg>
        <pc:spChg chg="mod">
          <ac:chgData name="Dombrowski, Sally" userId="eea85e39-eadb-46bb-8315-ba0b37970c2b" providerId="ADAL" clId="{F33B2FC4-A8E5-47E4-877A-FAFE9F98487E}" dt="2018-11-07T17:20:00.258" v="1246" actId="164"/>
          <ac:spMkLst>
            <pc:docMk/>
            <pc:sldMk cId="0" sldId="275"/>
            <ac:spMk id="9" creationId="{00000000-0000-0000-0000-000000000000}"/>
          </ac:spMkLst>
        </pc:spChg>
        <pc:grpChg chg="add mod">
          <ac:chgData name="Dombrowski, Sally" userId="eea85e39-eadb-46bb-8315-ba0b37970c2b" providerId="ADAL" clId="{F33B2FC4-A8E5-47E4-877A-FAFE9F98487E}" dt="2018-11-07T17:22:24.796" v="1443" actId="962"/>
          <ac:grpSpMkLst>
            <pc:docMk/>
            <pc:sldMk cId="0" sldId="275"/>
            <ac:grpSpMk id="10" creationId="{491A6247-7334-470C-86AF-9D99CC60FF9C}"/>
          </ac:grpSpMkLst>
        </pc:grpChg>
      </pc:sldChg>
      <pc:sldChg chg="addSp modSp">
        <pc:chgData name="Dombrowski, Sally" userId="eea85e39-eadb-46bb-8315-ba0b37970c2b" providerId="ADAL" clId="{F33B2FC4-A8E5-47E4-877A-FAFE9F98487E}" dt="2018-11-07T17:31:10.505" v="1768" actId="962"/>
        <pc:sldMkLst>
          <pc:docMk/>
          <pc:sldMk cId="0" sldId="276"/>
        </pc:sldMkLst>
        <pc:spChg chg="mod">
          <ac:chgData name="Dombrowski, Sally" userId="eea85e39-eadb-46bb-8315-ba0b37970c2b" providerId="ADAL" clId="{F33B2FC4-A8E5-47E4-877A-FAFE9F98487E}" dt="2018-11-07T17:30:14.663" v="1662" actId="164"/>
          <ac:spMkLst>
            <pc:docMk/>
            <pc:sldMk cId="0" sldId="276"/>
            <ac:spMk id="3" creationId="{00000000-0000-0000-0000-000000000000}"/>
          </ac:spMkLst>
        </pc:spChg>
        <pc:spChg chg="mod">
          <ac:chgData name="Dombrowski, Sally" userId="eea85e39-eadb-46bb-8315-ba0b37970c2b" providerId="ADAL" clId="{F33B2FC4-A8E5-47E4-877A-FAFE9F98487E}" dt="2018-11-07T17:30:14.663" v="1662" actId="164"/>
          <ac:spMkLst>
            <pc:docMk/>
            <pc:sldMk cId="0" sldId="276"/>
            <ac:spMk id="4" creationId="{00000000-0000-0000-0000-000000000000}"/>
          </ac:spMkLst>
        </pc:spChg>
        <pc:spChg chg="mod">
          <ac:chgData name="Dombrowski, Sally" userId="eea85e39-eadb-46bb-8315-ba0b37970c2b" providerId="ADAL" clId="{F33B2FC4-A8E5-47E4-877A-FAFE9F98487E}" dt="2018-11-07T17:30:14.663" v="1662" actId="164"/>
          <ac:spMkLst>
            <pc:docMk/>
            <pc:sldMk cId="0" sldId="276"/>
            <ac:spMk id="5" creationId="{00000000-0000-0000-0000-000000000000}"/>
          </ac:spMkLst>
        </pc:spChg>
        <pc:spChg chg="mod">
          <ac:chgData name="Dombrowski, Sally" userId="eea85e39-eadb-46bb-8315-ba0b37970c2b" providerId="ADAL" clId="{F33B2FC4-A8E5-47E4-877A-FAFE9F98487E}" dt="2018-11-07T17:30:14.663" v="1662" actId="164"/>
          <ac:spMkLst>
            <pc:docMk/>
            <pc:sldMk cId="0" sldId="276"/>
            <ac:spMk id="6" creationId="{00000000-0000-0000-0000-000000000000}"/>
          </ac:spMkLst>
        </pc:spChg>
        <pc:grpChg chg="add mod">
          <ac:chgData name="Dombrowski, Sally" userId="eea85e39-eadb-46bb-8315-ba0b37970c2b" providerId="ADAL" clId="{F33B2FC4-A8E5-47E4-877A-FAFE9F98487E}" dt="2018-11-07T17:31:10.505" v="1768" actId="962"/>
          <ac:grpSpMkLst>
            <pc:docMk/>
            <pc:sldMk cId="0" sldId="276"/>
            <ac:grpSpMk id="7" creationId="{C7CD2D76-26FB-4370-A8F5-858C62F8491D}"/>
          </ac:grpSpMkLst>
        </pc:grpChg>
      </pc:sldChg>
      <pc:sldChg chg="addSp modSp">
        <pc:chgData name="Dombrowski, Sally" userId="eea85e39-eadb-46bb-8315-ba0b37970c2b" providerId="ADAL" clId="{F33B2FC4-A8E5-47E4-877A-FAFE9F98487E}" dt="2018-11-07T17:35:17.394" v="1903" actId="962"/>
        <pc:sldMkLst>
          <pc:docMk/>
          <pc:sldMk cId="0" sldId="277"/>
        </pc:sldMkLst>
        <pc:spChg chg="mod">
          <ac:chgData name="Dombrowski, Sally" userId="eea85e39-eadb-46bb-8315-ba0b37970c2b" providerId="ADAL" clId="{F33B2FC4-A8E5-47E4-877A-FAFE9F98487E}" dt="2018-11-07T17:35:17.394" v="1903" actId="962"/>
          <ac:spMkLst>
            <pc:docMk/>
            <pc:sldMk cId="0" sldId="277"/>
            <ac:spMk id="3" creationId="{00000000-0000-0000-0000-000000000000}"/>
          </ac:spMkLst>
        </pc:spChg>
        <pc:spChg chg="mod">
          <ac:chgData name="Dombrowski, Sally" userId="eea85e39-eadb-46bb-8315-ba0b37970c2b" providerId="ADAL" clId="{F33B2FC4-A8E5-47E4-877A-FAFE9F98487E}" dt="2018-11-07T17:32:55.777" v="1769" actId="164"/>
          <ac:spMkLst>
            <pc:docMk/>
            <pc:sldMk cId="0" sldId="277"/>
            <ac:spMk id="4" creationId="{00000000-0000-0000-0000-000000000000}"/>
          </ac:spMkLst>
        </pc:spChg>
        <pc:spChg chg="mod">
          <ac:chgData name="Dombrowski, Sally" userId="eea85e39-eadb-46bb-8315-ba0b37970c2b" providerId="ADAL" clId="{F33B2FC4-A8E5-47E4-877A-FAFE9F98487E}" dt="2018-11-07T17:32:55.777" v="1769" actId="164"/>
          <ac:spMkLst>
            <pc:docMk/>
            <pc:sldMk cId="0" sldId="277"/>
            <ac:spMk id="5" creationId="{00000000-0000-0000-0000-000000000000}"/>
          </ac:spMkLst>
        </pc:spChg>
        <pc:grpChg chg="add mod">
          <ac:chgData name="Dombrowski, Sally" userId="eea85e39-eadb-46bb-8315-ba0b37970c2b" providerId="ADAL" clId="{F33B2FC4-A8E5-47E4-877A-FAFE9F98487E}" dt="2018-11-07T17:35:05.288" v="1894" actId="962"/>
          <ac:grpSpMkLst>
            <pc:docMk/>
            <pc:sldMk cId="0" sldId="277"/>
            <ac:grpSpMk id="6" creationId="{F129D4F9-4476-4B7D-BB1C-7632D1E3BD14}"/>
          </ac:grpSpMkLst>
        </pc:grpChg>
      </pc:sldChg>
      <pc:sldChg chg="addSp modSp">
        <pc:chgData name="Dombrowski, Sally" userId="eea85e39-eadb-46bb-8315-ba0b37970c2b" providerId="ADAL" clId="{F33B2FC4-A8E5-47E4-877A-FAFE9F98487E}" dt="2018-11-07T17:52:14.653" v="2057" actId="962"/>
        <pc:sldMkLst>
          <pc:docMk/>
          <pc:sldMk cId="0" sldId="278"/>
        </pc:sldMkLst>
        <pc:spChg chg="mod">
          <ac:chgData name="Dombrowski, Sally" userId="eea85e39-eadb-46bb-8315-ba0b37970c2b" providerId="ADAL" clId="{F33B2FC4-A8E5-47E4-877A-FAFE9F98487E}" dt="2018-11-07T17:49:19.750" v="1913" actId="962"/>
          <ac:spMkLst>
            <pc:docMk/>
            <pc:sldMk cId="0" sldId="278"/>
            <ac:spMk id="3" creationId="{00000000-0000-0000-0000-000000000000}"/>
          </ac:spMkLst>
        </pc:spChg>
        <pc:spChg chg="mod">
          <ac:chgData name="Dombrowski, Sally" userId="eea85e39-eadb-46bb-8315-ba0b37970c2b" providerId="ADAL" clId="{F33B2FC4-A8E5-47E4-877A-FAFE9F98487E}" dt="2018-11-07T17:52:14.653" v="2057" actId="962"/>
          <ac:spMkLst>
            <pc:docMk/>
            <pc:sldMk cId="0" sldId="278"/>
            <ac:spMk id="4" creationId="{00000000-0000-0000-0000-000000000000}"/>
          </ac:spMkLst>
        </pc:spChg>
        <pc:grpChg chg="add mod">
          <ac:chgData name="Dombrowski, Sally" userId="eea85e39-eadb-46bb-8315-ba0b37970c2b" providerId="ADAL" clId="{F33B2FC4-A8E5-47E4-877A-FAFE9F98487E}" dt="2018-11-07T17:52:01.655" v="2049" actId="962"/>
          <ac:grpSpMkLst>
            <pc:docMk/>
            <pc:sldMk cId="0" sldId="278"/>
            <ac:grpSpMk id="5" creationId="{050857C2-0DDD-4E6A-9CD3-77AAC2B39A60}"/>
          </ac:grpSpMkLst>
        </pc:grpChg>
      </pc:sldChg>
      <pc:sldChg chg="addSp delSp modSp">
        <pc:chgData name="Dombrowski, Sally" userId="eea85e39-eadb-46bb-8315-ba0b37970c2b" providerId="ADAL" clId="{F33B2FC4-A8E5-47E4-877A-FAFE9F98487E}" dt="2018-11-07T19:03:18.332" v="2321" actId="962"/>
        <pc:sldMkLst>
          <pc:docMk/>
          <pc:sldMk cId="0" sldId="279"/>
        </pc:sldMkLst>
        <pc:spChg chg="mod">
          <ac:chgData name="Dombrowski, Sally" userId="eea85e39-eadb-46bb-8315-ba0b37970c2b" providerId="ADAL" clId="{F33B2FC4-A8E5-47E4-877A-FAFE9F98487E}" dt="2018-11-07T17:52:40.542" v="2073" actId="164"/>
          <ac:spMkLst>
            <pc:docMk/>
            <pc:sldMk cId="0" sldId="279"/>
            <ac:spMk id="3" creationId="{00000000-0000-0000-0000-000000000000}"/>
          </ac:spMkLst>
        </pc:spChg>
        <pc:spChg chg="mod topLvl">
          <ac:chgData name="Dombrowski, Sally" userId="eea85e39-eadb-46bb-8315-ba0b37970c2b" providerId="ADAL" clId="{F33B2FC4-A8E5-47E4-877A-FAFE9F98487E}" dt="2018-11-07T19:02:15.443" v="2299" actId="962"/>
          <ac:spMkLst>
            <pc:docMk/>
            <pc:sldMk cId="0" sldId="279"/>
            <ac:spMk id="4" creationId="{00000000-0000-0000-0000-000000000000}"/>
          </ac:spMkLst>
        </pc:spChg>
        <pc:spChg chg="add del mod">
          <ac:chgData name="Dombrowski, Sally" userId="eea85e39-eadb-46bb-8315-ba0b37970c2b" providerId="ADAL" clId="{F33B2FC4-A8E5-47E4-877A-FAFE9F98487E}" dt="2018-11-07T19:03:10.004" v="2313" actId="962"/>
          <ac:spMkLst>
            <pc:docMk/>
            <pc:sldMk cId="0" sldId="279"/>
            <ac:spMk id="5" creationId="{00000000-0000-0000-0000-000000000000}"/>
          </ac:spMkLst>
        </pc:spChg>
        <pc:spChg chg="mod">
          <ac:chgData name="Dombrowski, Sally" userId="eea85e39-eadb-46bb-8315-ba0b37970c2b" providerId="ADAL" clId="{F33B2FC4-A8E5-47E4-877A-FAFE9F98487E}" dt="2018-11-07T19:03:18.332" v="2321" actId="962"/>
          <ac:spMkLst>
            <pc:docMk/>
            <pc:sldMk cId="0" sldId="279"/>
            <ac:spMk id="6" creationId="{00000000-0000-0000-0000-000000000000}"/>
          </ac:spMkLst>
        </pc:spChg>
        <pc:grpChg chg="add mod topLvl">
          <ac:chgData name="Dombrowski, Sally" userId="eea85e39-eadb-46bb-8315-ba0b37970c2b" providerId="ADAL" clId="{F33B2FC4-A8E5-47E4-877A-FAFE9F98487E}" dt="2018-11-07T17:58:07.082" v="2189" actId="164"/>
          <ac:grpSpMkLst>
            <pc:docMk/>
            <pc:sldMk cId="0" sldId="279"/>
            <ac:grpSpMk id="7" creationId="{9AFBC831-3A4B-43F2-9928-AED652B33263}"/>
          </ac:grpSpMkLst>
        </pc:grpChg>
        <pc:grpChg chg="add del mod">
          <ac:chgData name="Dombrowski, Sally" userId="eea85e39-eadb-46bb-8315-ba0b37970c2b" providerId="ADAL" clId="{F33B2FC4-A8E5-47E4-877A-FAFE9F98487E}" dt="2018-11-07T17:56:34.665" v="2186" actId="165"/>
          <ac:grpSpMkLst>
            <pc:docMk/>
            <pc:sldMk cId="0" sldId="279"/>
            <ac:grpSpMk id="8" creationId="{94030AA1-68D8-4A08-9FAE-927FE6BDD927}"/>
          </ac:grpSpMkLst>
        </pc:grpChg>
        <pc:grpChg chg="add del mod">
          <ac:chgData name="Dombrowski, Sally" userId="eea85e39-eadb-46bb-8315-ba0b37970c2b" providerId="ADAL" clId="{F33B2FC4-A8E5-47E4-877A-FAFE9F98487E}" dt="2018-11-07T17:57:34.251" v="2188" actId="165"/>
          <ac:grpSpMkLst>
            <pc:docMk/>
            <pc:sldMk cId="0" sldId="279"/>
            <ac:grpSpMk id="9" creationId="{4CD24562-1BE4-4DEA-80BD-DAD27792136B}"/>
          </ac:grpSpMkLst>
        </pc:grpChg>
        <pc:grpChg chg="add mod">
          <ac:chgData name="Dombrowski, Sally" userId="eea85e39-eadb-46bb-8315-ba0b37970c2b" providerId="ADAL" clId="{F33B2FC4-A8E5-47E4-877A-FAFE9F98487E}" dt="2018-11-07T19:02:05.648" v="2291" actId="962"/>
          <ac:grpSpMkLst>
            <pc:docMk/>
            <pc:sldMk cId="0" sldId="279"/>
            <ac:grpSpMk id="10" creationId="{72580CF2-D2A6-4E86-A282-4235E494B0D7}"/>
          </ac:grpSpMkLst>
        </pc:grpChg>
      </pc:sldChg>
      <pc:sldChg chg="modSp">
        <pc:chgData name="Dombrowski, Sally" userId="eea85e39-eadb-46bb-8315-ba0b37970c2b" providerId="ADAL" clId="{F33B2FC4-A8E5-47E4-877A-FAFE9F98487E}" dt="2018-11-07T19:03:45.353" v="2395" actId="962"/>
        <pc:sldMkLst>
          <pc:docMk/>
          <pc:sldMk cId="0" sldId="280"/>
        </pc:sldMkLst>
        <pc:spChg chg="mod">
          <ac:chgData name="Dombrowski, Sally" userId="eea85e39-eadb-46bb-8315-ba0b37970c2b" providerId="ADAL" clId="{F33B2FC4-A8E5-47E4-877A-FAFE9F98487E}" dt="2018-11-07T19:03:45.353" v="2395" actId="962"/>
          <ac:spMkLst>
            <pc:docMk/>
            <pc:sldMk cId="0" sldId="280"/>
            <ac:spMk id="3" creationId="{00000000-0000-0000-0000-000000000000}"/>
          </ac:spMkLst>
        </pc:spChg>
      </pc:sldChg>
      <pc:sldChg chg="modSp">
        <pc:chgData name="Dombrowski, Sally" userId="eea85e39-eadb-46bb-8315-ba0b37970c2b" providerId="ADAL" clId="{F33B2FC4-A8E5-47E4-877A-FAFE9F98487E}" dt="2018-11-07T19:04:19.553" v="2462" actId="962"/>
        <pc:sldMkLst>
          <pc:docMk/>
          <pc:sldMk cId="0" sldId="281"/>
        </pc:sldMkLst>
        <pc:spChg chg="mod">
          <ac:chgData name="Dombrowski, Sally" userId="eea85e39-eadb-46bb-8315-ba0b37970c2b" providerId="ADAL" clId="{F33B2FC4-A8E5-47E4-877A-FAFE9F98487E}" dt="2018-11-07T19:04:19.553" v="2462" actId="962"/>
          <ac:spMkLst>
            <pc:docMk/>
            <pc:sldMk cId="0" sldId="281"/>
            <ac:spMk id="3" creationId="{00000000-0000-0000-0000-000000000000}"/>
          </ac:spMkLst>
        </pc:spChg>
      </pc:sldChg>
      <pc:sldChg chg="modSp">
        <pc:chgData name="Dombrowski, Sally" userId="eea85e39-eadb-46bb-8315-ba0b37970c2b" providerId="ADAL" clId="{F33B2FC4-A8E5-47E4-877A-FAFE9F98487E}" dt="2018-11-07T19:24:14.075" v="2530" actId="962"/>
        <pc:sldMkLst>
          <pc:docMk/>
          <pc:sldMk cId="0" sldId="282"/>
        </pc:sldMkLst>
        <pc:spChg chg="mod">
          <ac:chgData name="Dombrowski, Sally" userId="eea85e39-eadb-46bb-8315-ba0b37970c2b" providerId="ADAL" clId="{F33B2FC4-A8E5-47E4-877A-FAFE9F98487E}" dt="2018-11-07T19:24:14.075" v="2530" actId="962"/>
          <ac:spMkLst>
            <pc:docMk/>
            <pc:sldMk cId="0" sldId="282"/>
            <ac:spMk id="3" creationId="{00000000-0000-0000-0000-000000000000}"/>
          </ac:spMkLst>
        </pc:spChg>
      </pc:sldChg>
      <pc:sldChg chg="addSp delSp modSp">
        <pc:chgData name="Dombrowski, Sally" userId="eea85e39-eadb-46bb-8315-ba0b37970c2b" providerId="ADAL" clId="{F33B2FC4-A8E5-47E4-877A-FAFE9F98487E}" dt="2018-11-07T19:26:37.321" v="2642" actId="962"/>
        <pc:sldMkLst>
          <pc:docMk/>
          <pc:sldMk cId="0" sldId="284"/>
        </pc:sldMkLst>
        <pc:spChg chg="mod">
          <ac:chgData name="Dombrowski, Sally" userId="eea85e39-eadb-46bb-8315-ba0b37970c2b" providerId="ADAL" clId="{F33B2FC4-A8E5-47E4-877A-FAFE9F98487E}" dt="2018-11-07T19:25:48.005" v="2541" actId="962"/>
          <ac:spMkLst>
            <pc:docMk/>
            <pc:sldMk cId="0" sldId="284"/>
            <ac:spMk id="2" creationId="{00000000-0000-0000-0000-000000000000}"/>
          </ac:spMkLst>
        </pc:spChg>
        <pc:spChg chg="del ord">
          <ac:chgData name="Dombrowski, Sally" userId="eea85e39-eadb-46bb-8315-ba0b37970c2b" providerId="ADAL" clId="{F33B2FC4-A8E5-47E4-877A-FAFE9F98487E}" dt="2018-11-07T19:25:20.404" v="2532" actId="478"/>
          <ac:spMkLst>
            <pc:docMk/>
            <pc:sldMk cId="0" sldId="284"/>
            <ac:spMk id="4" creationId="{00000000-0000-0000-0000-000000000000}"/>
          </ac:spMkLst>
        </pc:spChg>
        <pc:spChg chg="mod">
          <ac:chgData name="Dombrowski, Sally" userId="eea85e39-eadb-46bb-8315-ba0b37970c2b" providerId="ADAL" clId="{F33B2FC4-A8E5-47E4-877A-FAFE9F98487E}" dt="2018-11-07T19:25:32.379" v="2533" actId="164"/>
          <ac:spMkLst>
            <pc:docMk/>
            <pc:sldMk cId="0" sldId="284"/>
            <ac:spMk id="5" creationId="{00000000-0000-0000-0000-000000000000}"/>
          </ac:spMkLst>
        </pc:spChg>
        <pc:grpChg chg="add mod">
          <ac:chgData name="Dombrowski, Sally" userId="eea85e39-eadb-46bb-8315-ba0b37970c2b" providerId="ADAL" clId="{F33B2FC4-A8E5-47E4-877A-FAFE9F98487E}" dt="2018-11-07T19:26:37.321" v="2642" actId="962"/>
          <ac:grpSpMkLst>
            <pc:docMk/>
            <pc:sldMk cId="0" sldId="284"/>
            <ac:grpSpMk id="9" creationId="{F6A70FA3-0D63-4A4F-B378-BE253EB65CD7}"/>
          </ac:grpSpMkLst>
        </pc:grpChg>
      </pc:sldChg>
      <pc:sldChg chg="addSp delSp modSp">
        <pc:chgData name="Dombrowski, Sally" userId="eea85e39-eadb-46bb-8315-ba0b37970c2b" providerId="ADAL" clId="{F33B2FC4-A8E5-47E4-877A-FAFE9F98487E}" dt="2018-11-14T12:57:24.210" v="4774"/>
        <pc:sldMkLst>
          <pc:docMk/>
          <pc:sldMk cId="0" sldId="285"/>
        </pc:sldMkLst>
        <pc:spChg chg="add del mod">
          <ac:chgData name="Dombrowski, Sally" userId="eea85e39-eadb-46bb-8315-ba0b37970c2b" providerId="ADAL" clId="{F33B2FC4-A8E5-47E4-877A-FAFE9F98487E}" dt="2018-11-14T12:56:22.767" v="4753"/>
          <ac:spMkLst>
            <pc:docMk/>
            <pc:sldMk cId="0" sldId="285"/>
            <ac:spMk id="5" creationId="{634908F0-A519-4AFE-A509-73370A9B3EB7}"/>
          </ac:spMkLst>
        </pc:spChg>
        <pc:spChg chg="add del mod">
          <ac:chgData name="Dombrowski, Sally" userId="eea85e39-eadb-46bb-8315-ba0b37970c2b" providerId="ADAL" clId="{F33B2FC4-A8E5-47E4-877A-FAFE9F98487E}" dt="2018-11-14T12:57:24.210" v="4774"/>
          <ac:spMkLst>
            <pc:docMk/>
            <pc:sldMk cId="0" sldId="285"/>
            <ac:spMk id="6" creationId="{557446DA-C96B-49D7-8DEB-876426226122}"/>
          </ac:spMkLst>
        </pc:spChg>
      </pc:sldChg>
      <pc:sldChg chg="delSp modSp">
        <pc:chgData name="Dombrowski, Sally" userId="eea85e39-eadb-46bb-8315-ba0b37970c2b" providerId="ADAL" clId="{F33B2FC4-A8E5-47E4-877A-FAFE9F98487E}" dt="2018-11-07T19:31:27.717" v="2733" actId="962"/>
        <pc:sldMkLst>
          <pc:docMk/>
          <pc:sldMk cId="0" sldId="286"/>
        </pc:sldMkLst>
        <pc:spChg chg="mod">
          <ac:chgData name="Dombrowski, Sally" userId="eea85e39-eadb-46bb-8315-ba0b37970c2b" providerId="ADAL" clId="{F33B2FC4-A8E5-47E4-877A-FAFE9F98487E}" dt="2018-11-07T19:31:27.717" v="2733" actId="962"/>
          <ac:spMkLst>
            <pc:docMk/>
            <pc:sldMk cId="0" sldId="286"/>
            <ac:spMk id="2" creationId="{00000000-0000-0000-0000-000000000000}"/>
          </ac:spMkLst>
        </pc:spChg>
        <pc:spChg chg="del">
          <ac:chgData name="Dombrowski, Sally" userId="eea85e39-eadb-46bb-8315-ba0b37970c2b" providerId="ADAL" clId="{F33B2FC4-A8E5-47E4-877A-FAFE9F98487E}" dt="2018-11-07T19:30:21.582" v="2643" actId="478"/>
          <ac:spMkLst>
            <pc:docMk/>
            <pc:sldMk cId="0" sldId="286"/>
            <ac:spMk id="3" creationId="{00000000-0000-0000-0000-000000000000}"/>
          </ac:spMkLst>
        </pc:spChg>
      </pc:sldChg>
      <pc:sldChg chg="addSp delSp modSp">
        <pc:chgData name="Dombrowski, Sally" userId="eea85e39-eadb-46bb-8315-ba0b37970c2b" providerId="ADAL" clId="{F33B2FC4-A8E5-47E4-877A-FAFE9F98487E}" dt="2018-11-07T19:32:46.588" v="2846" actId="962"/>
        <pc:sldMkLst>
          <pc:docMk/>
          <pc:sldMk cId="0" sldId="287"/>
        </pc:sldMkLst>
        <pc:spChg chg="add del mod">
          <ac:chgData name="Dombrowski, Sally" userId="eea85e39-eadb-46bb-8315-ba0b37970c2b" providerId="ADAL" clId="{F33B2FC4-A8E5-47E4-877A-FAFE9F98487E}" dt="2018-11-07T19:32:46.588" v="2846" actId="962"/>
          <ac:spMkLst>
            <pc:docMk/>
            <pc:sldMk cId="0" sldId="287"/>
            <ac:spMk id="2" creationId="{00000000-0000-0000-0000-000000000000}"/>
          </ac:spMkLst>
        </pc:spChg>
        <pc:spChg chg="del">
          <ac:chgData name="Dombrowski, Sally" userId="eea85e39-eadb-46bb-8315-ba0b37970c2b" providerId="ADAL" clId="{F33B2FC4-A8E5-47E4-877A-FAFE9F98487E}" dt="2018-11-07T19:31:45.393" v="2736" actId="478"/>
          <ac:spMkLst>
            <pc:docMk/>
            <pc:sldMk cId="0" sldId="287"/>
            <ac:spMk id="3" creationId="{00000000-0000-0000-0000-000000000000}"/>
          </ac:spMkLst>
        </pc:spChg>
      </pc:sldChg>
      <pc:sldChg chg="delSp modSp">
        <pc:chgData name="Dombrowski, Sally" userId="eea85e39-eadb-46bb-8315-ba0b37970c2b" providerId="ADAL" clId="{F33B2FC4-A8E5-47E4-877A-FAFE9F98487E}" dt="2018-11-07T19:34:00.349" v="2929" actId="962"/>
        <pc:sldMkLst>
          <pc:docMk/>
          <pc:sldMk cId="0" sldId="288"/>
        </pc:sldMkLst>
        <pc:spChg chg="mod">
          <ac:chgData name="Dombrowski, Sally" userId="eea85e39-eadb-46bb-8315-ba0b37970c2b" providerId="ADAL" clId="{F33B2FC4-A8E5-47E4-877A-FAFE9F98487E}" dt="2018-11-07T19:34:00.349" v="2929" actId="962"/>
          <ac:spMkLst>
            <pc:docMk/>
            <pc:sldMk cId="0" sldId="288"/>
            <ac:spMk id="2" creationId="{00000000-0000-0000-0000-000000000000}"/>
          </ac:spMkLst>
        </pc:spChg>
        <pc:spChg chg="del">
          <ac:chgData name="Dombrowski, Sally" userId="eea85e39-eadb-46bb-8315-ba0b37970c2b" providerId="ADAL" clId="{F33B2FC4-A8E5-47E4-877A-FAFE9F98487E}" dt="2018-11-07T19:32:57.716" v="2847" actId="478"/>
          <ac:spMkLst>
            <pc:docMk/>
            <pc:sldMk cId="0" sldId="288"/>
            <ac:spMk id="3" creationId="{00000000-0000-0000-0000-000000000000}"/>
          </ac:spMkLst>
        </pc:spChg>
      </pc:sldChg>
      <pc:sldChg chg="modSp">
        <pc:chgData name="Dombrowski, Sally" userId="eea85e39-eadb-46bb-8315-ba0b37970c2b" providerId="ADAL" clId="{F33B2FC4-A8E5-47E4-877A-FAFE9F98487E}" dt="2018-11-07T19:35:16.289" v="3057" actId="962"/>
        <pc:sldMkLst>
          <pc:docMk/>
          <pc:sldMk cId="0" sldId="289"/>
        </pc:sldMkLst>
        <pc:spChg chg="mod">
          <ac:chgData name="Dombrowski, Sally" userId="eea85e39-eadb-46bb-8315-ba0b37970c2b" providerId="ADAL" clId="{F33B2FC4-A8E5-47E4-877A-FAFE9F98487E}" dt="2018-11-07T19:35:16.289" v="3057" actId="962"/>
          <ac:spMkLst>
            <pc:docMk/>
            <pc:sldMk cId="0" sldId="289"/>
            <ac:spMk id="2" creationId="{00000000-0000-0000-0000-000000000000}"/>
          </ac:spMkLst>
        </pc:spChg>
      </pc:sldChg>
      <pc:sldChg chg="addSp modSp">
        <pc:chgData name="Dombrowski, Sally" userId="eea85e39-eadb-46bb-8315-ba0b37970c2b" providerId="ADAL" clId="{F33B2FC4-A8E5-47E4-877A-FAFE9F98487E}" dt="2018-11-07T19:37:22.648" v="3203" actId="962"/>
        <pc:sldMkLst>
          <pc:docMk/>
          <pc:sldMk cId="0" sldId="290"/>
        </pc:sldMkLst>
        <pc:spChg chg="mod">
          <ac:chgData name="Dombrowski, Sally" userId="eea85e39-eadb-46bb-8315-ba0b37970c2b" providerId="ADAL" clId="{F33B2FC4-A8E5-47E4-877A-FAFE9F98487E}" dt="2018-11-07T19:37:22.648" v="3203" actId="962"/>
          <ac:spMkLst>
            <pc:docMk/>
            <pc:sldMk cId="0" sldId="290"/>
            <ac:spMk id="2" creationId="{00000000-0000-0000-0000-000000000000}"/>
          </ac:spMkLst>
        </pc:spChg>
        <pc:spChg chg="mod">
          <ac:chgData name="Dombrowski, Sally" userId="eea85e39-eadb-46bb-8315-ba0b37970c2b" providerId="ADAL" clId="{F33B2FC4-A8E5-47E4-877A-FAFE9F98487E}" dt="2018-11-07T19:36:03.073" v="3058" actId="164"/>
          <ac:spMkLst>
            <pc:docMk/>
            <pc:sldMk cId="0" sldId="290"/>
            <ac:spMk id="4" creationId="{00000000-0000-0000-0000-000000000000}"/>
          </ac:spMkLst>
        </pc:spChg>
        <pc:spChg chg="mod">
          <ac:chgData name="Dombrowski, Sally" userId="eea85e39-eadb-46bb-8315-ba0b37970c2b" providerId="ADAL" clId="{F33B2FC4-A8E5-47E4-877A-FAFE9F98487E}" dt="2018-11-07T19:36:03.073" v="3058" actId="164"/>
          <ac:spMkLst>
            <pc:docMk/>
            <pc:sldMk cId="0" sldId="290"/>
            <ac:spMk id="5" creationId="{00000000-0000-0000-0000-000000000000}"/>
          </ac:spMkLst>
        </pc:spChg>
        <pc:spChg chg="mod">
          <ac:chgData name="Dombrowski, Sally" userId="eea85e39-eadb-46bb-8315-ba0b37970c2b" providerId="ADAL" clId="{F33B2FC4-A8E5-47E4-877A-FAFE9F98487E}" dt="2018-11-07T19:36:03.073" v="3058" actId="164"/>
          <ac:spMkLst>
            <pc:docMk/>
            <pc:sldMk cId="0" sldId="290"/>
            <ac:spMk id="6" creationId="{00000000-0000-0000-0000-000000000000}"/>
          </ac:spMkLst>
        </pc:spChg>
        <pc:spChg chg="mod">
          <ac:chgData name="Dombrowski, Sally" userId="eea85e39-eadb-46bb-8315-ba0b37970c2b" providerId="ADAL" clId="{F33B2FC4-A8E5-47E4-877A-FAFE9F98487E}" dt="2018-11-07T19:36:03.073" v="3058" actId="164"/>
          <ac:spMkLst>
            <pc:docMk/>
            <pc:sldMk cId="0" sldId="290"/>
            <ac:spMk id="7" creationId="{00000000-0000-0000-0000-000000000000}"/>
          </ac:spMkLst>
        </pc:spChg>
        <pc:spChg chg="mod">
          <ac:chgData name="Dombrowski, Sally" userId="eea85e39-eadb-46bb-8315-ba0b37970c2b" providerId="ADAL" clId="{F33B2FC4-A8E5-47E4-877A-FAFE9F98487E}" dt="2018-11-07T19:36:03.073" v="3058" actId="164"/>
          <ac:spMkLst>
            <pc:docMk/>
            <pc:sldMk cId="0" sldId="290"/>
            <ac:spMk id="8" creationId="{00000000-0000-0000-0000-000000000000}"/>
          </ac:spMkLst>
        </pc:spChg>
        <pc:spChg chg="mod">
          <ac:chgData name="Dombrowski, Sally" userId="eea85e39-eadb-46bb-8315-ba0b37970c2b" providerId="ADAL" clId="{F33B2FC4-A8E5-47E4-877A-FAFE9F98487E}" dt="2018-11-07T19:36:03.073" v="3058" actId="164"/>
          <ac:spMkLst>
            <pc:docMk/>
            <pc:sldMk cId="0" sldId="290"/>
            <ac:spMk id="9" creationId="{00000000-0000-0000-0000-000000000000}"/>
          </ac:spMkLst>
        </pc:spChg>
        <pc:grpChg chg="add mod">
          <ac:chgData name="Dombrowski, Sally" userId="eea85e39-eadb-46bb-8315-ba0b37970c2b" providerId="ADAL" clId="{F33B2FC4-A8E5-47E4-877A-FAFE9F98487E}" dt="2018-11-07T19:37:12.653" v="3195" actId="962"/>
          <ac:grpSpMkLst>
            <pc:docMk/>
            <pc:sldMk cId="0" sldId="290"/>
            <ac:grpSpMk id="13" creationId="{D7945DDE-C6C5-4B29-BC68-87C220E61B38}"/>
          </ac:grpSpMkLst>
        </pc:grpChg>
      </pc:sldChg>
      <pc:sldChg chg="modSp">
        <pc:chgData name="Dombrowski, Sally" userId="eea85e39-eadb-46bb-8315-ba0b37970c2b" providerId="ADAL" clId="{F33B2FC4-A8E5-47E4-877A-FAFE9F98487E}" dt="2018-11-07T19:50:55.627" v="3323" actId="962"/>
        <pc:sldMkLst>
          <pc:docMk/>
          <pc:sldMk cId="0" sldId="291"/>
        </pc:sldMkLst>
        <pc:spChg chg="mod">
          <ac:chgData name="Dombrowski, Sally" userId="eea85e39-eadb-46bb-8315-ba0b37970c2b" providerId="ADAL" clId="{F33B2FC4-A8E5-47E4-877A-FAFE9F98487E}" dt="2018-11-07T19:50:55.627" v="3323" actId="962"/>
          <ac:spMkLst>
            <pc:docMk/>
            <pc:sldMk cId="0" sldId="291"/>
            <ac:spMk id="2" creationId="{00000000-0000-0000-0000-000000000000}"/>
          </ac:spMkLst>
        </pc:spChg>
      </pc:sldChg>
      <pc:sldChg chg="addSp modSp">
        <pc:chgData name="Dombrowski, Sally" userId="eea85e39-eadb-46bb-8315-ba0b37970c2b" providerId="ADAL" clId="{F33B2FC4-A8E5-47E4-877A-FAFE9F98487E}" dt="2018-11-07T20:00:48.594" v="4267" actId="962"/>
        <pc:sldMkLst>
          <pc:docMk/>
          <pc:sldMk cId="0" sldId="292"/>
        </pc:sldMkLst>
        <pc:spChg chg="mod">
          <ac:chgData name="Dombrowski, Sally" userId="eea85e39-eadb-46bb-8315-ba0b37970c2b" providerId="ADAL" clId="{F33B2FC4-A8E5-47E4-877A-FAFE9F98487E}" dt="2018-11-07T20:00:48.594" v="4267" actId="962"/>
          <ac:spMkLst>
            <pc:docMk/>
            <pc:sldMk cId="0" sldId="292"/>
            <ac:spMk id="3" creationId="{00000000-0000-0000-0000-000000000000}"/>
          </ac:spMkLst>
        </pc:spChg>
        <pc:spChg chg="mod">
          <ac:chgData name="Dombrowski, Sally" userId="eea85e39-eadb-46bb-8315-ba0b37970c2b" providerId="ADAL" clId="{F33B2FC4-A8E5-47E4-877A-FAFE9F98487E}" dt="2018-11-07T19:52:48.505" v="3324" actId="164"/>
          <ac:spMkLst>
            <pc:docMk/>
            <pc:sldMk cId="0" sldId="292"/>
            <ac:spMk id="4" creationId="{00000000-0000-0000-0000-000000000000}"/>
          </ac:spMkLst>
        </pc:spChg>
        <pc:spChg chg="mod">
          <ac:chgData name="Dombrowski, Sally" userId="eea85e39-eadb-46bb-8315-ba0b37970c2b" providerId="ADAL" clId="{F33B2FC4-A8E5-47E4-877A-FAFE9F98487E}" dt="2018-11-07T19:59:18.644" v="3897" actId="962"/>
          <ac:spMkLst>
            <pc:docMk/>
            <pc:sldMk cId="0" sldId="292"/>
            <ac:spMk id="5" creationId="{00000000-0000-0000-0000-000000000000}"/>
          </ac:spMkLst>
        </pc:spChg>
        <pc:spChg chg="mod">
          <ac:chgData name="Dombrowski, Sally" userId="eea85e39-eadb-46bb-8315-ba0b37970c2b" providerId="ADAL" clId="{F33B2FC4-A8E5-47E4-877A-FAFE9F98487E}" dt="2018-11-07T20:00:24.755" v="4249" actId="962"/>
          <ac:spMkLst>
            <pc:docMk/>
            <pc:sldMk cId="0" sldId="292"/>
            <ac:spMk id="6" creationId="{00000000-0000-0000-0000-000000000000}"/>
          </ac:spMkLst>
        </pc:spChg>
        <pc:spChg chg="mod">
          <ac:chgData name="Dombrowski, Sally" userId="eea85e39-eadb-46bb-8315-ba0b37970c2b" providerId="ADAL" clId="{F33B2FC4-A8E5-47E4-877A-FAFE9F98487E}" dt="2018-11-07T19:52:48.505" v="3324" actId="164"/>
          <ac:spMkLst>
            <pc:docMk/>
            <pc:sldMk cId="0" sldId="292"/>
            <ac:spMk id="7" creationId="{00000000-0000-0000-0000-000000000000}"/>
          </ac:spMkLst>
        </pc:spChg>
        <pc:spChg chg="mod">
          <ac:chgData name="Dombrowski, Sally" userId="eea85e39-eadb-46bb-8315-ba0b37970c2b" providerId="ADAL" clId="{F33B2FC4-A8E5-47E4-877A-FAFE9F98487E}" dt="2018-11-07T20:00:34.616" v="4257" actId="962"/>
          <ac:spMkLst>
            <pc:docMk/>
            <pc:sldMk cId="0" sldId="292"/>
            <ac:spMk id="8" creationId="{00000000-0000-0000-0000-000000000000}"/>
          </ac:spMkLst>
        </pc:spChg>
        <pc:grpChg chg="add mod">
          <ac:chgData name="Dombrowski, Sally" userId="eea85e39-eadb-46bb-8315-ba0b37970c2b" providerId="ADAL" clId="{F33B2FC4-A8E5-47E4-877A-FAFE9F98487E}" dt="2018-11-07T19:57:32.570" v="3807" actId="962"/>
          <ac:grpSpMkLst>
            <pc:docMk/>
            <pc:sldMk cId="0" sldId="292"/>
            <ac:grpSpMk id="12" creationId="{37459EC2-222E-4977-AB2C-2E7A97A45B22}"/>
          </ac:grpSpMkLst>
        </pc:grpChg>
      </pc:sldChg>
      <pc:sldChg chg="addSp delSp modSp add del">
        <pc:chgData name="Dombrowski, Sally" userId="eea85e39-eadb-46bb-8315-ba0b37970c2b" providerId="ADAL" clId="{F33B2FC4-A8E5-47E4-877A-FAFE9F98487E}" dt="2018-11-14T12:59:08.826" v="4796" actId="2696"/>
        <pc:sldMkLst>
          <pc:docMk/>
          <pc:sldMk cId="4126533100" sldId="295"/>
        </pc:sldMkLst>
        <pc:spChg chg="mod">
          <ac:chgData name="Dombrowski, Sally" userId="eea85e39-eadb-46bb-8315-ba0b37970c2b" providerId="ADAL" clId="{F33B2FC4-A8E5-47E4-877A-FAFE9F98487E}" dt="2018-11-14T12:58:50.845" v="4793" actId="20577"/>
          <ac:spMkLst>
            <pc:docMk/>
            <pc:sldMk cId="4126533100" sldId="295"/>
            <ac:spMk id="2" creationId="{72D0D38A-6D9C-4DF1-8F8E-ED1FE67C609E}"/>
          </ac:spMkLst>
        </pc:spChg>
        <pc:spChg chg="add del">
          <ac:chgData name="Dombrowski, Sally" userId="eea85e39-eadb-46bb-8315-ba0b37970c2b" providerId="ADAL" clId="{F33B2FC4-A8E5-47E4-877A-FAFE9F98487E}" dt="2018-11-14T12:59:03.715" v="4795" actId="478"/>
          <ac:spMkLst>
            <pc:docMk/>
            <pc:sldMk cId="4126533100" sldId="295"/>
            <ac:spMk id="3" creationId="{1B18CC92-BC7F-4055-BCA2-AFAAF2BD8DCE}"/>
          </ac:spMkLst>
        </pc:spChg>
      </pc:sldChg>
      <pc:sldMasterChg chg="modSldLayout">
        <pc:chgData name="Dombrowski, Sally" userId="eea85e39-eadb-46bb-8315-ba0b37970c2b" providerId="ADAL" clId="{F33B2FC4-A8E5-47E4-877A-FAFE9F98487E}" dt="2018-11-07T17:09:27.839" v="803" actId="478"/>
        <pc:sldMasterMkLst>
          <pc:docMk/>
          <pc:sldMasterMk cId="0" sldId="2147483648"/>
        </pc:sldMasterMkLst>
        <pc:sldLayoutChg chg="delSp">
          <pc:chgData name="Dombrowski, Sally" userId="eea85e39-eadb-46bb-8315-ba0b37970c2b" providerId="ADAL" clId="{F33B2FC4-A8E5-47E4-877A-FAFE9F98487E}" dt="2018-11-07T17:01:02.454" v="793" actId="478"/>
          <pc:sldLayoutMkLst>
            <pc:docMk/>
            <pc:sldMasterMk cId="0" sldId="2147483648"/>
            <pc:sldLayoutMk cId="0" sldId="2147483661"/>
          </pc:sldLayoutMkLst>
          <pc:spChg chg="del">
            <ac:chgData name="Dombrowski, Sally" userId="eea85e39-eadb-46bb-8315-ba0b37970c2b" providerId="ADAL" clId="{F33B2FC4-A8E5-47E4-877A-FAFE9F98487E}" dt="2018-11-07T17:01:00.556" v="792" actId="478"/>
            <ac:spMkLst>
              <pc:docMk/>
              <pc:sldMasterMk cId="0" sldId="2147483648"/>
              <pc:sldLayoutMk cId="0" sldId="2147483661"/>
              <ac:spMk id="16" creationId="{00000000-0000-0000-0000-000000000000}"/>
            </ac:spMkLst>
          </pc:spChg>
          <pc:spChg chg="del">
            <ac:chgData name="Dombrowski, Sally" userId="eea85e39-eadb-46bb-8315-ba0b37970c2b" providerId="ADAL" clId="{F33B2FC4-A8E5-47E4-877A-FAFE9F98487E}" dt="2018-11-07T17:01:02.454" v="793" actId="478"/>
            <ac:spMkLst>
              <pc:docMk/>
              <pc:sldMasterMk cId="0" sldId="2147483648"/>
              <pc:sldLayoutMk cId="0" sldId="2147483661"/>
              <ac:spMk id="17" creationId="{00000000-0000-0000-0000-000000000000}"/>
            </ac:spMkLst>
          </pc:spChg>
        </pc:sldLayoutChg>
        <pc:sldLayoutChg chg="addSp delSp modSp">
          <pc:chgData name="Dombrowski, Sally" userId="eea85e39-eadb-46bb-8315-ba0b37970c2b" providerId="ADAL" clId="{F33B2FC4-A8E5-47E4-877A-FAFE9F98487E}" dt="2018-11-07T17:09:27.839" v="803" actId="478"/>
          <pc:sldLayoutMkLst>
            <pc:docMk/>
            <pc:sldMasterMk cId="0" sldId="2147483648"/>
            <pc:sldLayoutMk cId="0" sldId="2147483662"/>
          </pc:sldLayoutMkLst>
          <pc:spChg chg="mod">
            <ac:chgData name="Dombrowski, Sally" userId="eea85e39-eadb-46bb-8315-ba0b37970c2b" providerId="ADAL" clId="{F33B2FC4-A8E5-47E4-877A-FAFE9F98487E}" dt="2018-11-07T16:04:43.577" v="34" actId="14100"/>
            <ac:spMkLst>
              <pc:docMk/>
              <pc:sldMasterMk cId="0" sldId="2147483648"/>
              <pc:sldLayoutMk cId="0" sldId="2147483662"/>
              <ac:spMk id="3" creationId="{00000000-0000-0000-0000-000000000000}"/>
            </ac:spMkLst>
          </pc:spChg>
          <pc:spChg chg="add del mod ord">
            <ac:chgData name="Dombrowski, Sally" userId="eea85e39-eadb-46bb-8315-ba0b37970c2b" providerId="ADAL" clId="{F33B2FC4-A8E5-47E4-877A-FAFE9F98487E}" dt="2018-11-07T17:09:27.839" v="803" actId="478"/>
            <ac:spMkLst>
              <pc:docMk/>
              <pc:sldMasterMk cId="0" sldId="2147483648"/>
              <pc:sldLayoutMk cId="0" sldId="2147483662"/>
              <ac:spMk id="7" creationId="{4825E9C8-7AC7-4D40-919A-F04E65B7A751}"/>
            </ac:spMkLst>
          </pc:spChg>
        </pc:sldLayoutChg>
      </pc:sldMasterChg>
      <pc:sldMasterChg chg="addSp modSp">
        <pc:chgData name="Dombrowski, Sally" userId="eea85e39-eadb-46bb-8315-ba0b37970c2b" providerId="ADAL" clId="{F33B2FC4-A8E5-47E4-877A-FAFE9F98487E}" dt="2018-11-07T16:59:04.457" v="791" actId="1035"/>
        <pc:sldMasterMkLst>
          <pc:docMk/>
          <pc:sldMasterMk cId="1344063220" sldId="2147483666"/>
        </pc:sldMasterMkLst>
        <pc:spChg chg="add mod">
          <ac:chgData name="Dombrowski, Sally" userId="eea85e39-eadb-46bb-8315-ba0b37970c2b" providerId="ADAL" clId="{F33B2FC4-A8E5-47E4-877A-FAFE9F98487E}" dt="2018-11-07T16:59:04.457" v="791" actId="1035"/>
          <ac:spMkLst>
            <pc:docMk/>
            <pc:sldMasterMk cId="1344063220" sldId="2147483666"/>
            <ac:spMk id="2" creationId="{45DFD473-3444-4AD9-B78A-D5B5D2D3C498}"/>
          </ac:spMkLst>
        </pc:spChg>
        <pc:spChg chg="add mod">
          <ac:chgData name="Dombrowski, Sally" userId="eea85e39-eadb-46bb-8315-ba0b37970c2b" providerId="ADAL" clId="{F33B2FC4-A8E5-47E4-877A-FAFE9F98487E}" dt="2018-11-07T16:59:04.457" v="791" actId="1035"/>
          <ac:spMkLst>
            <pc:docMk/>
            <pc:sldMasterMk cId="1344063220" sldId="2147483666"/>
            <ac:spMk id="3" creationId="{84DE18F2-8A85-4E2A-8D4A-14C8266FA83A}"/>
          </ac:spMkLst>
        </pc:spChg>
        <pc:spChg chg="add mod">
          <ac:chgData name="Dombrowski, Sally" userId="eea85e39-eadb-46bb-8315-ba0b37970c2b" providerId="ADAL" clId="{F33B2FC4-A8E5-47E4-877A-FAFE9F98487E}" dt="2018-11-07T16:59:04.457" v="791" actId="1035"/>
          <ac:spMkLst>
            <pc:docMk/>
            <pc:sldMasterMk cId="1344063220" sldId="2147483666"/>
            <ac:spMk id="4" creationId="{732B905B-E809-4FDE-A637-F3094C57D89D}"/>
          </ac:spMkLst>
        </pc:spChg>
        <pc:spChg chg="add mod">
          <ac:chgData name="Dombrowski, Sally" userId="eea85e39-eadb-46bb-8315-ba0b37970c2b" providerId="ADAL" clId="{F33B2FC4-A8E5-47E4-877A-FAFE9F98487E}" dt="2018-11-07T16:59:04.457" v="791" actId="1035"/>
          <ac:spMkLst>
            <pc:docMk/>
            <pc:sldMasterMk cId="1344063220" sldId="2147483666"/>
            <ac:spMk id="5" creationId="{C310660A-5566-4F33-BBD9-4BDD0DD7417B}"/>
          </ac:spMkLst>
        </pc:spChg>
        <pc:spChg chg="add mod">
          <ac:chgData name="Dombrowski, Sally" userId="eea85e39-eadb-46bb-8315-ba0b37970c2b" providerId="ADAL" clId="{F33B2FC4-A8E5-47E4-877A-FAFE9F98487E}" dt="2018-11-07T16:59:04.457" v="791" actId="1035"/>
          <ac:spMkLst>
            <pc:docMk/>
            <pc:sldMasterMk cId="1344063220" sldId="2147483666"/>
            <ac:spMk id="6" creationId="{64E44DAC-C769-490E-BA00-569487FD7ED7}"/>
          </ac:spMkLst>
        </pc:spChg>
      </pc:sldMasterChg>
      <pc:sldMasterChg chg="addSp modSp">
        <pc:chgData name="Dombrowski, Sally" userId="eea85e39-eadb-46bb-8315-ba0b37970c2b" providerId="ADAL" clId="{F33B2FC4-A8E5-47E4-877A-FAFE9F98487E}" dt="2018-11-07T17:01:04.526" v="794" actId="1035"/>
        <pc:sldMasterMkLst>
          <pc:docMk/>
          <pc:sldMasterMk cId="1762762838" sldId="2147483678"/>
        </pc:sldMasterMkLst>
        <pc:spChg chg="add mod">
          <ac:chgData name="Dombrowski, Sally" userId="eea85e39-eadb-46bb-8315-ba0b37970c2b" providerId="ADAL" clId="{F33B2FC4-A8E5-47E4-877A-FAFE9F98487E}" dt="2018-11-07T17:01:04.526" v="794" actId="1035"/>
          <ac:spMkLst>
            <pc:docMk/>
            <pc:sldMasterMk cId="1762762838" sldId="2147483678"/>
            <ac:spMk id="2" creationId="{77D756E3-2E08-4771-A6ED-B632C91C7DC8}"/>
          </ac:spMkLst>
        </pc:spChg>
        <pc:spChg chg="add mod">
          <ac:chgData name="Dombrowski, Sally" userId="eea85e39-eadb-46bb-8315-ba0b37970c2b" providerId="ADAL" clId="{F33B2FC4-A8E5-47E4-877A-FAFE9F98487E}" dt="2018-11-07T17:01:04.526" v="794" actId="1035"/>
          <ac:spMkLst>
            <pc:docMk/>
            <pc:sldMasterMk cId="1762762838" sldId="2147483678"/>
            <ac:spMk id="3" creationId="{963594A7-BA7C-4AF2-81CD-FCA5C1A36BAA}"/>
          </ac:spMkLst>
        </pc:spChg>
        <pc:spChg chg="add mod">
          <ac:chgData name="Dombrowski, Sally" userId="eea85e39-eadb-46bb-8315-ba0b37970c2b" providerId="ADAL" clId="{F33B2FC4-A8E5-47E4-877A-FAFE9F98487E}" dt="2018-11-07T17:01:04.526" v="794" actId="1035"/>
          <ac:spMkLst>
            <pc:docMk/>
            <pc:sldMasterMk cId="1762762838" sldId="2147483678"/>
            <ac:spMk id="4" creationId="{38E8F7F3-64CF-448D-AE23-2BF801FB0DD7}"/>
          </ac:spMkLst>
        </pc:spChg>
        <pc:spChg chg="add mod">
          <ac:chgData name="Dombrowski, Sally" userId="eea85e39-eadb-46bb-8315-ba0b37970c2b" providerId="ADAL" clId="{F33B2FC4-A8E5-47E4-877A-FAFE9F98487E}" dt="2018-11-07T17:01:04.526" v="794" actId="1035"/>
          <ac:spMkLst>
            <pc:docMk/>
            <pc:sldMasterMk cId="1762762838" sldId="2147483678"/>
            <ac:spMk id="5" creationId="{6EA3B1CE-7886-42EE-A693-8CB4B5D0A355}"/>
          </ac:spMkLst>
        </pc:spChg>
        <pc:spChg chg="add mod">
          <ac:chgData name="Dombrowski, Sally" userId="eea85e39-eadb-46bb-8315-ba0b37970c2b" providerId="ADAL" clId="{F33B2FC4-A8E5-47E4-877A-FAFE9F98487E}" dt="2018-11-07T17:01:04.526" v="794" actId="1035"/>
          <ac:spMkLst>
            <pc:docMk/>
            <pc:sldMasterMk cId="1762762838" sldId="2147483678"/>
            <ac:spMk id="6" creationId="{697B628F-2DA3-4CD3-B8B8-2139AFEB0C0E}"/>
          </ac:spMkLst>
        </pc:spChg>
      </pc:sldMasterChg>
      <pc:sldMasterChg chg="addSp modSp">
        <pc:chgData name="Dombrowski, Sally" userId="eea85e39-eadb-46bb-8315-ba0b37970c2b" providerId="ADAL" clId="{F33B2FC4-A8E5-47E4-877A-FAFE9F98487E}" dt="2018-11-07T17:09:43.764" v="804" actId="1035"/>
        <pc:sldMasterMkLst>
          <pc:docMk/>
          <pc:sldMasterMk cId="487721924" sldId="2147483690"/>
        </pc:sldMasterMkLst>
        <pc:spChg chg="add mod">
          <ac:chgData name="Dombrowski, Sally" userId="eea85e39-eadb-46bb-8315-ba0b37970c2b" providerId="ADAL" clId="{F33B2FC4-A8E5-47E4-877A-FAFE9F98487E}" dt="2018-11-07T17:09:43.764" v="804" actId="1035"/>
          <ac:spMkLst>
            <pc:docMk/>
            <pc:sldMasterMk cId="487721924" sldId="2147483690"/>
            <ac:spMk id="2" creationId="{6AA0E530-700B-4DB9-9216-958C21A54DC9}"/>
          </ac:spMkLst>
        </pc:spChg>
        <pc:spChg chg="add mod">
          <ac:chgData name="Dombrowski, Sally" userId="eea85e39-eadb-46bb-8315-ba0b37970c2b" providerId="ADAL" clId="{F33B2FC4-A8E5-47E4-877A-FAFE9F98487E}" dt="2018-11-07T17:09:43.764" v="804" actId="1035"/>
          <ac:spMkLst>
            <pc:docMk/>
            <pc:sldMasterMk cId="487721924" sldId="2147483690"/>
            <ac:spMk id="3" creationId="{E52D28F5-D148-4305-A2B5-F7D9CA959610}"/>
          </ac:spMkLst>
        </pc:spChg>
        <pc:spChg chg="add mod">
          <ac:chgData name="Dombrowski, Sally" userId="eea85e39-eadb-46bb-8315-ba0b37970c2b" providerId="ADAL" clId="{F33B2FC4-A8E5-47E4-877A-FAFE9F98487E}" dt="2018-11-07T17:09:43.764" v="804" actId="1035"/>
          <ac:spMkLst>
            <pc:docMk/>
            <pc:sldMasterMk cId="487721924" sldId="2147483690"/>
            <ac:spMk id="4" creationId="{B52D31C0-609A-48A9-B1ED-3CCF7C3CB9D2}"/>
          </ac:spMkLst>
        </pc:spChg>
        <pc:spChg chg="add mod">
          <ac:chgData name="Dombrowski, Sally" userId="eea85e39-eadb-46bb-8315-ba0b37970c2b" providerId="ADAL" clId="{F33B2FC4-A8E5-47E4-877A-FAFE9F98487E}" dt="2018-11-07T17:09:43.764" v="804" actId="1035"/>
          <ac:spMkLst>
            <pc:docMk/>
            <pc:sldMasterMk cId="487721924" sldId="2147483690"/>
            <ac:spMk id="5" creationId="{97DB0E92-B099-4D1F-B823-871475B1B5BC}"/>
          </ac:spMkLst>
        </pc:spChg>
        <pc:spChg chg="add mod">
          <ac:chgData name="Dombrowski, Sally" userId="eea85e39-eadb-46bb-8315-ba0b37970c2b" providerId="ADAL" clId="{F33B2FC4-A8E5-47E4-877A-FAFE9F98487E}" dt="2018-11-07T17:09:43.764" v="804" actId="1035"/>
          <ac:spMkLst>
            <pc:docMk/>
            <pc:sldMasterMk cId="487721924" sldId="2147483690"/>
            <ac:spMk id="6" creationId="{9714DCC4-E91A-4065-BF22-F48623F5E25A}"/>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6ACC12F-45B6-4152-8ACD-41F507AC90CD}" type="datetimeFigureOut">
              <a:rPr lang="en-US" smtClean="0"/>
              <a:t>11/14/2018</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18A5E0-03B8-4AE7-BD15-41E63AECBE55}" type="slidenum">
              <a:rPr lang="en-US" smtClean="0"/>
              <a:t>‹#›</a:t>
            </a:fld>
            <a:endParaRPr lang="en-US"/>
          </a:p>
        </p:txBody>
      </p:sp>
    </p:spTree>
    <p:extLst>
      <p:ext uri="{BB962C8B-B14F-4D97-AF65-F5344CB8AC3E}">
        <p14:creationId xmlns:p14="http://schemas.microsoft.com/office/powerpoint/2010/main" val="171547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1</a:t>
            </a:fld>
            <a:endParaRPr lang="en-US"/>
          </a:p>
        </p:txBody>
      </p:sp>
    </p:spTree>
    <p:extLst>
      <p:ext uri="{BB962C8B-B14F-4D97-AF65-F5344CB8AC3E}">
        <p14:creationId xmlns:p14="http://schemas.microsoft.com/office/powerpoint/2010/main" val="306356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10</a:t>
            </a:fld>
            <a:endParaRPr lang="en-US"/>
          </a:p>
        </p:txBody>
      </p:sp>
    </p:spTree>
    <p:extLst>
      <p:ext uri="{BB962C8B-B14F-4D97-AF65-F5344CB8AC3E}">
        <p14:creationId xmlns:p14="http://schemas.microsoft.com/office/powerpoint/2010/main" val="1342388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11</a:t>
            </a:fld>
            <a:endParaRPr lang="en-US"/>
          </a:p>
        </p:txBody>
      </p:sp>
    </p:spTree>
    <p:extLst>
      <p:ext uri="{BB962C8B-B14F-4D97-AF65-F5344CB8AC3E}">
        <p14:creationId xmlns:p14="http://schemas.microsoft.com/office/powerpoint/2010/main" val="132369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12</a:t>
            </a:fld>
            <a:endParaRPr lang="en-US"/>
          </a:p>
        </p:txBody>
      </p:sp>
    </p:spTree>
    <p:extLst>
      <p:ext uri="{BB962C8B-B14F-4D97-AF65-F5344CB8AC3E}">
        <p14:creationId xmlns:p14="http://schemas.microsoft.com/office/powerpoint/2010/main" val="78933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13</a:t>
            </a:fld>
            <a:endParaRPr lang="en-US"/>
          </a:p>
        </p:txBody>
      </p:sp>
    </p:spTree>
    <p:extLst>
      <p:ext uri="{BB962C8B-B14F-4D97-AF65-F5344CB8AC3E}">
        <p14:creationId xmlns:p14="http://schemas.microsoft.com/office/powerpoint/2010/main" val="106890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2</a:t>
            </a:fld>
            <a:endParaRPr lang="en-US"/>
          </a:p>
        </p:txBody>
      </p:sp>
    </p:spTree>
    <p:extLst>
      <p:ext uri="{BB962C8B-B14F-4D97-AF65-F5344CB8AC3E}">
        <p14:creationId xmlns:p14="http://schemas.microsoft.com/office/powerpoint/2010/main" val="191226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3</a:t>
            </a:fld>
            <a:endParaRPr lang="en-US"/>
          </a:p>
        </p:txBody>
      </p:sp>
    </p:spTree>
    <p:extLst>
      <p:ext uri="{BB962C8B-B14F-4D97-AF65-F5344CB8AC3E}">
        <p14:creationId xmlns:p14="http://schemas.microsoft.com/office/powerpoint/2010/main" val="104899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4</a:t>
            </a:fld>
            <a:endParaRPr lang="en-US"/>
          </a:p>
        </p:txBody>
      </p:sp>
    </p:spTree>
    <p:extLst>
      <p:ext uri="{BB962C8B-B14F-4D97-AF65-F5344CB8AC3E}">
        <p14:creationId xmlns:p14="http://schemas.microsoft.com/office/powerpoint/2010/main" val="58853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5</a:t>
            </a:fld>
            <a:endParaRPr lang="en-US"/>
          </a:p>
        </p:txBody>
      </p:sp>
    </p:spTree>
    <p:extLst>
      <p:ext uri="{BB962C8B-B14F-4D97-AF65-F5344CB8AC3E}">
        <p14:creationId xmlns:p14="http://schemas.microsoft.com/office/powerpoint/2010/main" val="158839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6</a:t>
            </a:fld>
            <a:endParaRPr lang="en-US"/>
          </a:p>
        </p:txBody>
      </p:sp>
    </p:spTree>
    <p:extLst>
      <p:ext uri="{BB962C8B-B14F-4D97-AF65-F5344CB8AC3E}">
        <p14:creationId xmlns:p14="http://schemas.microsoft.com/office/powerpoint/2010/main" val="248016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7</a:t>
            </a:fld>
            <a:endParaRPr lang="en-US"/>
          </a:p>
        </p:txBody>
      </p:sp>
    </p:spTree>
    <p:extLst>
      <p:ext uri="{BB962C8B-B14F-4D97-AF65-F5344CB8AC3E}">
        <p14:creationId xmlns:p14="http://schemas.microsoft.com/office/powerpoint/2010/main" val="61127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8</a:t>
            </a:fld>
            <a:endParaRPr lang="en-US"/>
          </a:p>
        </p:txBody>
      </p:sp>
    </p:spTree>
    <p:extLst>
      <p:ext uri="{BB962C8B-B14F-4D97-AF65-F5344CB8AC3E}">
        <p14:creationId xmlns:p14="http://schemas.microsoft.com/office/powerpoint/2010/main" val="149407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18A5E0-03B8-4AE7-BD15-41E63AECBE55}" type="slidenum">
              <a:rPr lang="en-US" smtClean="0"/>
              <a:t>9</a:t>
            </a:fld>
            <a:endParaRPr lang="en-US"/>
          </a:p>
        </p:txBody>
      </p:sp>
    </p:spTree>
    <p:extLst>
      <p:ext uri="{BB962C8B-B14F-4D97-AF65-F5344CB8AC3E}">
        <p14:creationId xmlns:p14="http://schemas.microsoft.com/office/powerpoint/2010/main" val="16792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959607" y="1046988"/>
            <a:ext cx="3224784" cy="2851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11/14/2018</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25400">
              <a:lnSpc>
                <a:spcPts val="1425"/>
              </a:lnSpc>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14E7-18B2-4B47-9504-77BB2EAB242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1E0A82-E346-4FCE-B3F7-562E17C1D4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0BDE8E-78DF-4E74-95BF-82004969A8B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7B2AC1-8268-4602-AEBF-8ECA0D1118C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71CCAC-E690-4798-AB47-5C2822CE2E9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4C86B5-572F-4E05-AF74-D00CC47FCD21}"/>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8" name="Footer Placeholder 7">
            <a:extLst>
              <a:ext uri="{FF2B5EF4-FFF2-40B4-BE49-F238E27FC236}">
                <a16:creationId xmlns:a16="http://schemas.microsoft.com/office/drawing/2014/main" id="{6C31DC5E-1858-4547-8188-A7A2A0C74F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F6E1FE-AB17-4E47-A4AB-A45DA5A90DE5}"/>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284636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3416-4A46-4FD7-BED1-C96F0757DE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56C288-88B9-4C8E-AB82-942872352EAD}"/>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4" name="Footer Placeholder 3">
            <a:extLst>
              <a:ext uri="{FF2B5EF4-FFF2-40B4-BE49-F238E27FC236}">
                <a16:creationId xmlns:a16="http://schemas.microsoft.com/office/drawing/2014/main" id="{EE85F9EB-1140-4EE1-86E7-38AE828AED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08D329-6639-4238-A5D0-F07B0C53D991}"/>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3844634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DDF6B-AA3B-46EC-B1F6-783E005C08CF}"/>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3" name="Footer Placeholder 2">
            <a:extLst>
              <a:ext uri="{FF2B5EF4-FFF2-40B4-BE49-F238E27FC236}">
                <a16:creationId xmlns:a16="http://schemas.microsoft.com/office/drawing/2014/main" id="{3AA8B6FA-6D6D-4760-9854-3E8DD5C1E9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56B2B1-B51F-4AAF-B925-E24F46701CAF}"/>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383535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9C63-B1FD-4DF6-8AC6-0E6708AFA11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5B02A0-AB1E-45EA-93C0-E784D7838C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4BEFD7-B6C6-4296-A734-891B6D857D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BE9B4A-F716-4A12-854C-67FACC8DF197}"/>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6" name="Footer Placeholder 5">
            <a:extLst>
              <a:ext uri="{FF2B5EF4-FFF2-40B4-BE49-F238E27FC236}">
                <a16:creationId xmlns:a16="http://schemas.microsoft.com/office/drawing/2014/main" id="{6BDF4BE2-A355-46F6-B644-416D35AD2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0D46B-42AF-4B77-8F87-A3C919347830}"/>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506360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97FB-C242-4868-A721-FE1045E917D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D5B1C-628B-436F-9121-2CF2DE7AEF6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21F802-6C8A-4F96-B02F-2F051319AE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529000-51B8-4BF1-AE85-4C0C4E5E96D4}"/>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6" name="Footer Placeholder 5">
            <a:extLst>
              <a:ext uri="{FF2B5EF4-FFF2-40B4-BE49-F238E27FC236}">
                <a16:creationId xmlns:a16="http://schemas.microsoft.com/office/drawing/2014/main" id="{03692790-31F2-4AAD-BA0D-618225BA3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E7570-BFC0-4E8F-B7B5-92178BF0DFEC}"/>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290861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EA2A-BEC3-4811-8850-155B62281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4414D7-D05A-49B9-A274-8DACEC2889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0774-FE96-4A24-BCA6-ABE82606681E}"/>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5" name="Footer Placeholder 4">
            <a:extLst>
              <a:ext uri="{FF2B5EF4-FFF2-40B4-BE49-F238E27FC236}">
                <a16:creationId xmlns:a16="http://schemas.microsoft.com/office/drawing/2014/main" id="{E8BEABB0-3A5F-4CAA-A01E-7D8A6DB35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8956D-86B0-4437-B720-595EF263F84D}"/>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167221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75A7F1-E77E-4C3A-97A2-0C8C8EE23B8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1B76F3-2430-41AB-AA4B-49B43DCA8F1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EB7D1-04BE-4F2C-8825-99D740014974}"/>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5" name="Footer Placeholder 4">
            <a:extLst>
              <a:ext uri="{FF2B5EF4-FFF2-40B4-BE49-F238E27FC236}">
                <a16:creationId xmlns:a16="http://schemas.microsoft.com/office/drawing/2014/main" id="{126FE023-A34F-4CA1-AC95-0029330DD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21298-2847-49B5-AC42-F786B87194DC}"/>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1938849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DE57-ABD2-4A0D-98C7-D116E70C992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F64018-D8BD-4EC9-882D-098FFA4B749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746E2D-3279-4D37-984E-467EA4A2F13B}"/>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5" name="Footer Placeholder 4">
            <a:extLst>
              <a:ext uri="{FF2B5EF4-FFF2-40B4-BE49-F238E27FC236}">
                <a16:creationId xmlns:a16="http://schemas.microsoft.com/office/drawing/2014/main" id="{E925E586-5995-4AFA-BAFB-107DB9F80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A5261-B197-4256-9CB8-4078834A5E23}"/>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230561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AB57-F2DF-45F1-9E9D-C4EB59A6D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EFF65-03B1-42C1-B9C1-BDE1AB24CA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C7BF0-D855-4D1B-98E8-862598A747E0}"/>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5" name="Footer Placeholder 4">
            <a:extLst>
              <a:ext uri="{FF2B5EF4-FFF2-40B4-BE49-F238E27FC236}">
                <a16:creationId xmlns:a16="http://schemas.microsoft.com/office/drawing/2014/main" id="{65A1C1D0-B4E7-43C7-8F1F-10C0C99A4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B0592-EB73-4336-8814-F7771258FD10}"/>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3884285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C45E-4C2C-4E59-80A1-BE72FB0CAA6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7063C-CBA0-4A28-9516-6F93C360974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238A28-457E-4CBE-9B10-9C6416DBEBA6}"/>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5" name="Footer Placeholder 4">
            <a:extLst>
              <a:ext uri="{FF2B5EF4-FFF2-40B4-BE49-F238E27FC236}">
                <a16:creationId xmlns:a16="http://schemas.microsoft.com/office/drawing/2014/main" id="{69924E54-4A66-498E-B623-83F29418D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3C2A2-80D9-4703-9CF4-8B5EEE25F93A}"/>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276801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8000"/>
                </a:solidFill>
                <a:latin typeface="Arial"/>
                <a:cs typeface="Arial"/>
              </a:defRPr>
            </a:lvl1pPr>
          </a:lstStyle>
          <a:p>
            <a:endParaRPr dirty="0"/>
          </a:p>
        </p:txBody>
      </p:sp>
      <p:sp>
        <p:nvSpPr>
          <p:cNvPr id="3" name="Holder 3"/>
          <p:cNvSpPr>
            <a:spLocks noGrp="1"/>
          </p:cNvSpPr>
          <p:nvPr>
            <p:ph type="body" idx="1"/>
          </p:nvPr>
        </p:nvSpPr>
        <p:spPr>
          <a:xfrm>
            <a:off x="1220470" y="2057400"/>
            <a:ext cx="6703059" cy="3763196"/>
          </a:xfrm>
        </p:spPr>
        <p:txBody>
          <a:bodyPr lIns="0" tIns="0" rIns="0" bIns="0"/>
          <a:lstStyle>
            <a:lvl1pPr>
              <a:defRPr sz="2400" b="0" i="0">
                <a:solidFill>
                  <a:schemeClr val="tx1"/>
                </a:solidFill>
                <a:latin typeface="Arial"/>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11/14/2018</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25400">
              <a:lnSpc>
                <a:spcPts val="1425"/>
              </a:lnSpc>
            </a:pPr>
            <a:fld id="{81D60167-4931-47E6-BA6A-407CBD079E47}" type="slidenum">
              <a:rPr spc="-5" dirty="0"/>
              <a:t>‹#›</a:t>
            </a:fld>
            <a:endParaRPr spc="-5"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DD35-842A-42EC-8BE1-3DE673B736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6358F-CE1E-4460-BFF2-C8746CF33704}"/>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B9C7E-68BE-4E9D-A849-48CF0D55E16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28FF55-7C22-40B2-B281-CF091D23EEF2}"/>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6" name="Footer Placeholder 5">
            <a:extLst>
              <a:ext uri="{FF2B5EF4-FFF2-40B4-BE49-F238E27FC236}">
                <a16:creationId xmlns:a16="http://schemas.microsoft.com/office/drawing/2014/main" id="{BF2F3EE6-BA38-4296-91CB-B6BA5E21F9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854CC-6B9B-4A6E-BC5A-C2163411917D}"/>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3300548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8A36-D026-4066-ADEF-D5F973AF56D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C608FE-A4CC-4502-BDA3-90D81C452C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C0E205-63E5-4024-842B-78137F7D2EA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800231-0FF7-4365-AD25-BA233FD756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C6A9A0-3474-4C31-8560-2C8A21324DD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9B62E-9A6B-44CA-BCEB-FE9F4487AC1E}"/>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8" name="Footer Placeholder 7">
            <a:extLst>
              <a:ext uri="{FF2B5EF4-FFF2-40B4-BE49-F238E27FC236}">
                <a16:creationId xmlns:a16="http://schemas.microsoft.com/office/drawing/2014/main" id="{450C3244-7235-40FE-80DD-140E67116C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25A3D5-4269-42CB-9FB6-BEA98C5C7F9E}"/>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2060957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EA0A-922A-4419-8E45-B4D5A9A956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8E4798-D027-46E6-8C5C-DE1EB7AE3E3F}"/>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4" name="Footer Placeholder 3">
            <a:extLst>
              <a:ext uri="{FF2B5EF4-FFF2-40B4-BE49-F238E27FC236}">
                <a16:creationId xmlns:a16="http://schemas.microsoft.com/office/drawing/2014/main" id="{4C56427F-E176-4E34-B641-07A3FC92BD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9070F-6A88-45B5-83B0-1F2E91BE00EC}"/>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3730919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25DD3-FAE5-41F0-8646-108C8AA1A70C}"/>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3" name="Footer Placeholder 2">
            <a:extLst>
              <a:ext uri="{FF2B5EF4-FFF2-40B4-BE49-F238E27FC236}">
                <a16:creationId xmlns:a16="http://schemas.microsoft.com/office/drawing/2014/main" id="{D4ACB5A7-1597-4D71-91D4-186C5992C2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B21369-7B2A-47FC-B01A-36F8951A0278}"/>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1680796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B635-658F-40B3-97AC-3DAD84063C1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609781-AA36-4315-9E27-4CAF65F631F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8FF734-9AE1-4016-8AE6-DCC4962A28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A69F0C-9BCA-4965-9B08-7DD5AF6927DA}"/>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6" name="Footer Placeholder 5">
            <a:extLst>
              <a:ext uri="{FF2B5EF4-FFF2-40B4-BE49-F238E27FC236}">
                <a16:creationId xmlns:a16="http://schemas.microsoft.com/office/drawing/2014/main" id="{376620BB-E3C6-4A23-9EF6-ED01BA622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289D1-AE77-4DD0-98A2-CF8A8B285365}"/>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1428148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9B40-B3F0-424D-BD45-852BEB978FE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2575B4-B02A-4E0E-8728-C5B24F81E37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120BF-6D46-460C-95AC-E7573C1E69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0C84B4-EB15-47B9-95FA-D9EE5ABDAC6E}"/>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6" name="Footer Placeholder 5">
            <a:extLst>
              <a:ext uri="{FF2B5EF4-FFF2-40B4-BE49-F238E27FC236}">
                <a16:creationId xmlns:a16="http://schemas.microsoft.com/office/drawing/2014/main" id="{399E1429-2A2F-4F52-9128-F0A103A3F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757AA-9475-4A60-8937-5A7E8CAA52AA}"/>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397557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C986-9655-4A37-BD82-71DCE23684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9BAA99-C941-4263-BB57-A76E7FA7C2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310C8-898F-4DCB-865A-99C5F5D46A20}"/>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5" name="Footer Placeholder 4">
            <a:extLst>
              <a:ext uri="{FF2B5EF4-FFF2-40B4-BE49-F238E27FC236}">
                <a16:creationId xmlns:a16="http://schemas.microsoft.com/office/drawing/2014/main" id="{C75FD0F7-4167-49E3-B1B3-15125E5F8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6267C-76CA-4C81-B1BF-E04B2C87D153}"/>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353082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A55F99-C31D-4FDE-AC60-C90A437CD94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410D3-EEA0-40F4-82FC-324EE14E653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D2101-3941-4B8A-B6DA-1823AE19A90C}"/>
              </a:ext>
            </a:extLst>
          </p:cNvPr>
          <p:cNvSpPr>
            <a:spLocks noGrp="1"/>
          </p:cNvSpPr>
          <p:nvPr>
            <p:ph type="dt" sz="half" idx="10"/>
          </p:nvPr>
        </p:nvSpPr>
        <p:spPr/>
        <p:txBody>
          <a:bodyPr/>
          <a:lstStyle/>
          <a:p>
            <a:fld id="{141904DE-FBB1-4C2D-AA6C-11E581827DE1}" type="datetimeFigureOut">
              <a:rPr lang="en-US" smtClean="0"/>
              <a:t>11/14/2018</a:t>
            </a:fld>
            <a:endParaRPr lang="en-US"/>
          </a:p>
        </p:txBody>
      </p:sp>
      <p:sp>
        <p:nvSpPr>
          <p:cNvPr id="5" name="Footer Placeholder 4">
            <a:extLst>
              <a:ext uri="{FF2B5EF4-FFF2-40B4-BE49-F238E27FC236}">
                <a16:creationId xmlns:a16="http://schemas.microsoft.com/office/drawing/2014/main" id="{36AB68F8-4E04-4534-858C-C62BAC9A6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418DE-FBCC-41D7-9558-087017BBBE90}"/>
              </a:ext>
            </a:extLst>
          </p:cNvPr>
          <p:cNvSpPr>
            <a:spLocks noGrp="1"/>
          </p:cNvSpPr>
          <p:nvPr>
            <p:ph type="sldNum" sz="quarter" idx="12"/>
          </p:nvPr>
        </p:nvSpPr>
        <p:spPr/>
        <p:txBody>
          <a:bodyPr/>
          <a:lstStyle/>
          <a:p>
            <a:fld id="{E9A32A9A-D85F-469D-8E86-87BF37A8F508}" type="slidenum">
              <a:rPr lang="en-US" smtClean="0"/>
              <a:t>‹#›</a:t>
            </a:fld>
            <a:endParaRPr lang="en-US"/>
          </a:p>
        </p:txBody>
      </p:sp>
    </p:spTree>
    <p:extLst>
      <p:ext uri="{BB962C8B-B14F-4D97-AF65-F5344CB8AC3E}">
        <p14:creationId xmlns:p14="http://schemas.microsoft.com/office/powerpoint/2010/main" val="2832590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A515-1CC7-41AA-9C2B-7406F6017B8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C8A4F5-CFF9-4159-9EE3-E0A0BDB325C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939B2F-DD52-4D88-A92A-B8A09E527281}"/>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5" name="Footer Placeholder 4">
            <a:extLst>
              <a:ext uri="{FF2B5EF4-FFF2-40B4-BE49-F238E27FC236}">
                <a16:creationId xmlns:a16="http://schemas.microsoft.com/office/drawing/2014/main" id="{065F7EA4-0CC9-45D2-8C7C-F20EF5152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7759F-13C2-421B-9272-11AABE677DF6}"/>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3159609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54E3-DDCA-4491-A278-D35AB5B80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9149A1-B417-4214-BE77-A529616B40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2C421-A7C2-4FC0-A334-5867AAC475C6}"/>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5" name="Footer Placeholder 4">
            <a:extLst>
              <a:ext uri="{FF2B5EF4-FFF2-40B4-BE49-F238E27FC236}">
                <a16:creationId xmlns:a16="http://schemas.microsoft.com/office/drawing/2014/main" id="{054F7845-6DF1-410A-A22D-EAC0693A6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1DB9D-25B5-4E3A-B1FE-9470A8DCF812}"/>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311860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8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11/14/2018</a:t>
            </a:fld>
            <a:endParaRPr lang="en-US"/>
          </a:p>
        </p:txBody>
      </p:sp>
      <p:sp>
        <p:nvSpPr>
          <p:cNvPr id="7" name="Holder 7"/>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25400">
              <a:lnSpc>
                <a:spcPts val="1425"/>
              </a:lnSpc>
            </a:pPr>
            <a:fld id="{81D60167-4931-47E6-BA6A-407CBD079E47}" type="slidenum">
              <a:rPr spc="-5" dirty="0"/>
              <a:t>‹#›</a:t>
            </a:fld>
            <a:endParaRPr spc="-5"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99FC-09D5-4711-9382-4A567406796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D08DA-9B72-4023-904B-49142B060F0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DACC24-3D9A-4CD8-9D67-DBAE3A688B82}"/>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5" name="Footer Placeholder 4">
            <a:extLst>
              <a:ext uri="{FF2B5EF4-FFF2-40B4-BE49-F238E27FC236}">
                <a16:creationId xmlns:a16="http://schemas.microsoft.com/office/drawing/2014/main" id="{94C3A554-7700-4A6D-AE93-A7E388F50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6CC98-DE43-4678-BC7A-66F2F6BE0179}"/>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2416460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755C-DBC0-4126-BA41-52872D816C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CFB7A7-2538-4D57-AA6A-90634C31E9C0}"/>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49D99-CC21-409D-98B8-703B2046319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955952-B7E8-4C06-B3BE-3E0301CF9FD5}"/>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6" name="Footer Placeholder 5">
            <a:extLst>
              <a:ext uri="{FF2B5EF4-FFF2-40B4-BE49-F238E27FC236}">
                <a16:creationId xmlns:a16="http://schemas.microsoft.com/office/drawing/2014/main" id="{1F169CB3-1110-404A-AF9D-058B3E4CA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DA0B63-5973-460B-9198-ED8D26764797}"/>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2625052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FE4D-5035-4200-A83C-9C65226B066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299175-0BE1-48A3-B1A8-05CA4029687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9C2251-AF11-43C3-A7A0-DEA02E756A3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9FE2F6-878F-418F-B0DC-61834BB3197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A9C4BF-6F06-4D5F-AECA-44B9D2EA360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45D2B1-2D4E-433C-BC64-C58D2E241BA5}"/>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8" name="Footer Placeholder 7">
            <a:extLst>
              <a:ext uri="{FF2B5EF4-FFF2-40B4-BE49-F238E27FC236}">
                <a16:creationId xmlns:a16="http://schemas.microsoft.com/office/drawing/2014/main" id="{503B5964-EE4C-482B-AEAD-259F42BAE2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FA5A3-EA13-499E-A4BD-8164473FF53E}"/>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1959318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59E2-53A9-4AF4-8EEB-80E551FBC9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9EDDC6-63CF-48A5-9F44-846538693684}"/>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4" name="Footer Placeholder 3">
            <a:extLst>
              <a:ext uri="{FF2B5EF4-FFF2-40B4-BE49-F238E27FC236}">
                <a16:creationId xmlns:a16="http://schemas.microsoft.com/office/drawing/2014/main" id="{A340D1FD-5126-4F0B-A7D1-11A4FDEB1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7236F-3A5B-4185-8524-175FEC15043A}"/>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1194037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5A70E-5FDC-4C54-B207-7A5C2FCD35AD}"/>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3" name="Footer Placeholder 2">
            <a:extLst>
              <a:ext uri="{FF2B5EF4-FFF2-40B4-BE49-F238E27FC236}">
                <a16:creationId xmlns:a16="http://schemas.microsoft.com/office/drawing/2014/main" id="{077A4799-DB41-4B26-AEBB-421D4525C9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05193E-A942-44B5-9F9F-29E2C7B4672A}"/>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2881359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A6CD-4F49-4D9B-B6FB-D93EA7C717C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5FA3F-6E6D-48E9-B18F-A3DC07A3E94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9A33-7139-4230-8537-C454A1A6C5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13E21A-B6C5-4A2E-9D78-E31D8520ABB0}"/>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6" name="Footer Placeholder 5">
            <a:extLst>
              <a:ext uri="{FF2B5EF4-FFF2-40B4-BE49-F238E27FC236}">
                <a16:creationId xmlns:a16="http://schemas.microsoft.com/office/drawing/2014/main" id="{4A3A526A-7350-40D2-8076-949CEF3CC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8249D-510E-41D2-A77D-5E3C9061787F}"/>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2469070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BA09-77D7-47CF-BF81-5EEBC476464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5A337-82F8-4FD0-B412-DDBC899E84C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1ECA1D-1E26-40A7-957B-D454F0DECCC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635C63-7521-46D7-B54D-567F45F44924}"/>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6" name="Footer Placeholder 5">
            <a:extLst>
              <a:ext uri="{FF2B5EF4-FFF2-40B4-BE49-F238E27FC236}">
                <a16:creationId xmlns:a16="http://schemas.microsoft.com/office/drawing/2014/main" id="{24D2D71A-03BB-4645-A59A-296DAEFFD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8182C-0EF3-486D-BD1E-B1B26215C4E3}"/>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1972900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EA28-B9CD-4A15-BB31-74B84B07CF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329B32-EF45-471C-B32A-D6BDA3EE0A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6F9C-DA68-40D5-BD4B-955BDC50EF42}"/>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5" name="Footer Placeholder 4">
            <a:extLst>
              <a:ext uri="{FF2B5EF4-FFF2-40B4-BE49-F238E27FC236}">
                <a16:creationId xmlns:a16="http://schemas.microsoft.com/office/drawing/2014/main" id="{6BA9EB9D-AB92-42CF-93D8-4039E1EF3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580A1-D06E-4F0E-B43F-0F69C0EB9AFB}"/>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3841505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8A7D8F-1751-4547-AA4D-5A096A7FEB7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3954C1-0AEB-49F7-827C-CD1106F42940}"/>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ADB76-81B3-437A-8295-D3D1BDC3636C}"/>
              </a:ext>
            </a:extLst>
          </p:cNvPr>
          <p:cNvSpPr>
            <a:spLocks noGrp="1"/>
          </p:cNvSpPr>
          <p:nvPr>
            <p:ph type="dt" sz="half" idx="10"/>
          </p:nvPr>
        </p:nvSpPr>
        <p:spPr/>
        <p:txBody>
          <a:bodyPr/>
          <a:lstStyle/>
          <a:p>
            <a:fld id="{62123406-101D-4BDA-8DA1-5F5841E87A9A}" type="datetimeFigureOut">
              <a:rPr lang="en-US" smtClean="0"/>
              <a:t>11/14/2018</a:t>
            </a:fld>
            <a:endParaRPr lang="en-US"/>
          </a:p>
        </p:txBody>
      </p:sp>
      <p:sp>
        <p:nvSpPr>
          <p:cNvPr id="5" name="Footer Placeholder 4">
            <a:extLst>
              <a:ext uri="{FF2B5EF4-FFF2-40B4-BE49-F238E27FC236}">
                <a16:creationId xmlns:a16="http://schemas.microsoft.com/office/drawing/2014/main" id="{56994C1C-9C73-4921-87BD-1965AB425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4B987-5522-46B0-B90D-1F5CDEE9C364}"/>
              </a:ext>
            </a:extLst>
          </p:cNvPr>
          <p:cNvSpPr>
            <a:spLocks noGrp="1"/>
          </p:cNvSpPr>
          <p:nvPr>
            <p:ph type="sldNum" sz="quarter" idx="12"/>
          </p:nvPr>
        </p:nvSpPr>
        <p:spPr/>
        <p:txBody>
          <a:bodyPr/>
          <a:lstStyle/>
          <a:p>
            <a:fld id="{F823BE87-E5B7-4978-95DB-B4B1EE14AAD0}" type="slidenum">
              <a:rPr lang="en-US" smtClean="0"/>
              <a:t>‹#›</a:t>
            </a:fld>
            <a:endParaRPr lang="en-US"/>
          </a:p>
        </p:txBody>
      </p:sp>
    </p:spTree>
    <p:extLst>
      <p:ext uri="{BB962C8B-B14F-4D97-AF65-F5344CB8AC3E}">
        <p14:creationId xmlns:p14="http://schemas.microsoft.com/office/powerpoint/2010/main" val="293932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11/14/2018</a:t>
            </a:fld>
            <a:endParaRPr lang="en-US"/>
          </a:p>
        </p:txBody>
      </p:sp>
      <p:sp>
        <p:nvSpPr>
          <p:cNvPr id="5" name="Holder 5"/>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25400">
              <a:lnSpc>
                <a:spcPts val="1425"/>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239000" y="304812"/>
            <a:ext cx="990599" cy="99058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53162" y="305561"/>
            <a:ext cx="8839200" cy="0"/>
          </a:xfrm>
          <a:custGeom>
            <a:avLst/>
            <a:gdLst/>
            <a:ahLst/>
            <a:cxnLst/>
            <a:rect l="l" t="t" r="r" b="b"/>
            <a:pathLst>
              <a:path w="8839200">
                <a:moveTo>
                  <a:pt x="0" y="0"/>
                </a:moveTo>
                <a:lnTo>
                  <a:pt x="8839200" y="0"/>
                </a:lnTo>
              </a:path>
            </a:pathLst>
          </a:custGeom>
          <a:ln w="47244">
            <a:solidFill>
              <a:srgbClr val="70AD47"/>
            </a:solidFill>
          </a:ln>
        </p:spPr>
        <p:txBody>
          <a:bodyPr wrap="square" lIns="0" tIns="0" rIns="0" bIns="0" rtlCol="0"/>
          <a:lstStyle/>
          <a:p>
            <a:endParaRPr/>
          </a:p>
        </p:txBody>
      </p:sp>
      <p:sp>
        <p:nvSpPr>
          <p:cNvPr id="18" name="bk object 18"/>
          <p:cNvSpPr/>
          <p:nvPr/>
        </p:nvSpPr>
        <p:spPr>
          <a:xfrm>
            <a:off x="857830" y="533400"/>
            <a:ext cx="6104894" cy="579119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11/14/2018</a:t>
            </a:fld>
            <a:endParaRPr lang="en-US"/>
          </a:p>
        </p:txBody>
      </p:sp>
      <p:sp>
        <p:nvSpPr>
          <p:cNvPr id="4" name="Holder 4"/>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25400">
              <a:lnSpc>
                <a:spcPts val="1425"/>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51A0-0176-4863-B7C2-3DD584943DE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35CBC1-16D1-4F77-9557-C9D682DA687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86CD13-8411-4FC1-A9D2-B8D9322F4086}"/>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5" name="Footer Placeholder 4">
            <a:extLst>
              <a:ext uri="{FF2B5EF4-FFF2-40B4-BE49-F238E27FC236}">
                <a16:creationId xmlns:a16="http://schemas.microsoft.com/office/drawing/2014/main" id="{83119E9E-67BD-4307-8FDA-DC8622B8C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C0F1B-FF31-4233-A910-BE73C3CD63DE}"/>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73527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24D5-649B-44FB-95C9-07219B0CA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86743-6709-4ABF-895C-827F093197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74CB3-9D06-45AC-B638-76E64DCE314D}"/>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5" name="Footer Placeholder 4">
            <a:extLst>
              <a:ext uri="{FF2B5EF4-FFF2-40B4-BE49-F238E27FC236}">
                <a16:creationId xmlns:a16="http://schemas.microsoft.com/office/drawing/2014/main" id="{2CA48CBD-C10F-4E1E-9320-D2B208F20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FCDF7-2B1E-475C-B132-296A504EFC27}"/>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9695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C232-22F9-4BC2-9511-611D70DA23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11D79C-EE7A-466D-8265-FC403ADC865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DEBF3E-31AF-4775-94C1-30895F10E00C}"/>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5" name="Footer Placeholder 4">
            <a:extLst>
              <a:ext uri="{FF2B5EF4-FFF2-40B4-BE49-F238E27FC236}">
                <a16:creationId xmlns:a16="http://schemas.microsoft.com/office/drawing/2014/main" id="{92DB2CF7-B6C2-495A-BD15-CC5615C11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8EE02-9619-436F-8971-B5233561C404}"/>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62375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B380-37EC-4170-BA28-D7B2A97BFD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87C95-3F83-4571-872E-5AE0B1C29AE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B490F3-A190-41FD-9ECE-A657B817AE79}"/>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582DB-E32E-4C91-A3D6-76D14582FCC6}"/>
              </a:ext>
            </a:extLst>
          </p:cNvPr>
          <p:cNvSpPr>
            <a:spLocks noGrp="1"/>
          </p:cNvSpPr>
          <p:nvPr>
            <p:ph type="dt" sz="half" idx="10"/>
          </p:nvPr>
        </p:nvSpPr>
        <p:spPr/>
        <p:txBody>
          <a:bodyPr/>
          <a:lstStyle/>
          <a:p>
            <a:fld id="{53951AF7-96B6-42B3-AED5-CF832EBC8C17}" type="datetimeFigureOut">
              <a:rPr lang="en-US" smtClean="0"/>
              <a:t>11/14/2018</a:t>
            </a:fld>
            <a:endParaRPr lang="en-US"/>
          </a:p>
        </p:txBody>
      </p:sp>
      <p:sp>
        <p:nvSpPr>
          <p:cNvPr id="6" name="Footer Placeholder 5">
            <a:extLst>
              <a:ext uri="{FF2B5EF4-FFF2-40B4-BE49-F238E27FC236}">
                <a16:creationId xmlns:a16="http://schemas.microsoft.com/office/drawing/2014/main" id="{824E977B-6126-4BE7-8F37-2EA75DB4B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579F08-50E3-4061-BB07-46BF8F98BDF1}"/>
              </a:ext>
            </a:extLst>
          </p:cNvPr>
          <p:cNvSpPr>
            <a:spLocks noGrp="1"/>
          </p:cNvSpPr>
          <p:nvPr>
            <p:ph type="sldNum" sz="quarter" idx="12"/>
          </p:nvPr>
        </p:nvSpPr>
        <p:spPr/>
        <p:txBody>
          <a:bodyPr/>
          <a:lstStyle/>
          <a:p>
            <a:fld id="{FF60A730-D204-4B6E-A77C-C915E34F8602}" type="slidenum">
              <a:rPr lang="en-US" smtClean="0"/>
              <a:t>‹#›</a:t>
            </a:fld>
            <a:endParaRPr lang="en-US"/>
          </a:p>
        </p:txBody>
      </p:sp>
    </p:spTree>
    <p:extLst>
      <p:ext uri="{BB962C8B-B14F-4D97-AF65-F5344CB8AC3E}">
        <p14:creationId xmlns:p14="http://schemas.microsoft.com/office/powerpoint/2010/main" val="4173725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239000" y="304812"/>
            <a:ext cx="990599" cy="99058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53162" y="305561"/>
            <a:ext cx="8839200" cy="0"/>
          </a:xfrm>
          <a:custGeom>
            <a:avLst/>
            <a:gdLst/>
            <a:ahLst/>
            <a:cxnLst/>
            <a:rect l="l" t="t" r="r" b="b"/>
            <a:pathLst>
              <a:path w="8839200">
                <a:moveTo>
                  <a:pt x="0" y="0"/>
                </a:moveTo>
                <a:lnTo>
                  <a:pt x="8839200" y="0"/>
                </a:lnTo>
              </a:path>
            </a:pathLst>
          </a:custGeom>
          <a:ln w="47244">
            <a:solidFill>
              <a:srgbClr val="70AD47"/>
            </a:solidFill>
          </a:ln>
        </p:spPr>
        <p:txBody>
          <a:bodyPr wrap="square" lIns="0" tIns="0" rIns="0" bIns="0" rtlCol="0"/>
          <a:lstStyle/>
          <a:p>
            <a:endParaRPr/>
          </a:p>
        </p:txBody>
      </p:sp>
      <p:sp>
        <p:nvSpPr>
          <p:cNvPr id="2" name="Holder 2"/>
          <p:cNvSpPr>
            <a:spLocks noGrp="1"/>
          </p:cNvSpPr>
          <p:nvPr>
            <p:ph type="title"/>
          </p:nvPr>
        </p:nvSpPr>
        <p:spPr>
          <a:xfrm>
            <a:off x="993139" y="1069340"/>
            <a:ext cx="7157720" cy="756919"/>
          </a:xfrm>
          <a:prstGeom prst="rect">
            <a:avLst/>
          </a:prstGeom>
        </p:spPr>
        <p:txBody>
          <a:bodyPr wrap="square" lIns="0" tIns="0" rIns="0" bIns="0">
            <a:spAutoFit/>
          </a:bodyPr>
          <a:lstStyle>
            <a:lvl1pPr>
              <a:defRPr sz="2400" b="0" i="0">
                <a:solidFill>
                  <a:srgbClr val="008000"/>
                </a:solidFill>
                <a:latin typeface="Arial"/>
                <a:cs typeface="Arial"/>
              </a:defRPr>
            </a:lvl1pPr>
          </a:lstStyle>
          <a:p>
            <a:endParaRPr/>
          </a:p>
        </p:txBody>
      </p:sp>
      <p:sp>
        <p:nvSpPr>
          <p:cNvPr id="3" name="Holder 3"/>
          <p:cNvSpPr>
            <a:spLocks noGrp="1"/>
          </p:cNvSpPr>
          <p:nvPr>
            <p:ph type="body" idx="1"/>
          </p:nvPr>
        </p:nvSpPr>
        <p:spPr>
          <a:xfrm>
            <a:off x="1220470" y="1343211"/>
            <a:ext cx="6703059" cy="4477385"/>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11/14/2018</a:t>
            </a:fld>
            <a:endParaRPr lang="en-US"/>
          </a:p>
        </p:txBody>
      </p:sp>
      <p:sp>
        <p:nvSpPr>
          <p:cNvPr id="6" name="Holder 6"/>
          <p:cNvSpPr>
            <a:spLocks noGrp="1"/>
          </p:cNvSpPr>
          <p:nvPr>
            <p:ph type="sldNum" sz="quarter" idx="7"/>
          </p:nvPr>
        </p:nvSpPr>
        <p:spPr>
          <a:xfrm>
            <a:off x="8226297" y="6444636"/>
            <a:ext cx="221615" cy="196215"/>
          </a:xfrm>
          <a:prstGeom prst="rect">
            <a:avLst/>
          </a:prstGeom>
        </p:spPr>
        <p:txBody>
          <a:bodyPr wrap="square" lIns="0" tIns="0" rIns="0" bIns="0">
            <a:spAutoFit/>
          </a:bodyPr>
          <a:lstStyle>
            <a:lvl1pPr>
              <a:defRPr sz="1200" b="0" i="0">
                <a:solidFill>
                  <a:srgbClr val="8A8A8A"/>
                </a:solidFill>
                <a:latin typeface="Arial"/>
                <a:cs typeface="Arial"/>
              </a:defRPr>
            </a:lvl1pPr>
          </a:lstStyle>
          <a:p>
            <a:pPr marL="25400">
              <a:lnSpc>
                <a:spcPts val="1425"/>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0E530-700B-4DB9-9216-958C21A54DC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2D28F5-D148-4305-A2B5-F7D9CA9596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D31C0-609A-48A9-B1ED-3CCF7C3CB9D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51AF7-96B6-42B3-AED5-CF832EBC8C17}" type="datetimeFigureOut">
              <a:rPr lang="en-US" smtClean="0"/>
              <a:t>11/14/2018</a:t>
            </a:fld>
            <a:endParaRPr lang="en-US"/>
          </a:p>
        </p:txBody>
      </p:sp>
      <p:sp>
        <p:nvSpPr>
          <p:cNvPr id="5" name="Footer Placeholder 4">
            <a:extLst>
              <a:ext uri="{FF2B5EF4-FFF2-40B4-BE49-F238E27FC236}">
                <a16:creationId xmlns:a16="http://schemas.microsoft.com/office/drawing/2014/main" id="{97DB0E92-B099-4D1F-B823-871475B1B5B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4DCC4-E91A-4065-BF22-F48623F5E25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0A730-D204-4B6E-A77C-C915E34F8602}" type="slidenum">
              <a:rPr lang="en-US" smtClean="0"/>
              <a:t>‹#›</a:t>
            </a:fld>
            <a:endParaRPr lang="en-US"/>
          </a:p>
        </p:txBody>
      </p:sp>
    </p:spTree>
    <p:extLst>
      <p:ext uri="{BB962C8B-B14F-4D97-AF65-F5344CB8AC3E}">
        <p14:creationId xmlns:p14="http://schemas.microsoft.com/office/powerpoint/2010/main" val="4877219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D756E3-2E08-4771-A6ED-B632C91C7DC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594A7-BA7C-4AF2-81CD-FCA5C1A36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8F7F3-64CF-448D-AE23-2BF801FB0DD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904DE-FBB1-4C2D-AA6C-11E581827DE1}" type="datetimeFigureOut">
              <a:rPr lang="en-US" smtClean="0"/>
              <a:t>11/14/2018</a:t>
            </a:fld>
            <a:endParaRPr lang="en-US"/>
          </a:p>
        </p:txBody>
      </p:sp>
      <p:sp>
        <p:nvSpPr>
          <p:cNvPr id="5" name="Footer Placeholder 4">
            <a:extLst>
              <a:ext uri="{FF2B5EF4-FFF2-40B4-BE49-F238E27FC236}">
                <a16:creationId xmlns:a16="http://schemas.microsoft.com/office/drawing/2014/main" id="{6EA3B1CE-7886-42EE-A693-8CB4B5D0A35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7B628F-2DA3-4CD3-B8B8-2139AFEB0C0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32A9A-D85F-469D-8E86-87BF37A8F508}" type="slidenum">
              <a:rPr lang="en-US" smtClean="0"/>
              <a:t>‹#›</a:t>
            </a:fld>
            <a:endParaRPr lang="en-US"/>
          </a:p>
        </p:txBody>
      </p:sp>
    </p:spTree>
    <p:extLst>
      <p:ext uri="{BB962C8B-B14F-4D97-AF65-F5344CB8AC3E}">
        <p14:creationId xmlns:p14="http://schemas.microsoft.com/office/powerpoint/2010/main" val="17627628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FD473-3444-4AD9-B78A-D5B5D2D3C49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E18F2-8A85-4E2A-8D4A-14C8266FA8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B905B-E809-4FDE-A637-F3094C57D89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23406-101D-4BDA-8DA1-5F5841E87A9A}" type="datetimeFigureOut">
              <a:rPr lang="en-US" smtClean="0"/>
              <a:t>11/14/2018</a:t>
            </a:fld>
            <a:endParaRPr lang="en-US"/>
          </a:p>
        </p:txBody>
      </p:sp>
      <p:sp>
        <p:nvSpPr>
          <p:cNvPr id="5" name="Footer Placeholder 4">
            <a:extLst>
              <a:ext uri="{FF2B5EF4-FFF2-40B4-BE49-F238E27FC236}">
                <a16:creationId xmlns:a16="http://schemas.microsoft.com/office/drawing/2014/main" id="{C310660A-5566-4F33-BBD9-4BDD0DD7417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E44DAC-C769-490E-BA00-569487FD7ED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3BE87-E5B7-4978-95DB-B4B1EE14AAD0}" type="slidenum">
              <a:rPr lang="en-US" smtClean="0"/>
              <a:t>‹#›</a:t>
            </a:fld>
            <a:endParaRPr lang="en-US"/>
          </a:p>
        </p:txBody>
      </p:sp>
    </p:spTree>
    <p:extLst>
      <p:ext uri="{BB962C8B-B14F-4D97-AF65-F5344CB8AC3E}">
        <p14:creationId xmlns:p14="http://schemas.microsoft.com/office/powerpoint/2010/main" val="13440632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epa.gov/enviro"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pa.gov/enviro"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64540" y="6275323"/>
            <a:ext cx="81851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5/17/2018</a:t>
            </a:r>
            <a:endParaRPr sz="1400">
              <a:latin typeface="Arial"/>
              <a:cs typeface="Arial"/>
            </a:endParaRPr>
          </a:p>
        </p:txBody>
      </p:sp>
      <p:sp>
        <p:nvSpPr>
          <p:cNvPr id="5" name="object 5"/>
          <p:cNvSpPr txBox="1"/>
          <p:nvPr/>
        </p:nvSpPr>
        <p:spPr>
          <a:xfrm>
            <a:off x="3130508" y="6275323"/>
            <a:ext cx="303593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U.S. Environmental Protection</a:t>
            </a:r>
            <a:r>
              <a:rPr sz="1400" spc="-135" dirty="0">
                <a:latin typeface="Arial"/>
                <a:cs typeface="Arial"/>
              </a:rPr>
              <a:t> </a:t>
            </a:r>
            <a:r>
              <a:rPr sz="1400" spc="-5" dirty="0">
                <a:latin typeface="Arial"/>
                <a:cs typeface="Arial"/>
              </a:rPr>
              <a:t>Agency</a:t>
            </a:r>
            <a:endParaRPr sz="1400">
              <a:latin typeface="Arial"/>
              <a:cs typeface="Arial"/>
            </a:endParaRPr>
          </a:p>
        </p:txBody>
      </p:sp>
      <p:sp>
        <p:nvSpPr>
          <p:cNvPr id="6" name="object 6"/>
          <p:cNvSpPr txBox="1"/>
          <p:nvPr/>
        </p:nvSpPr>
        <p:spPr>
          <a:xfrm>
            <a:off x="8253476" y="6275323"/>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1</a:t>
            </a:r>
            <a:endParaRPr sz="1400">
              <a:latin typeface="Arial"/>
              <a:cs typeface="Arial"/>
            </a:endParaRPr>
          </a:p>
        </p:txBody>
      </p:sp>
      <p:sp>
        <p:nvSpPr>
          <p:cNvPr id="7" name="object 7"/>
          <p:cNvSpPr txBox="1">
            <a:spLocks noGrp="1"/>
          </p:cNvSpPr>
          <p:nvPr>
            <p:ph type="ctrTitle"/>
          </p:nvPr>
        </p:nvSpPr>
        <p:spPr>
          <a:xfrm>
            <a:off x="2959607" y="1046988"/>
            <a:ext cx="3206836" cy="998350"/>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TRI </a:t>
            </a:r>
            <a:r>
              <a:rPr sz="3200" b="1" spc="-5" dirty="0">
                <a:latin typeface="Arial"/>
                <a:cs typeface="Arial"/>
              </a:rPr>
              <a:t>Data Access</a:t>
            </a:r>
            <a:r>
              <a:rPr sz="3200" b="1" spc="-130" dirty="0">
                <a:latin typeface="Arial"/>
                <a:cs typeface="Arial"/>
              </a:rPr>
              <a:t> </a:t>
            </a:r>
            <a:r>
              <a:rPr sz="3200" b="1" spc="-5" dirty="0">
                <a:latin typeface="Arial"/>
                <a:cs typeface="Arial"/>
              </a:rPr>
              <a:t>Overview</a:t>
            </a:r>
            <a:endParaRPr sz="3200" dirty="0">
              <a:latin typeface="Arial"/>
              <a:cs typeface="Arial"/>
            </a:endParaRPr>
          </a:p>
        </p:txBody>
      </p:sp>
      <p:sp>
        <p:nvSpPr>
          <p:cNvPr id="9" name="Subtitle 8">
            <a:extLst>
              <a:ext uri="{FF2B5EF4-FFF2-40B4-BE49-F238E27FC236}">
                <a16:creationId xmlns:a16="http://schemas.microsoft.com/office/drawing/2014/main" id="{D66EF3D7-6B04-41F9-94FC-BD315AD31839}"/>
              </a:ext>
            </a:extLst>
          </p:cNvPr>
          <p:cNvSpPr>
            <a:spLocks noGrp="1"/>
          </p:cNvSpPr>
          <p:nvPr>
            <p:ph type="subTitle" idx="4"/>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object 16"/>
          <p:cNvGraphicFramePr>
            <a:graphicFrameLocks noGrp="1"/>
          </p:cNvGraphicFramePr>
          <p:nvPr>
            <p:extLst>
              <p:ext uri="{D42A27DB-BD31-4B8C-83A1-F6EECF244321}">
                <p14:modId xmlns:p14="http://schemas.microsoft.com/office/powerpoint/2010/main" val="2812871595"/>
              </p:ext>
            </p:extLst>
          </p:nvPr>
        </p:nvGraphicFramePr>
        <p:xfrm>
          <a:off x="1892807" y="4138295"/>
          <a:ext cx="7009765" cy="1652905"/>
        </p:xfrm>
        <a:graphic>
          <a:graphicData uri="http://schemas.openxmlformats.org/drawingml/2006/table">
            <a:tbl>
              <a:tblPr firstRow="1" bandRow="1">
                <a:tableStyleId>{2D5ABB26-0587-4C30-8999-92F81FD0307C}</a:tableStyleId>
              </a:tblPr>
              <a:tblGrid>
                <a:gridCol w="456565">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568325">
                <a:tc gridSpan="2">
                  <a:txBody>
                    <a:bodyPr/>
                    <a:lstStyle/>
                    <a:p>
                      <a:pPr marL="2119630">
                        <a:lnSpc>
                          <a:spcPct val="100000"/>
                        </a:lnSpc>
                        <a:spcBef>
                          <a:spcPts val="1280"/>
                        </a:spcBef>
                      </a:pPr>
                      <a:r>
                        <a:rPr sz="1800" spc="-5" dirty="0">
                          <a:latin typeface="Arial"/>
                          <a:cs typeface="Arial"/>
                        </a:rPr>
                        <a:t>Will </a:t>
                      </a:r>
                      <a:r>
                        <a:rPr sz="1800" spc="-10" dirty="0">
                          <a:latin typeface="Arial"/>
                          <a:cs typeface="Arial"/>
                        </a:rPr>
                        <a:t>be either pounds or</a:t>
                      </a:r>
                      <a:r>
                        <a:rPr sz="1800" spc="55" dirty="0">
                          <a:latin typeface="Arial"/>
                          <a:cs typeface="Arial"/>
                        </a:rPr>
                        <a:t> </a:t>
                      </a:r>
                      <a:r>
                        <a:rPr sz="1800" spc="-5" dirty="0">
                          <a:latin typeface="Arial"/>
                          <a:cs typeface="Arial"/>
                        </a:rPr>
                        <a:t>grams</a:t>
                      </a:r>
                      <a:endParaRPr sz="1800" dirty="0">
                        <a:latin typeface="Arial"/>
                        <a:cs typeface="Arial"/>
                      </a:endParaRPr>
                    </a:p>
                  </a:txBody>
                  <a:tcPr marL="0" marR="0" marT="162560" marB="0">
                    <a:lnL w="28575">
                      <a:solidFill>
                        <a:srgbClr val="000000"/>
                      </a:solidFill>
                      <a:prstDash val="solid"/>
                    </a:lnL>
                  </a:tcPr>
                </a:tc>
                <a:tc hMerge="1">
                  <a:txBody>
                    <a:bodyPr/>
                    <a:lstStyle/>
                    <a:p>
                      <a:endParaRPr/>
                    </a:p>
                  </a:txBody>
                  <a:tcPr marL="0" marR="0" marT="0" marB="0"/>
                </a:tc>
                <a:extLst>
                  <a:ext uri="{0D108BD9-81ED-4DB2-BD59-A6C34878D82A}">
                    <a16:rowId xmlns:a16="http://schemas.microsoft.com/office/drawing/2014/main" val="10000"/>
                  </a:ext>
                </a:extLst>
              </a:tr>
              <a:tr h="542925">
                <a:tc>
                  <a:txBody>
                    <a:bodyPr/>
                    <a:lstStyle/>
                    <a:p>
                      <a:pPr>
                        <a:lnSpc>
                          <a:spcPct val="100000"/>
                        </a:lnSpc>
                      </a:pPr>
                      <a:endParaRPr sz="1700">
                        <a:latin typeface="Times New Roman"/>
                        <a:cs typeface="Times New Roman"/>
                      </a:endParaRPr>
                    </a:p>
                  </a:txBody>
                  <a:tcPr marL="0" marR="0" marT="0" marB="0">
                    <a:lnL w="28575">
                      <a:solidFill>
                        <a:srgbClr val="000000"/>
                      </a:solidFill>
                      <a:prstDash val="solid"/>
                    </a:lnL>
                    <a:lnR w="9525">
                      <a:solidFill>
                        <a:srgbClr val="000000"/>
                      </a:solidFill>
                      <a:prstDash val="solid"/>
                    </a:lnR>
                    <a:lnB w="28575">
                      <a:solidFill>
                        <a:srgbClr val="000000"/>
                      </a:solidFill>
                      <a:prstDash val="solid"/>
                    </a:lnB>
                  </a:tcPr>
                </a:tc>
                <a:tc rowSpan="2">
                  <a:txBody>
                    <a:bodyPr/>
                    <a:lstStyle/>
                    <a:p>
                      <a:pPr marL="104139" marR="360680">
                        <a:lnSpc>
                          <a:spcPct val="100000"/>
                        </a:lnSpc>
                        <a:spcBef>
                          <a:spcPts val="310"/>
                        </a:spcBef>
                      </a:pPr>
                      <a:r>
                        <a:rPr sz="1800" spc="-5" dirty="0">
                          <a:latin typeface="Arial"/>
                          <a:cs typeface="Arial"/>
                        </a:rPr>
                        <a:t>Will </a:t>
                      </a:r>
                      <a:r>
                        <a:rPr sz="1800" spc="-10" dirty="0">
                          <a:latin typeface="Arial"/>
                          <a:cs typeface="Arial"/>
                        </a:rPr>
                        <a:t>be </a:t>
                      </a:r>
                      <a:r>
                        <a:rPr sz="1800" spc="-5" dirty="0">
                          <a:latin typeface="Arial"/>
                          <a:cs typeface="Arial"/>
                        </a:rPr>
                        <a:t>a </a:t>
                      </a:r>
                      <a:r>
                        <a:rPr sz="1800" spc="-10" dirty="0">
                          <a:latin typeface="Arial"/>
                          <a:cs typeface="Arial"/>
                        </a:rPr>
                        <a:t>single value or </a:t>
                      </a:r>
                      <a:r>
                        <a:rPr sz="1800" spc="-5" dirty="0">
                          <a:latin typeface="Arial"/>
                          <a:cs typeface="Arial"/>
                        </a:rPr>
                        <a:t>a </a:t>
                      </a:r>
                      <a:r>
                        <a:rPr sz="1800" spc="-10" dirty="0">
                          <a:latin typeface="Arial"/>
                          <a:cs typeface="Arial"/>
                        </a:rPr>
                        <a:t>range </a:t>
                      </a:r>
                      <a:r>
                        <a:rPr sz="1800" spc="-5" dirty="0">
                          <a:latin typeface="Arial"/>
                          <a:cs typeface="Arial"/>
                        </a:rPr>
                        <a:t>of </a:t>
                      </a:r>
                      <a:r>
                        <a:rPr sz="1800" spc="-10" dirty="0">
                          <a:latin typeface="Arial"/>
                          <a:cs typeface="Arial"/>
                        </a:rPr>
                        <a:t>values </a:t>
                      </a:r>
                      <a:r>
                        <a:rPr sz="1800" spc="-5" dirty="0">
                          <a:latin typeface="Arial"/>
                          <a:cs typeface="Arial"/>
                        </a:rPr>
                        <a:t>for the </a:t>
                      </a:r>
                      <a:r>
                        <a:rPr sz="1800" spc="-10" dirty="0">
                          <a:latin typeface="Arial"/>
                          <a:cs typeface="Arial"/>
                        </a:rPr>
                        <a:t>estimated  release. </a:t>
                      </a:r>
                      <a:r>
                        <a:rPr sz="1800" dirty="0">
                          <a:latin typeface="Arial"/>
                          <a:cs typeface="Arial"/>
                        </a:rPr>
                        <a:t>A </a:t>
                      </a:r>
                      <a:r>
                        <a:rPr sz="1800" spc="-10" dirty="0">
                          <a:latin typeface="Arial"/>
                          <a:cs typeface="Arial"/>
                        </a:rPr>
                        <a:t>range means </a:t>
                      </a:r>
                      <a:r>
                        <a:rPr sz="1800" spc="-5" dirty="0">
                          <a:latin typeface="Arial"/>
                          <a:cs typeface="Arial"/>
                        </a:rPr>
                        <a:t>facility </a:t>
                      </a:r>
                      <a:r>
                        <a:rPr sz="1800" spc="-10" dirty="0">
                          <a:latin typeface="Arial"/>
                          <a:cs typeface="Arial"/>
                        </a:rPr>
                        <a:t>entered </a:t>
                      </a:r>
                      <a:r>
                        <a:rPr sz="1800" spc="-5" dirty="0">
                          <a:latin typeface="Arial"/>
                          <a:cs typeface="Arial"/>
                        </a:rPr>
                        <a:t>a </a:t>
                      </a:r>
                      <a:r>
                        <a:rPr sz="1800" spc="-10" dirty="0">
                          <a:latin typeface="Arial"/>
                          <a:cs typeface="Arial"/>
                        </a:rPr>
                        <a:t>range code </a:t>
                      </a:r>
                      <a:r>
                        <a:rPr sz="1800" spc="-5" dirty="0">
                          <a:latin typeface="Arial"/>
                          <a:cs typeface="Arial"/>
                        </a:rPr>
                        <a:t>for this  </a:t>
                      </a:r>
                      <a:r>
                        <a:rPr sz="1800" spc="-10" dirty="0">
                          <a:latin typeface="Arial"/>
                          <a:cs typeface="Arial"/>
                        </a:rPr>
                        <a:t>data field.</a:t>
                      </a:r>
                      <a:r>
                        <a:rPr sz="1800" spc="10" dirty="0">
                          <a:latin typeface="Arial"/>
                          <a:cs typeface="Arial"/>
                        </a:rPr>
                        <a:t> </a:t>
                      </a:r>
                      <a:r>
                        <a:rPr sz="1800" spc="-10" dirty="0">
                          <a:latin typeface="Arial"/>
                          <a:cs typeface="Arial"/>
                        </a:rPr>
                        <a:t>Example</a:t>
                      </a:r>
                      <a:endParaRPr sz="1800" dirty="0">
                        <a:latin typeface="Arial"/>
                        <a:cs typeface="Arial"/>
                      </a:endParaRPr>
                    </a:p>
                  </a:txBody>
                  <a:tcPr marL="0" marR="0" marT="3937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541655">
                <a:tc>
                  <a:txBody>
                    <a:bodyPr/>
                    <a:lstStyle/>
                    <a:p>
                      <a:pPr>
                        <a:lnSpc>
                          <a:spcPct val="100000"/>
                        </a:lnSpc>
                      </a:pPr>
                      <a:endParaRPr sz="1700" dirty="0">
                        <a:latin typeface="Times New Roman"/>
                        <a:cs typeface="Times New Roman"/>
                      </a:endParaRPr>
                    </a:p>
                  </a:txBody>
                  <a:tcPr marL="0" marR="0" marT="0" marB="0">
                    <a:lnR w="9525">
                      <a:solidFill>
                        <a:srgbClr val="000000"/>
                      </a:solidFill>
                      <a:prstDash val="solid"/>
                    </a:lnR>
                    <a:lnT w="28575">
                      <a:solidFill>
                        <a:srgbClr val="000000"/>
                      </a:solidFill>
                      <a:prstDash val="solid"/>
                    </a:lnT>
                  </a:tcPr>
                </a:tc>
                <a:tc vMerge="1">
                  <a:txBody>
                    <a:bodyPr/>
                    <a:lstStyle/>
                    <a:p>
                      <a:endParaRPr/>
                    </a:p>
                  </a:txBody>
                  <a:tcPr marL="0" marR="0" marT="3937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bl>
          </a:graphicData>
        </a:graphic>
      </p:graphicFrame>
      <p:sp>
        <p:nvSpPr>
          <p:cNvPr id="4" name="object 4"/>
          <p:cNvSpPr txBox="1">
            <a:spLocks noGrp="1"/>
          </p:cNvSpPr>
          <p:nvPr>
            <p:ph type="title"/>
          </p:nvPr>
        </p:nvSpPr>
        <p:spPr>
          <a:xfrm>
            <a:off x="996854" y="1175604"/>
            <a:ext cx="4025265" cy="391160"/>
          </a:xfrm>
          <a:prstGeom prst="rect">
            <a:avLst/>
          </a:prstGeom>
        </p:spPr>
        <p:txBody>
          <a:bodyPr vert="horz" wrap="square" lIns="0" tIns="12700" rIns="0" bIns="0" rtlCol="0">
            <a:spAutoFit/>
          </a:bodyPr>
          <a:lstStyle/>
          <a:p>
            <a:pPr marL="12700">
              <a:lnSpc>
                <a:spcPct val="100000"/>
              </a:lnSpc>
              <a:spcBef>
                <a:spcPts val="100"/>
              </a:spcBef>
            </a:pPr>
            <a:r>
              <a:rPr spc="-5" dirty="0"/>
              <a:t>Detail Anatomy of a Section</a:t>
            </a:r>
            <a:r>
              <a:rPr spc="-145" dirty="0"/>
              <a:t> </a:t>
            </a:r>
            <a:r>
              <a:rPr spc="-5" dirty="0"/>
              <a:t>5</a:t>
            </a:r>
          </a:p>
        </p:txBody>
      </p:sp>
      <p:sp>
        <p:nvSpPr>
          <p:cNvPr id="12" name="object 12" title="Artifact"/>
          <p:cNvSpPr/>
          <p:nvPr/>
        </p:nvSpPr>
        <p:spPr>
          <a:xfrm>
            <a:off x="5486400" y="2971800"/>
            <a:ext cx="3576954" cy="1201420"/>
          </a:xfrm>
          <a:custGeom>
            <a:avLst/>
            <a:gdLst/>
            <a:ahLst/>
            <a:cxnLst/>
            <a:rect l="l" t="t" r="r" b="b"/>
            <a:pathLst>
              <a:path w="3576954" h="1201420">
                <a:moveTo>
                  <a:pt x="0" y="0"/>
                </a:moveTo>
                <a:lnTo>
                  <a:pt x="3576828" y="0"/>
                </a:lnTo>
                <a:lnTo>
                  <a:pt x="3576828" y="1200912"/>
                </a:lnTo>
                <a:lnTo>
                  <a:pt x="0" y="1200912"/>
                </a:lnTo>
                <a:lnTo>
                  <a:pt x="0" y="0"/>
                </a:lnTo>
                <a:close/>
              </a:path>
            </a:pathLst>
          </a:custGeom>
          <a:ln w="9143">
            <a:solidFill>
              <a:srgbClr val="000000"/>
            </a:solidFill>
          </a:ln>
        </p:spPr>
        <p:txBody>
          <a:bodyPr wrap="square" lIns="0" tIns="0" rIns="0" bIns="0" rtlCol="0"/>
          <a:lstStyle/>
          <a:p>
            <a:endParaRPr/>
          </a:p>
        </p:txBody>
      </p:sp>
      <p:grpSp>
        <p:nvGrpSpPr>
          <p:cNvPr id="3" name="Group 2" descr="Screenshot showing the different components of Section 5.  These include whether the section is applicable, total release by stack or fugitive and the method used to calculate the emissions." title="Section 5 Detail">
            <a:extLst>
              <a:ext uri="{FF2B5EF4-FFF2-40B4-BE49-F238E27FC236}">
                <a16:creationId xmlns:a16="http://schemas.microsoft.com/office/drawing/2014/main" id="{28F01FC9-AE07-4FF9-8BE4-D515EFEE1A7E}"/>
              </a:ext>
            </a:extLst>
          </p:cNvPr>
          <p:cNvGrpSpPr/>
          <p:nvPr/>
        </p:nvGrpSpPr>
        <p:grpSpPr>
          <a:xfrm>
            <a:off x="933801" y="1762730"/>
            <a:ext cx="8129553" cy="4408835"/>
            <a:chOff x="933801" y="1762730"/>
            <a:chExt cx="8129553" cy="4408835"/>
          </a:xfrm>
        </p:grpSpPr>
        <p:sp>
          <p:nvSpPr>
            <p:cNvPr id="11" name="object 11"/>
            <p:cNvSpPr/>
            <p:nvPr/>
          </p:nvSpPr>
          <p:spPr>
            <a:xfrm>
              <a:off x="3390900" y="4039361"/>
              <a:ext cx="78105" cy="129539"/>
            </a:xfrm>
            <a:custGeom>
              <a:avLst/>
              <a:gdLst/>
              <a:ahLst/>
              <a:cxnLst/>
              <a:rect l="l" t="t" r="r" b="b"/>
              <a:pathLst>
                <a:path w="78104" h="129539">
                  <a:moveTo>
                    <a:pt x="38862" y="0"/>
                  </a:moveTo>
                  <a:lnTo>
                    <a:pt x="0" y="129539"/>
                  </a:lnTo>
                  <a:lnTo>
                    <a:pt x="77724" y="129539"/>
                  </a:lnTo>
                  <a:lnTo>
                    <a:pt x="38862" y="0"/>
                  </a:lnTo>
                  <a:close/>
                </a:path>
              </a:pathLst>
            </a:custGeom>
            <a:solidFill>
              <a:srgbClr val="000000"/>
            </a:solidFill>
          </p:spPr>
          <p:txBody>
            <a:bodyPr wrap="square" lIns="0" tIns="0" rIns="0" bIns="0" rtlCol="0"/>
            <a:lstStyle/>
            <a:p>
              <a:endParaRPr/>
            </a:p>
          </p:txBody>
        </p:sp>
        <p:grpSp>
          <p:nvGrpSpPr>
            <p:cNvPr id="2" name="Group 1">
              <a:extLst>
                <a:ext uri="{FF2B5EF4-FFF2-40B4-BE49-F238E27FC236}">
                  <a16:creationId xmlns:a16="http://schemas.microsoft.com/office/drawing/2014/main" id="{19F3F620-B8F0-482C-8328-0EB99E211758}"/>
                </a:ext>
              </a:extLst>
            </p:cNvPr>
            <p:cNvGrpSpPr/>
            <p:nvPr/>
          </p:nvGrpSpPr>
          <p:grpSpPr>
            <a:xfrm>
              <a:off x="933801" y="1762730"/>
              <a:ext cx="8129553" cy="4408835"/>
              <a:chOff x="933801" y="1762730"/>
              <a:chExt cx="8129553" cy="4408835"/>
            </a:xfrm>
          </p:grpSpPr>
          <p:sp>
            <p:nvSpPr>
              <p:cNvPr id="5" name="object 5" descr="Secreen shot of Section 5 report." title="Section 5"/>
              <p:cNvSpPr/>
              <p:nvPr/>
            </p:nvSpPr>
            <p:spPr>
              <a:xfrm>
                <a:off x="933801" y="1762730"/>
                <a:ext cx="4980836" cy="2218493"/>
              </a:xfrm>
              <a:prstGeom prst="rect">
                <a:avLst/>
              </a:prstGeom>
              <a:blipFill>
                <a:blip r:embed="rId3" cstate="print"/>
                <a:stretch>
                  <a:fillRect/>
                </a:stretch>
              </a:blipFill>
            </p:spPr>
            <p:txBody>
              <a:bodyPr wrap="square" lIns="0" tIns="0" rIns="0" bIns="0" rtlCol="0"/>
              <a:lstStyle/>
              <a:p>
                <a:endParaRPr/>
              </a:p>
            </p:txBody>
          </p:sp>
          <p:grpSp>
            <p:nvGrpSpPr>
              <p:cNvPr id="24" name="Group 23">
                <a:extLst>
                  <a:ext uri="{FF2B5EF4-FFF2-40B4-BE49-F238E27FC236}">
                    <a16:creationId xmlns:a16="http://schemas.microsoft.com/office/drawing/2014/main" id="{B2E6DAC4-3990-4CE3-8DA4-424C4EA98C26}"/>
                  </a:ext>
                </a:extLst>
              </p:cNvPr>
              <p:cNvGrpSpPr/>
              <p:nvPr/>
            </p:nvGrpSpPr>
            <p:grpSpPr>
              <a:xfrm>
                <a:off x="1028700" y="3962400"/>
                <a:ext cx="5686044" cy="2209165"/>
                <a:chOff x="1028700" y="4039361"/>
                <a:chExt cx="5686044" cy="2209165"/>
              </a:xfrm>
            </p:grpSpPr>
            <p:grpSp>
              <p:nvGrpSpPr>
                <p:cNvPr id="23" name="Group 22" descr="In section 5.2 &quot;Stack or Point Air Emiissions, a &quot;YES&quot; under NA indicates that this section is not applicable." title="Section 5.2">
                  <a:extLst>
                    <a:ext uri="{FF2B5EF4-FFF2-40B4-BE49-F238E27FC236}">
                      <a16:creationId xmlns:a16="http://schemas.microsoft.com/office/drawing/2014/main" id="{08D24FF5-7E10-4F78-B994-68179E44352B}"/>
                    </a:ext>
                  </a:extLst>
                </p:cNvPr>
                <p:cNvGrpSpPr/>
                <p:nvPr/>
              </p:nvGrpSpPr>
              <p:grpSpPr>
                <a:xfrm>
                  <a:off x="1067565" y="4155952"/>
                  <a:ext cx="5647179" cy="2092574"/>
                  <a:chOff x="1067565" y="4155952"/>
                  <a:chExt cx="5647179" cy="2092574"/>
                </a:xfrm>
              </p:grpSpPr>
              <p:sp>
                <p:nvSpPr>
                  <p:cNvPr id="6" name="object 6"/>
                  <p:cNvSpPr txBox="1"/>
                  <p:nvPr/>
                </p:nvSpPr>
                <p:spPr>
                  <a:xfrm>
                    <a:off x="1609344" y="5879591"/>
                    <a:ext cx="5105400" cy="368935"/>
                  </a:xfrm>
                  <a:prstGeom prst="rect">
                    <a:avLst/>
                  </a:prstGeom>
                  <a:ln w="9144">
                    <a:solidFill>
                      <a:srgbClr val="000000"/>
                    </a:solidFill>
                  </a:ln>
                </p:spPr>
                <p:txBody>
                  <a:bodyPr vert="horz" wrap="square" lIns="0" tIns="38735" rIns="0" bIns="0" rtlCol="0">
                    <a:spAutoFit/>
                  </a:bodyPr>
                  <a:lstStyle/>
                  <a:p>
                    <a:pPr marL="90805">
                      <a:lnSpc>
                        <a:spcPct val="100000"/>
                      </a:lnSpc>
                      <a:spcBef>
                        <a:spcPts val="305"/>
                      </a:spcBef>
                    </a:pPr>
                    <a:r>
                      <a:rPr sz="1800" spc="-65" dirty="0">
                        <a:latin typeface="Arial"/>
                        <a:cs typeface="Arial"/>
                      </a:rPr>
                      <a:t>Yes </a:t>
                    </a:r>
                    <a:r>
                      <a:rPr sz="1800" spc="-10" dirty="0">
                        <a:latin typeface="Arial"/>
                        <a:cs typeface="Arial"/>
                      </a:rPr>
                      <a:t>means </a:t>
                    </a:r>
                    <a:r>
                      <a:rPr sz="1800" spc="-5" dirty="0">
                        <a:latin typeface="Arial"/>
                        <a:cs typeface="Arial"/>
                      </a:rPr>
                      <a:t>this section is </a:t>
                    </a:r>
                    <a:r>
                      <a:rPr sz="1800" spc="-10" dirty="0">
                        <a:latin typeface="Arial"/>
                        <a:cs typeface="Arial"/>
                      </a:rPr>
                      <a:t>not</a:t>
                    </a:r>
                    <a:r>
                      <a:rPr sz="1800" spc="110" dirty="0">
                        <a:latin typeface="Arial"/>
                        <a:cs typeface="Arial"/>
                      </a:rPr>
                      <a:t> </a:t>
                    </a:r>
                    <a:r>
                      <a:rPr sz="1800" spc="-10" dirty="0">
                        <a:latin typeface="Arial"/>
                        <a:cs typeface="Arial"/>
                      </a:rPr>
                      <a:t>applicable</a:t>
                    </a:r>
                    <a:endParaRPr sz="1800" dirty="0">
                      <a:latin typeface="Arial"/>
                      <a:cs typeface="Arial"/>
                    </a:endParaRPr>
                  </a:p>
                </p:txBody>
              </p:sp>
              <p:sp>
                <p:nvSpPr>
                  <p:cNvPr id="7" name="object 7"/>
                  <p:cNvSpPr/>
                  <p:nvPr/>
                </p:nvSpPr>
                <p:spPr>
                  <a:xfrm>
                    <a:off x="1067565" y="4155952"/>
                    <a:ext cx="542290" cy="1908810"/>
                  </a:xfrm>
                  <a:custGeom>
                    <a:avLst/>
                    <a:gdLst/>
                    <a:ahLst/>
                    <a:cxnLst/>
                    <a:rect l="l" t="t" r="r" b="b"/>
                    <a:pathLst>
                      <a:path w="542290" h="1908810">
                        <a:moveTo>
                          <a:pt x="542188" y="1908543"/>
                        </a:moveTo>
                        <a:lnTo>
                          <a:pt x="0" y="1908543"/>
                        </a:lnTo>
                        <a:lnTo>
                          <a:pt x="0" y="0"/>
                        </a:lnTo>
                      </a:path>
                    </a:pathLst>
                  </a:custGeom>
                  <a:ln w="25907">
                    <a:solidFill>
                      <a:srgbClr val="000000"/>
                    </a:solidFill>
                  </a:ln>
                </p:spPr>
                <p:txBody>
                  <a:bodyPr wrap="square" lIns="0" tIns="0" rIns="0" bIns="0" rtlCol="0"/>
                  <a:lstStyle/>
                  <a:p>
                    <a:endParaRPr/>
                  </a:p>
                </p:txBody>
              </p:sp>
            </p:grpSp>
            <p:sp>
              <p:nvSpPr>
                <p:cNvPr id="8" name="object 8"/>
                <p:cNvSpPr/>
                <p:nvPr/>
              </p:nvSpPr>
              <p:spPr>
                <a:xfrm>
                  <a:off x="1028700" y="4039361"/>
                  <a:ext cx="78105" cy="129539"/>
                </a:xfrm>
                <a:custGeom>
                  <a:avLst/>
                  <a:gdLst/>
                  <a:ahLst/>
                  <a:cxnLst/>
                  <a:rect l="l" t="t" r="r" b="b"/>
                  <a:pathLst>
                    <a:path w="78105" h="129539">
                      <a:moveTo>
                        <a:pt x="38862" y="0"/>
                      </a:moveTo>
                      <a:lnTo>
                        <a:pt x="0" y="129539"/>
                      </a:lnTo>
                      <a:lnTo>
                        <a:pt x="77724" y="129539"/>
                      </a:lnTo>
                      <a:lnTo>
                        <a:pt x="38862" y="0"/>
                      </a:lnTo>
                      <a:close/>
                    </a:path>
                  </a:pathLst>
                </a:custGeom>
                <a:solidFill>
                  <a:srgbClr val="000000"/>
                </a:solidFill>
              </p:spPr>
              <p:txBody>
                <a:bodyPr wrap="square" lIns="0" tIns="0" rIns="0" bIns="0" rtlCol="0"/>
                <a:lstStyle/>
                <a:p>
                  <a:endParaRPr/>
                </a:p>
              </p:txBody>
            </p:sp>
          </p:grpSp>
          <p:grpSp>
            <p:nvGrpSpPr>
              <p:cNvPr id="25" name="Group 24">
                <a:extLst>
                  <a:ext uri="{FF2B5EF4-FFF2-40B4-BE49-F238E27FC236}">
                    <a16:creationId xmlns:a16="http://schemas.microsoft.com/office/drawing/2014/main" id="{522370D2-0715-49A8-9B8A-DA8DABF0E54F}"/>
                  </a:ext>
                </a:extLst>
              </p:cNvPr>
              <p:cNvGrpSpPr/>
              <p:nvPr/>
            </p:nvGrpSpPr>
            <p:grpSpPr>
              <a:xfrm>
                <a:off x="3429764" y="4155952"/>
                <a:ext cx="4530088" cy="492374"/>
                <a:chOff x="3429764" y="4155952"/>
                <a:chExt cx="4530088" cy="492374"/>
              </a:xfrm>
            </p:grpSpPr>
            <p:sp>
              <p:nvSpPr>
                <p:cNvPr id="9" name="object 9"/>
                <p:cNvSpPr/>
                <p:nvPr/>
              </p:nvSpPr>
              <p:spPr>
                <a:xfrm>
                  <a:off x="3921252" y="4279391"/>
                  <a:ext cx="4038600" cy="368935"/>
                </a:xfrm>
                <a:custGeom>
                  <a:avLst/>
                  <a:gdLst/>
                  <a:ahLst/>
                  <a:cxnLst/>
                  <a:rect l="l" t="t" r="r" b="b"/>
                  <a:pathLst>
                    <a:path w="4038600" h="368935">
                      <a:moveTo>
                        <a:pt x="0" y="0"/>
                      </a:moveTo>
                      <a:lnTo>
                        <a:pt x="4038600" y="0"/>
                      </a:lnTo>
                      <a:lnTo>
                        <a:pt x="4038600" y="368807"/>
                      </a:lnTo>
                      <a:lnTo>
                        <a:pt x="0" y="368807"/>
                      </a:lnTo>
                      <a:lnTo>
                        <a:pt x="0" y="0"/>
                      </a:lnTo>
                      <a:close/>
                    </a:path>
                  </a:pathLst>
                </a:custGeom>
                <a:ln w="9144">
                  <a:solidFill>
                    <a:srgbClr val="000000"/>
                  </a:solidFill>
                </a:ln>
              </p:spPr>
              <p:txBody>
                <a:bodyPr wrap="square" lIns="0" tIns="0" rIns="0" bIns="0" rtlCol="0"/>
                <a:lstStyle/>
                <a:p>
                  <a:endParaRPr/>
                </a:p>
              </p:txBody>
            </p:sp>
            <p:sp>
              <p:nvSpPr>
                <p:cNvPr id="10" name="object 10"/>
                <p:cNvSpPr/>
                <p:nvPr/>
              </p:nvSpPr>
              <p:spPr>
                <a:xfrm>
                  <a:off x="3429764" y="4155952"/>
                  <a:ext cx="492759" cy="308610"/>
                </a:xfrm>
                <a:custGeom>
                  <a:avLst/>
                  <a:gdLst/>
                  <a:ahLst/>
                  <a:cxnLst/>
                  <a:rect l="l" t="t" r="r" b="b"/>
                  <a:pathLst>
                    <a:path w="492760" h="308610">
                      <a:moveTo>
                        <a:pt x="492366" y="308343"/>
                      </a:moveTo>
                      <a:lnTo>
                        <a:pt x="0" y="308343"/>
                      </a:lnTo>
                      <a:lnTo>
                        <a:pt x="0" y="0"/>
                      </a:lnTo>
                    </a:path>
                  </a:pathLst>
                </a:custGeom>
                <a:ln w="25908">
                  <a:solidFill>
                    <a:srgbClr val="000000"/>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672028BE-3F5B-4690-A2E6-0BC267DDFB33}"/>
                  </a:ext>
                </a:extLst>
              </p:cNvPr>
              <p:cNvGrpSpPr/>
              <p:nvPr/>
            </p:nvGrpSpPr>
            <p:grpSpPr>
              <a:xfrm>
                <a:off x="5146547" y="2971800"/>
                <a:ext cx="3916807" cy="1201420"/>
                <a:chOff x="5146547" y="2971800"/>
                <a:chExt cx="3916807" cy="1201420"/>
              </a:xfrm>
            </p:grpSpPr>
            <p:sp>
              <p:nvSpPr>
                <p:cNvPr id="13" name="object 13"/>
                <p:cNvSpPr txBox="1"/>
                <p:nvPr/>
              </p:nvSpPr>
              <p:spPr>
                <a:xfrm>
                  <a:off x="5486400" y="2971800"/>
                  <a:ext cx="3576954" cy="1201420"/>
                </a:xfrm>
                <a:prstGeom prst="rect">
                  <a:avLst/>
                </a:prstGeom>
                <a:ln w="9144">
                  <a:solidFill>
                    <a:srgbClr val="000000"/>
                  </a:solidFill>
                </a:ln>
              </p:spPr>
              <p:txBody>
                <a:bodyPr vert="horz" wrap="square" lIns="0" tIns="39370" rIns="0" bIns="0" rtlCol="0">
                  <a:spAutoFit/>
                </a:bodyPr>
                <a:lstStyle/>
                <a:p>
                  <a:pPr marL="90805" marR="139065">
                    <a:lnSpc>
                      <a:spcPct val="100000"/>
                    </a:lnSpc>
                    <a:spcBef>
                      <a:spcPts val="310"/>
                    </a:spcBef>
                  </a:pPr>
                  <a:r>
                    <a:rPr sz="1800" spc="-10" dirty="0">
                      <a:latin typeface="Arial"/>
                      <a:cs typeface="Arial"/>
                    </a:rPr>
                    <a:t>Method used by </a:t>
                  </a:r>
                  <a:r>
                    <a:rPr sz="1800" spc="-5" dirty="0">
                      <a:latin typeface="Arial"/>
                      <a:cs typeface="Arial"/>
                    </a:rPr>
                    <a:t>facility </a:t>
                  </a:r>
                  <a:r>
                    <a:rPr sz="1800" dirty="0">
                      <a:latin typeface="Arial"/>
                      <a:cs typeface="Arial"/>
                    </a:rPr>
                    <a:t>to  </a:t>
                  </a:r>
                  <a:r>
                    <a:rPr sz="1800" spc="-10" dirty="0">
                      <a:latin typeface="Arial"/>
                      <a:cs typeface="Arial"/>
                    </a:rPr>
                    <a:t>determine </a:t>
                  </a:r>
                  <a:r>
                    <a:rPr sz="1800" spc="-5" dirty="0">
                      <a:latin typeface="Arial"/>
                      <a:cs typeface="Arial"/>
                    </a:rPr>
                    <a:t>estimated </a:t>
                  </a:r>
                  <a:r>
                    <a:rPr sz="1800" spc="-10" dirty="0">
                      <a:latin typeface="Arial"/>
                      <a:cs typeface="Arial"/>
                    </a:rPr>
                    <a:t>release. (10  possible </a:t>
                  </a:r>
                  <a:r>
                    <a:rPr sz="1800" spc="-5" dirty="0">
                      <a:latin typeface="Arial"/>
                      <a:cs typeface="Arial"/>
                    </a:rPr>
                    <a:t>codes). Click </a:t>
                  </a:r>
                  <a:r>
                    <a:rPr sz="1800" spc="-10" dirty="0">
                      <a:latin typeface="Arial"/>
                      <a:cs typeface="Arial"/>
                    </a:rPr>
                    <a:t>header </a:t>
                  </a:r>
                  <a:r>
                    <a:rPr sz="1800" dirty="0">
                      <a:latin typeface="Arial"/>
                      <a:cs typeface="Arial"/>
                    </a:rPr>
                    <a:t>to  </a:t>
                  </a:r>
                  <a:r>
                    <a:rPr sz="1800" spc="-5" dirty="0">
                      <a:latin typeface="Arial"/>
                      <a:cs typeface="Arial"/>
                    </a:rPr>
                    <a:t>see </a:t>
                  </a:r>
                  <a:r>
                    <a:rPr sz="1800" spc="-10" dirty="0">
                      <a:latin typeface="Arial"/>
                      <a:cs typeface="Arial"/>
                    </a:rPr>
                    <a:t>possible</a:t>
                  </a:r>
                  <a:r>
                    <a:rPr sz="1800" spc="10" dirty="0">
                      <a:latin typeface="Arial"/>
                      <a:cs typeface="Arial"/>
                    </a:rPr>
                    <a:t> </a:t>
                  </a:r>
                  <a:r>
                    <a:rPr sz="1800" spc="-10" dirty="0">
                      <a:latin typeface="Arial"/>
                      <a:cs typeface="Arial"/>
                    </a:rPr>
                    <a:t>codes</a:t>
                  </a:r>
                  <a:endParaRPr sz="1800" dirty="0">
                    <a:latin typeface="Arial"/>
                    <a:cs typeface="Arial"/>
                  </a:endParaRPr>
                </a:p>
              </p:txBody>
            </p:sp>
            <p:sp>
              <p:nvSpPr>
                <p:cNvPr id="14" name="object 14"/>
                <p:cNvSpPr/>
                <p:nvPr/>
              </p:nvSpPr>
              <p:spPr>
                <a:xfrm>
                  <a:off x="5146547" y="3658361"/>
                  <a:ext cx="340995" cy="0"/>
                </a:xfrm>
                <a:custGeom>
                  <a:avLst/>
                  <a:gdLst/>
                  <a:ahLst/>
                  <a:cxnLst/>
                  <a:rect l="l" t="t" r="r" b="b"/>
                  <a:pathLst>
                    <a:path w="340995">
                      <a:moveTo>
                        <a:pt x="340613" y="0"/>
                      </a:moveTo>
                      <a:lnTo>
                        <a:pt x="0" y="0"/>
                      </a:lnTo>
                    </a:path>
                  </a:pathLst>
                </a:custGeom>
                <a:ln w="25908">
                  <a:solidFill>
                    <a:srgbClr val="000000"/>
                  </a:solidFill>
                </a:ln>
              </p:spPr>
              <p:txBody>
                <a:bodyPr wrap="square" lIns="0" tIns="0" rIns="0" bIns="0" rtlCol="0"/>
                <a:lstStyle/>
                <a:p>
                  <a:endParaRPr/>
                </a:p>
              </p:txBody>
            </p:sp>
          </p:grpSp>
        </p:grpSp>
      </p:grpSp>
      <p:sp>
        <p:nvSpPr>
          <p:cNvPr id="15" name="object 15" title="Artifact"/>
          <p:cNvSpPr/>
          <p:nvPr/>
        </p:nvSpPr>
        <p:spPr>
          <a:xfrm>
            <a:off x="5029960" y="3619494"/>
            <a:ext cx="129539" cy="78105"/>
          </a:xfrm>
          <a:custGeom>
            <a:avLst/>
            <a:gdLst/>
            <a:ahLst/>
            <a:cxnLst/>
            <a:rect l="l" t="t" r="r" b="b"/>
            <a:pathLst>
              <a:path w="129539" h="78104">
                <a:moveTo>
                  <a:pt x="129539" y="0"/>
                </a:moveTo>
                <a:lnTo>
                  <a:pt x="0" y="38862"/>
                </a:lnTo>
                <a:lnTo>
                  <a:pt x="129539" y="77724"/>
                </a:lnTo>
                <a:lnTo>
                  <a:pt x="129539" y="0"/>
                </a:lnTo>
                <a:close/>
              </a:path>
            </a:pathLst>
          </a:custGeom>
          <a:solidFill>
            <a:srgbClr val="000000"/>
          </a:solidFill>
        </p:spPr>
        <p:txBody>
          <a:bodyPr wrap="square" lIns="0" tIns="0" rIns="0" bIns="0" rtlCol="0"/>
          <a:lstStyle/>
          <a:p>
            <a:endParaRPr/>
          </a:p>
        </p:txBody>
      </p:sp>
      <p:sp>
        <p:nvSpPr>
          <p:cNvPr id="17" name="object 17" title="ARtifact"/>
          <p:cNvSpPr/>
          <p:nvPr/>
        </p:nvSpPr>
        <p:spPr>
          <a:xfrm>
            <a:off x="1866900" y="4039361"/>
            <a:ext cx="78105" cy="129539"/>
          </a:xfrm>
          <a:custGeom>
            <a:avLst/>
            <a:gdLst/>
            <a:ahLst/>
            <a:cxnLst/>
            <a:rect l="l" t="t" r="r" b="b"/>
            <a:pathLst>
              <a:path w="78105" h="129539">
                <a:moveTo>
                  <a:pt x="38862" y="0"/>
                </a:moveTo>
                <a:lnTo>
                  <a:pt x="0" y="129539"/>
                </a:lnTo>
                <a:lnTo>
                  <a:pt x="77724" y="129539"/>
                </a:lnTo>
                <a:lnTo>
                  <a:pt x="38862" y="0"/>
                </a:lnTo>
                <a:close/>
              </a:path>
            </a:pathLst>
          </a:custGeom>
          <a:solidFill>
            <a:srgbClr val="000000"/>
          </a:solidFill>
        </p:spPr>
        <p:txBody>
          <a:bodyPr wrap="square" lIns="0" tIns="0" rIns="0" bIns="0" rtlCol="0"/>
          <a:lstStyle/>
          <a:p>
            <a:endParaRPr/>
          </a:p>
        </p:txBody>
      </p:sp>
      <p:sp>
        <p:nvSpPr>
          <p:cNvPr id="18" name="object 18" title="Artifact"/>
          <p:cNvSpPr/>
          <p:nvPr/>
        </p:nvSpPr>
        <p:spPr>
          <a:xfrm>
            <a:off x="4553711" y="5346191"/>
            <a:ext cx="1770887" cy="529575"/>
          </a:xfrm>
          <a:prstGeom prst="rect">
            <a:avLst/>
          </a:prstGeom>
          <a:blipFill>
            <a:blip r:embed="rId4" cstate="print"/>
            <a:stretch>
              <a:fillRect/>
            </a:stretch>
          </a:blipFill>
        </p:spPr>
        <p:txBody>
          <a:bodyPr wrap="square" lIns="0" tIns="0" rIns="0" bIns="0" rtlCol="0"/>
          <a:lstStyle/>
          <a:p>
            <a:endParaRPr/>
          </a:p>
        </p:txBody>
      </p:sp>
      <p:sp>
        <p:nvSpPr>
          <p:cNvPr id="19" name="object 19"/>
          <p:cNvSpPr txBox="1"/>
          <p:nvPr/>
        </p:nvSpPr>
        <p:spPr>
          <a:xfrm>
            <a:off x="764540" y="6292214"/>
            <a:ext cx="81851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5/17/2018</a:t>
            </a:r>
            <a:endParaRPr sz="1400">
              <a:latin typeface="Arial"/>
              <a:cs typeface="Arial"/>
            </a:endParaRPr>
          </a:p>
        </p:txBody>
      </p:sp>
      <p:sp>
        <p:nvSpPr>
          <p:cNvPr id="20" name="object 20"/>
          <p:cNvSpPr txBox="1"/>
          <p:nvPr/>
        </p:nvSpPr>
        <p:spPr>
          <a:xfrm>
            <a:off x="3130508" y="6292214"/>
            <a:ext cx="303593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U.S. Environmental Protection</a:t>
            </a:r>
            <a:r>
              <a:rPr sz="1400" spc="-135" dirty="0">
                <a:latin typeface="Arial"/>
                <a:cs typeface="Arial"/>
              </a:rPr>
              <a:t> </a:t>
            </a:r>
            <a:r>
              <a:rPr sz="1400" spc="-5" dirty="0">
                <a:latin typeface="Arial"/>
                <a:cs typeface="Arial"/>
              </a:rPr>
              <a:t>Agency</a:t>
            </a:r>
            <a:endParaRPr sz="1400">
              <a:latin typeface="Arial"/>
              <a:cs typeface="Arial"/>
            </a:endParaRPr>
          </a:p>
        </p:txBody>
      </p:sp>
      <p:sp>
        <p:nvSpPr>
          <p:cNvPr id="21" name="object 21"/>
          <p:cNvSpPr txBox="1"/>
          <p:nvPr/>
        </p:nvSpPr>
        <p:spPr>
          <a:xfrm>
            <a:off x="8141815" y="6292214"/>
            <a:ext cx="249554" cy="224790"/>
          </a:xfrm>
          <a:prstGeom prst="rect">
            <a:avLst/>
          </a:prstGeom>
        </p:spPr>
        <p:txBody>
          <a:bodyPr vert="horz" wrap="square" lIns="0" tIns="0" rIns="0" bIns="0" rtlCol="0">
            <a:spAutoFit/>
          </a:bodyPr>
          <a:lstStyle/>
          <a:p>
            <a:pPr marL="25400">
              <a:lnSpc>
                <a:spcPts val="1650"/>
              </a:lnSpc>
            </a:pPr>
            <a:fld id="{81D60167-4931-47E6-BA6A-407CBD079E47}" type="slidenum">
              <a:rPr sz="1400" dirty="0">
                <a:latin typeface="Arial"/>
                <a:cs typeface="Arial"/>
              </a:rPr>
              <a:t>10</a:t>
            </a:fld>
            <a:endParaRPr sz="1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3806" y="1130300"/>
            <a:ext cx="5478145" cy="391160"/>
          </a:xfrm>
          <a:prstGeom prst="rect">
            <a:avLst/>
          </a:prstGeom>
        </p:spPr>
        <p:txBody>
          <a:bodyPr vert="horz" wrap="square" lIns="0" tIns="12700" rIns="0" bIns="0" rtlCol="0">
            <a:spAutoFit/>
          </a:bodyPr>
          <a:lstStyle/>
          <a:p>
            <a:pPr marL="12700">
              <a:lnSpc>
                <a:spcPct val="100000"/>
              </a:lnSpc>
              <a:spcBef>
                <a:spcPts val="100"/>
              </a:spcBef>
            </a:pPr>
            <a:r>
              <a:rPr spc="-5" dirty="0"/>
              <a:t>List of Possible Basis of Estimate</a:t>
            </a:r>
            <a:r>
              <a:rPr spc="40" dirty="0"/>
              <a:t> </a:t>
            </a:r>
            <a:r>
              <a:rPr spc="-10" dirty="0"/>
              <a:t>Codes</a:t>
            </a:r>
          </a:p>
        </p:txBody>
      </p:sp>
      <p:sp>
        <p:nvSpPr>
          <p:cNvPr id="5" name="object 5" descr="Screenshot of the list of available Basis of Estimate codes." title="Basis of Estimate Codes"/>
          <p:cNvSpPr/>
          <p:nvPr/>
        </p:nvSpPr>
        <p:spPr>
          <a:xfrm>
            <a:off x="726948" y="1613916"/>
            <a:ext cx="7735823" cy="461803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64540" y="6292214"/>
            <a:ext cx="81851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5/17/2018</a:t>
            </a:r>
            <a:endParaRPr sz="1400">
              <a:latin typeface="Arial"/>
              <a:cs typeface="Arial"/>
            </a:endParaRPr>
          </a:p>
        </p:txBody>
      </p:sp>
      <p:sp>
        <p:nvSpPr>
          <p:cNvPr id="7" name="object 7"/>
          <p:cNvSpPr txBox="1"/>
          <p:nvPr/>
        </p:nvSpPr>
        <p:spPr>
          <a:xfrm>
            <a:off x="3130508" y="6292214"/>
            <a:ext cx="303593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U.S. Environmental Protection</a:t>
            </a:r>
            <a:r>
              <a:rPr sz="1400" spc="-135" dirty="0">
                <a:latin typeface="Arial"/>
                <a:cs typeface="Arial"/>
              </a:rPr>
              <a:t> </a:t>
            </a:r>
            <a:r>
              <a:rPr sz="1400" spc="-5" dirty="0">
                <a:latin typeface="Arial"/>
                <a:cs typeface="Arial"/>
              </a:rPr>
              <a:t>Agency</a:t>
            </a:r>
            <a:endParaRPr sz="1400">
              <a:latin typeface="Arial"/>
              <a:cs typeface="Arial"/>
            </a:endParaRPr>
          </a:p>
        </p:txBody>
      </p:sp>
      <p:sp>
        <p:nvSpPr>
          <p:cNvPr id="8" name="object 8"/>
          <p:cNvSpPr txBox="1"/>
          <p:nvPr/>
        </p:nvSpPr>
        <p:spPr>
          <a:xfrm>
            <a:off x="8141815" y="6292214"/>
            <a:ext cx="249554" cy="224790"/>
          </a:xfrm>
          <a:prstGeom prst="rect">
            <a:avLst/>
          </a:prstGeom>
        </p:spPr>
        <p:txBody>
          <a:bodyPr vert="horz" wrap="square" lIns="0" tIns="0" rIns="0" bIns="0" rtlCol="0">
            <a:spAutoFit/>
          </a:bodyPr>
          <a:lstStyle/>
          <a:p>
            <a:pPr marL="25400">
              <a:lnSpc>
                <a:spcPts val="1650"/>
              </a:lnSpc>
            </a:pPr>
            <a:fld id="{81D60167-4931-47E6-BA6A-407CBD079E47}" type="slidenum">
              <a:rPr sz="1400" dirty="0">
                <a:latin typeface="Arial"/>
                <a:cs typeface="Arial"/>
              </a:rPr>
              <a:t>11</a:t>
            </a:fld>
            <a:endParaRPr sz="1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5" dirty="0"/>
              <a:t>How </a:t>
            </a:r>
            <a:r>
              <a:rPr dirty="0"/>
              <a:t>to </a:t>
            </a:r>
            <a:r>
              <a:rPr spc="-5" dirty="0"/>
              <a:t>Search for Multiple Facilities or Multiple  Chemicals at</a:t>
            </a:r>
            <a:r>
              <a:rPr spc="30" dirty="0"/>
              <a:t> </a:t>
            </a:r>
            <a:r>
              <a:rPr spc="-5" dirty="0"/>
              <a:t>Once</a:t>
            </a:r>
          </a:p>
        </p:txBody>
      </p:sp>
      <p:sp>
        <p:nvSpPr>
          <p:cNvPr id="6" name="object 6"/>
          <p:cNvSpPr txBox="1"/>
          <p:nvPr/>
        </p:nvSpPr>
        <p:spPr>
          <a:xfrm>
            <a:off x="764540" y="6292214"/>
            <a:ext cx="81851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5/17/2018</a:t>
            </a:r>
            <a:endParaRPr sz="1400">
              <a:latin typeface="Arial"/>
              <a:cs typeface="Arial"/>
            </a:endParaRPr>
          </a:p>
        </p:txBody>
      </p:sp>
      <p:sp>
        <p:nvSpPr>
          <p:cNvPr id="7" name="object 7"/>
          <p:cNvSpPr txBox="1"/>
          <p:nvPr/>
        </p:nvSpPr>
        <p:spPr>
          <a:xfrm>
            <a:off x="3130508" y="6292214"/>
            <a:ext cx="303593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U.S. Environmental Protection</a:t>
            </a:r>
            <a:r>
              <a:rPr sz="1400" spc="-135" dirty="0">
                <a:latin typeface="Arial"/>
                <a:cs typeface="Arial"/>
              </a:rPr>
              <a:t> </a:t>
            </a:r>
            <a:r>
              <a:rPr sz="1400" spc="-5" dirty="0">
                <a:latin typeface="Arial"/>
                <a:cs typeface="Arial"/>
              </a:rPr>
              <a:t>Agency</a:t>
            </a:r>
            <a:endParaRPr sz="1400">
              <a:latin typeface="Arial"/>
              <a:cs typeface="Arial"/>
            </a:endParaRPr>
          </a:p>
        </p:txBody>
      </p:sp>
      <p:sp>
        <p:nvSpPr>
          <p:cNvPr id="8" name="object 8"/>
          <p:cNvSpPr txBox="1"/>
          <p:nvPr/>
        </p:nvSpPr>
        <p:spPr>
          <a:xfrm>
            <a:off x="8141815" y="6292214"/>
            <a:ext cx="249554" cy="224790"/>
          </a:xfrm>
          <a:prstGeom prst="rect">
            <a:avLst/>
          </a:prstGeom>
        </p:spPr>
        <p:txBody>
          <a:bodyPr vert="horz" wrap="square" lIns="0" tIns="0" rIns="0" bIns="0" rtlCol="0">
            <a:spAutoFit/>
          </a:bodyPr>
          <a:lstStyle/>
          <a:p>
            <a:pPr marL="25400">
              <a:lnSpc>
                <a:spcPts val="1650"/>
              </a:lnSpc>
            </a:pPr>
            <a:fld id="{81D60167-4931-47E6-BA6A-407CBD079E47}" type="slidenum">
              <a:rPr sz="1400" dirty="0">
                <a:latin typeface="Arial"/>
                <a:cs typeface="Arial"/>
              </a:rPr>
              <a:t>12</a:t>
            </a:fld>
            <a:endParaRPr sz="1400">
              <a:latin typeface="Arial"/>
              <a:cs typeface="Arial"/>
            </a:endParaRPr>
          </a:p>
        </p:txBody>
      </p:sp>
      <p:sp>
        <p:nvSpPr>
          <p:cNvPr id="5" name="object 5"/>
          <p:cNvSpPr txBox="1"/>
          <p:nvPr/>
        </p:nvSpPr>
        <p:spPr>
          <a:xfrm>
            <a:off x="764540" y="1859802"/>
            <a:ext cx="7454265" cy="4324985"/>
          </a:xfrm>
          <a:prstGeom prst="rect">
            <a:avLst/>
          </a:prstGeom>
        </p:spPr>
        <p:txBody>
          <a:bodyPr vert="horz" wrap="square" lIns="0" tIns="57150" rIns="0" bIns="0" rtlCol="0">
            <a:spAutoFit/>
          </a:bodyPr>
          <a:lstStyle/>
          <a:p>
            <a:pPr marL="241300" indent="-228600">
              <a:lnSpc>
                <a:spcPct val="100000"/>
              </a:lnSpc>
              <a:spcBef>
                <a:spcPts val="450"/>
              </a:spcBef>
              <a:buChar char="•"/>
              <a:tabLst>
                <a:tab pos="240665" algn="l"/>
                <a:tab pos="241300" algn="l"/>
              </a:tabLst>
            </a:pPr>
            <a:r>
              <a:rPr sz="1800" spc="-5" dirty="0">
                <a:solidFill>
                  <a:srgbClr val="FF0000"/>
                </a:solidFill>
                <a:latin typeface="Arial"/>
                <a:cs typeface="Arial"/>
              </a:rPr>
              <a:t>Form R </a:t>
            </a:r>
            <a:r>
              <a:rPr sz="1800" spc="-10" dirty="0">
                <a:solidFill>
                  <a:srgbClr val="FF0000"/>
                </a:solidFill>
                <a:latin typeface="Arial"/>
                <a:cs typeface="Arial"/>
              </a:rPr>
              <a:t>and </a:t>
            </a:r>
            <a:r>
              <a:rPr sz="1800" dirty="0">
                <a:solidFill>
                  <a:srgbClr val="FF0000"/>
                </a:solidFill>
                <a:latin typeface="Arial"/>
                <a:cs typeface="Arial"/>
              </a:rPr>
              <a:t>A</a:t>
            </a:r>
            <a:r>
              <a:rPr sz="1800" spc="-190" dirty="0">
                <a:solidFill>
                  <a:srgbClr val="FF0000"/>
                </a:solidFill>
                <a:latin typeface="Arial"/>
                <a:cs typeface="Arial"/>
              </a:rPr>
              <a:t> </a:t>
            </a:r>
            <a:r>
              <a:rPr sz="1800" spc="-15" dirty="0">
                <a:solidFill>
                  <a:srgbClr val="FF0000"/>
                </a:solidFill>
                <a:latin typeface="Arial"/>
                <a:cs typeface="Arial"/>
              </a:rPr>
              <a:t>Download</a:t>
            </a:r>
            <a:endParaRPr sz="1800">
              <a:latin typeface="Arial"/>
              <a:cs typeface="Arial"/>
            </a:endParaRPr>
          </a:p>
          <a:p>
            <a:pPr marL="698500" lvl="1" indent="-228600">
              <a:lnSpc>
                <a:spcPct val="100000"/>
              </a:lnSpc>
              <a:spcBef>
                <a:spcPts val="309"/>
              </a:spcBef>
              <a:buChar char="•"/>
              <a:tabLst>
                <a:tab pos="697865" algn="l"/>
                <a:tab pos="699135" algn="l"/>
              </a:tabLst>
            </a:pPr>
            <a:r>
              <a:rPr sz="1600" spc="-5" dirty="0">
                <a:latin typeface="Arial"/>
                <a:cs typeface="Arial"/>
              </a:rPr>
              <a:t>Access to all data elements on form R</a:t>
            </a:r>
            <a:r>
              <a:rPr sz="1600" spc="55" dirty="0">
                <a:latin typeface="Arial"/>
                <a:cs typeface="Arial"/>
              </a:rPr>
              <a:t> </a:t>
            </a:r>
            <a:r>
              <a:rPr sz="1600" spc="-5" dirty="0">
                <a:latin typeface="Arial"/>
                <a:cs typeface="Arial"/>
              </a:rPr>
              <a:t>(492)</a:t>
            </a:r>
            <a:endParaRPr sz="1600">
              <a:latin typeface="Arial"/>
              <a:cs typeface="Arial"/>
            </a:endParaRPr>
          </a:p>
          <a:p>
            <a:pPr marL="698500" lvl="1" indent="-228600">
              <a:lnSpc>
                <a:spcPct val="100000"/>
              </a:lnSpc>
              <a:spcBef>
                <a:spcPts val="310"/>
              </a:spcBef>
              <a:buChar char="•"/>
              <a:tabLst>
                <a:tab pos="697865" algn="l"/>
                <a:tab pos="699135" algn="l"/>
              </a:tabLst>
            </a:pPr>
            <a:r>
              <a:rPr sz="1600" spc="-5" dirty="0">
                <a:latin typeface="Arial"/>
                <a:cs typeface="Arial"/>
              </a:rPr>
              <a:t>18 </a:t>
            </a:r>
            <a:r>
              <a:rPr sz="1600" spc="-10" dirty="0">
                <a:latin typeface="Arial"/>
                <a:cs typeface="Arial"/>
              </a:rPr>
              <a:t>Available </a:t>
            </a:r>
            <a:r>
              <a:rPr sz="1600" spc="-5" dirty="0">
                <a:latin typeface="Arial"/>
                <a:cs typeface="Arial"/>
              </a:rPr>
              <a:t>search</a:t>
            </a:r>
            <a:r>
              <a:rPr sz="1600" spc="-105" dirty="0">
                <a:latin typeface="Arial"/>
                <a:cs typeface="Arial"/>
              </a:rPr>
              <a:t> </a:t>
            </a:r>
            <a:r>
              <a:rPr sz="1600" spc="-5" dirty="0">
                <a:latin typeface="Arial"/>
                <a:cs typeface="Arial"/>
              </a:rPr>
              <a:t>parameters</a:t>
            </a:r>
            <a:endParaRPr sz="1600">
              <a:latin typeface="Arial"/>
              <a:cs typeface="Arial"/>
            </a:endParaRPr>
          </a:p>
          <a:p>
            <a:pPr marL="698500" lvl="1" indent="-228600">
              <a:lnSpc>
                <a:spcPct val="100000"/>
              </a:lnSpc>
              <a:spcBef>
                <a:spcPts val="310"/>
              </a:spcBef>
              <a:buChar char="•"/>
              <a:tabLst>
                <a:tab pos="697865" algn="l"/>
                <a:tab pos="699135" algn="l"/>
              </a:tabLst>
            </a:pPr>
            <a:r>
              <a:rPr sz="1600" spc="-5" dirty="0">
                <a:latin typeface="Arial"/>
                <a:cs typeface="Arial"/>
              </a:rPr>
              <a:t>Selection of data elements by data element</a:t>
            </a:r>
            <a:r>
              <a:rPr sz="1600" spc="55" dirty="0">
                <a:latin typeface="Arial"/>
                <a:cs typeface="Arial"/>
              </a:rPr>
              <a:t> </a:t>
            </a:r>
            <a:r>
              <a:rPr sz="1600" spc="-5" dirty="0">
                <a:latin typeface="Arial"/>
                <a:cs typeface="Arial"/>
              </a:rPr>
              <a:t>name</a:t>
            </a:r>
            <a:endParaRPr sz="1600">
              <a:latin typeface="Arial"/>
              <a:cs typeface="Arial"/>
            </a:endParaRPr>
          </a:p>
          <a:p>
            <a:pPr lvl="1">
              <a:lnSpc>
                <a:spcPct val="100000"/>
              </a:lnSpc>
              <a:spcBef>
                <a:spcPts val="30"/>
              </a:spcBef>
              <a:buFont typeface="Arial"/>
              <a:buChar char="•"/>
            </a:pPr>
            <a:endParaRPr sz="2050">
              <a:latin typeface="Times New Roman"/>
              <a:cs typeface="Times New Roman"/>
            </a:endParaRPr>
          </a:p>
          <a:p>
            <a:pPr marR="1631314" algn="ctr">
              <a:lnSpc>
                <a:spcPct val="100000"/>
              </a:lnSpc>
              <a:spcBef>
                <a:spcPts val="5"/>
              </a:spcBef>
            </a:pPr>
            <a:r>
              <a:rPr sz="1600" spc="-10" dirty="0">
                <a:latin typeface="Arial"/>
                <a:cs typeface="Arial"/>
              </a:rPr>
              <a:t>OR</a:t>
            </a:r>
            <a:endParaRPr sz="1600">
              <a:latin typeface="Arial"/>
              <a:cs typeface="Arial"/>
            </a:endParaRPr>
          </a:p>
          <a:p>
            <a:pPr marL="241300" indent="-228600">
              <a:lnSpc>
                <a:spcPct val="100000"/>
              </a:lnSpc>
              <a:spcBef>
                <a:spcPts val="650"/>
              </a:spcBef>
              <a:buChar char="•"/>
              <a:tabLst>
                <a:tab pos="240665" algn="l"/>
                <a:tab pos="241300" algn="l"/>
              </a:tabLst>
            </a:pPr>
            <a:r>
              <a:rPr sz="1800" dirty="0">
                <a:solidFill>
                  <a:srgbClr val="FF0000"/>
                </a:solidFill>
                <a:latin typeface="Arial"/>
                <a:cs typeface="Arial"/>
              </a:rPr>
              <a:t>TRI EZ</a:t>
            </a:r>
            <a:r>
              <a:rPr sz="1800" spc="-20" dirty="0">
                <a:solidFill>
                  <a:srgbClr val="FF0000"/>
                </a:solidFill>
                <a:latin typeface="Arial"/>
                <a:cs typeface="Arial"/>
              </a:rPr>
              <a:t> </a:t>
            </a:r>
            <a:r>
              <a:rPr sz="1800" spc="-5" dirty="0">
                <a:solidFill>
                  <a:srgbClr val="FF0000"/>
                </a:solidFill>
                <a:latin typeface="Arial"/>
                <a:cs typeface="Arial"/>
              </a:rPr>
              <a:t>Search</a:t>
            </a:r>
            <a:endParaRPr sz="1800">
              <a:latin typeface="Arial"/>
              <a:cs typeface="Arial"/>
            </a:endParaRPr>
          </a:p>
          <a:p>
            <a:pPr marL="329565">
              <a:lnSpc>
                <a:spcPct val="100000"/>
              </a:lnSpc>
            </a:pPr>
            <a:r>
              <a:rPr sz="1800" spc="-10" dirty="0">
                <a:solidFill>
                  <a:srgbClr val="FF0000"/>
                </a:solidFill>
                <a:latin typeface="Arial"/>
                <a:cs typeface="Arial"/>
              </a:rPr>
              <a:t>Select Subject </a:t>
            </a:r>
            <a:r>
              <a:rPr sz="1800" spc="-5" dirty="0">
                <a:solidFill>
                  <a:srgbClr val="FF0000"/>
                </a:solidFill>
                <a:latin typeface="Arial"/>
                <a:cs typeface="Arial"/>
              </a:rPr>
              <a:t>Area </a:t>
            </a:r>
            <a:r>
              <a:rPr sz="1800" dirty="0">
                <a:solidFill>
                  <a:srgbClr val="FF0000"/>
                </a:solidFill>
                <a:latin typeface="Arial"/>
                <a:cs typeface="Arial"/>
              </a:rPr>
              <a:t>= </a:t>
            </a:r>
            <a:r>
              <a:rPr sz="1800" spc="-5" dirty="0">
                <a:solidFill>
                  <a:srgbClr val="FF0000"/>
                </a:solidFill>
                <a:latin typeface="Arial"/>
                <a:cs typeface="Arial"/>
              </a:rPr>
              <a:t>“Chemical </a:t>
            </a:r>
            <a:r>
              <a:rPr sz="1800" spc="-10" dirty="0">
                <a:solidFill>
                  <a:srgbClr val="FF0000"/>
                </a:solidFill>
                <a:latin typeface="Arial"/>
                <a:cs typeface="Arial"/>
              </a:rPr>
              <a:t>releases </a:t>
            </a:r>
            <a:r>
              <a:rPr sz="1800" dirty="0">
                <a:solidFill>
                  <a:srgbClr val="FF0000"/>
                </a:solidFill>
                <a:latin typeface="Arial"/>
                <a:cs typeface="Arial"/>
              </a:rPr>
              <a:t>to</a:t>
            </a:r>
            <a:r>
              <a:rPr sz="1800" spc="-110" dirty="0">
                <a:solidFill>
                  <a:srgbClr val="FF0000"/>
                </a:solidFill>
                <a:latin typeface="Arial"/>
                <a:cs typeface="Arial"/>
              </a:rPr>
              <a:t> </a:t>
            </a:r>
            <a:r>
              <a:rPr sz="1800" spc="-5" dirty="0">
                <a:solidFill>
                  <a:srgbClr val="FF0000"/>
                </a:solidFill>
                <a:latin typeface="Arial"/>
                <a:cs typeface="Arial"/>
              </a:rPr>
              <a:t>Air”</a:t>
            </a:r>
            <a:endParaRPr sz="1800">
              <a:latin typeface="Arial"/>
              <a:cs typeface="Arial"/>
            </a:endParaRPr>
          </a:p>
          <a:p>
            <a:pPr marL="698500" lvl="1" indent="-228600">
              <a:lnSpc>
                <a:spcPct val="100000"/>
              </a:lnSpc>
              <a:spcBef>
                <a:spcPts val="10"/>
              </a:spcBef>
              <a:buChar char="•"/>
              <a:tabLst>
                <a:tab pos="697865" algn="l"/>
                <a:tab pos="699135" algn="l"/>
              </a:tabLst>
            </a:pPr>
            <a:r>
              <a:rPr sz="1600" spc="-5" dirty="0">
                <a:latin typeface="Arial"/>
                <a:cs typeface="Arial"/>
              </a:rPr>
              <a:t>35 data</a:t>
            </a:r>
            <a:r>
              <a:rPr sz="1600" spc="0" dirty="0">
                <a:latin typeface="Arial"/>
                <a:cs typeface="Arial"/>
              </a:rPr>
              <a:t> </a:t>
            </a:r>
            <a:r>
              <a:rPr sz="1600" spc="-5" dirty="0">
                <a:latin typeface="Arial"/>
                <a:cs typeface="Arial"/>
              </a:rPr>
              <a:t>elements</a:t>
            </a:r>
            <a:endParaRPr sz="1600">
              <a:latin typeface="Arial"/>
              <a:cs typeface="Arial"/>
            </a:endParaRPr>
          </a:p>
          <a:p>
            <a:pPr marL="698500" lvl="1" indent="-228600">
              <a:lnSpc>
                <a:spcPct val="100000"/>
              </a:lnSpc>
              <a:buChar char="•"/>
              <a:tabLst>
                <a:tab pos="697865" algn="l"/>
                <a:tab pos="699135" algn="l"/>
              </a:tabLst>
            </a:pPr>
            <a:r>
              <a:rPr sz="1600" spc="-5" dirty="0">
                <a:latin typeface="Arial"/>
                <a:cs typeface="Arial"/>
              </a:rPr>
              <a:t>Most (or all) data elements may be a search</a:t>
            </a:r>
            <a:r>
              <a:rPr sz="1600" spc="100" dirty="0">
                <a:latin typeface="Arial"/>
                <a:cs typeface="Arial"/>
              </a:rPr>
              <a:t> </a:t>
            </a:r>
            <a:r>
              <a:rPr sz="1600" spc="-5" dirty="0">
                <a:latin typeface="Arial"/>
                <a:cs typeface="Arial"/>
              </a:rPr>
              <a:t>parameter</a:t>
            </a:r>
            <a:endParaRPr sz="1600">
              <a:latin typeface="Arial"/>
              <a:cs typeface="Arial"/>
            </a:endParaRPr>
          </a:p>
          <a:p>
            <a:pPr marL="698500" lvl="1" indent="-228600">
              <a:lnSpc>
                <a:spcPct val="100000"/>
              </a:lnSpc>
              <a:buChar char="•"/>
              <a:tabLst>
                <a:tab pos="697865" algn="l"/>
                <a:tab pos="699135" algn="l"/>
              </a:tabLst>
            </a:pPr>
            <a:r>
              <a:rPr sz="1600" spc="-5" dirty="0">
                <a:latin typeface="Arial"/>
                <a:cs typeface="Arial"/>
              </a:rPr>
              <a:t>6 additional elements to describe ‘Coded’</a:t>
            </a:r>
            <a:r>
              <a:rPr sz="1600" spc="-55" dirty="0">
                <a:latin typeface="Arial"/>
                <a:cs typeface="Arial"/>
              </a:rPr>
              <a:t> </a:t>
            </a:r>
            <a:r>
              <a:rPr sz="1600" spc="-5" dirty="0">
                <a:latin typeface="Arial"/>
                <a:cs typeface="Arial"/>
              </a:rPr>
              <a:t>elements</a:t>
            </a:r>
            <a:endParaRPr sz="1600">
              <a:latin typeface="Arial"/>
              <a:cs typeface="Arial"/>
            </a:endParaRPr>
          </a:p>
          <a:p>
            <a:pPr marL="698500" lvl="1" indent="-228600">
              <a:lnSpc>
                <a:spcPct val="100000"/>
              </a:lnSpc>
              <a:buChar char="•"/>
              <a:tabLst>
                <a:tab pos="697865" algn="l"/>
                <a:tab pos="699135" algn="l"/>
              </a:tabLst>
            </a:pPr>
            <a:r>
              <a:rPr sz="1600" spc="-5" dirty="0">
                <a:latin typeface="Arial"/>
                <a:cs typeface="Arial"/>
              </a:rPr>
              <a:t>Selection of data elements by Plain English</a:t>
            </a:r>
            <a:r>
              <a:rPr sz="1600" dirty="0">
                <a:latin typeface="Arial"/>
                <a:cs typeface="Arial"/>
              </a:rPr>
              <a:t> </a:t>
            </a:r>
            <a:r>
              <a:rPr sz="1600" spc="-5" dirty="0">
                <a:latin typeface="Arial"/>
                <a:cs typeface="Arial"/>
              </a:rPr>
              <a:t>text</a:t>
            </a:r>
            <a:endParaRPr sz="1600">
              <a:latin typeface="Arial"/>
              <a:cs typeface="Arial"/>
            </a:endParaRPr>
          </a:p>
          <a:p>
            <a:pPr marL="698500" lvl="1" indent="-228600">
              <a:lnSpc>
                <a:spcPct val="100000"/>
              </a:lnSpc>
              <a:buChar char="•"/>
              <a:tabLst>
                <a:tab pos="697865" algn="l"/>
                <a:tab pos="699135" algn="l"/>
              </a:tabLst>
            </a:pPr>
            <a:r>
              <a:rPr sz="1600" spc="-5" dirty="0">
                <a:latin typeface="Arial"/>
                <a:cs typeface="Arial"/>
              </a:rPr>
              <a:t>Options to modify </a:t>
            </a:r>
            <a:r>
              <a:rPr sz="1600" spc="-10" dirty="0">
                <a:latin typeface="Arial"/>
                <a:cs typeface="Arial"/>
              </a:rPr>
              <a:t>layout </a:t>
            </a:r>
            <a:r>
              <a:rPr sz="1600" spc="-5" dirty="0">
                <a:latin typeface="Arial"/>
                <a:cs typeface="Arial"/>
              </a:rPr>
              <a:t>of output</a:t>
            </a:r>
            <a:r>
              <a:rPr sz="1600" spc="100" dirty="0">
                <a:latin typeface="Arial"/>
                <a:cs typeface="Arial"/>
              </a:rPr>
              <a:t> </a:t>
            </a:r>
            <a:r>
              <a:rPr sz="1600" spc="-5" dirty="0">
                <a:latin typeface="Arial"/>
                <a:cs typeface="Arial"/>
              </a:rPr>
              <a:t>table</a:t>
            </a:r>
            <a:endParaRPr sz="1600">
              <a:latin typeface="Arial"/>
              <a:cs typeface="Arial"/>
            </a:endParaRPr>
          </a:p>
          <a:p>
            <a:pPr>
              <a:lnSpc>
                <a:spcPct val="100000"/>
              </a:lnSpc>
              <a:spcBef>
                <a:spcPts val="20"/>
              </a:spcBef>
            </a:pPr>
            <a:endParaRPr sz="1650">
              <a:latin typeface="Times New Roman"/>
              <a:cs typeface="Times New Roman"/>
            </a:endParaRPr>
          </a:p>
          <a:p>
            <a:pPr marL="12700" marR="5080">
              <a:lnSpc>
                <a:spcPct val="100000"/>
              </a:lnSpc>
            </a:pPr>
            <a:r>
              <a:rPr sz="1600" spc="-5" dirty="0">
                <a:latin typeface="Arial"/>
                <a:cs typeface="Arial"/>
              </a:rPr>
              <a:t>Both searches have very powerful search capabilities (Click ‘Operator Definition’ or  ‘Search Options help’ column header for</a:t>
            </a:r>
            <a:r>
              <a:rPr sz="1600" spc="-25" dirty="0">
                <a:latin typeface="Arial"/>
                <a:cs typeface="Arial"/>
              </a:rPr>
              <a:t> </a:t>
            </a:r>
            <a:r>
              <a:rPr sz="1600" spc="-5" dirty="0">
                <a:latin typeface="Arial"/>
                <a:cs typeface="Arial"/>
              </a:rPr>
              <a:t>assistance.</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236746" y="1819148"/>
            <a:ext cx="4468495" cy="1976120"/>
          </a:xfrm>
          <a:prstGeom prst="rect">
            <a:avLst/>
          </a:prstGeom>
        </p:spPr>
        <p:txBody>
          <a:bodyPr vert="horz" wrap="square" lIns="0" tIns="13335" rIns="0" bIns="0" rtlCol="0">
            <a:spAutoFit/>
          </a:bodyPr>
          <a:lstStyle/>
          <a:p>
            <a:pPr marL="12700" marR="5080" algn="ctr">
              <a:lnSpc>
                <a:spcPct val="100000"/>
              </a:lnSpc>
              <a:spcBef>
                <a:spcPts val="105"/>
              </a:spcBef>
            </a:pPr>
            <a:r>
              <a:rPr sz="3200" spc="-5" dirty="0"/>
              <a:t>Live </a:t>
            </a:r>
            <a:r>
              <a:rPr sz="3200" spc="-10" dirty="0"/>
              <a:t>Demonstrations  </a:t>
            </a:r>
            <a:r>
              <a:rPr sz="3200" spc="-5" dirty="0"/>
              <a:t>Form </a:t>
            </a:r>
            <a:r>
              <a:rPr sz="3200" dirty="0"/>
              <a:t>R </a:t>
            </a:r>
            <a:r>
              <a:rPr sz="3200" spc="-5" dirty="0"/>
              <a:t>and </a:t>
            </a:r>
            <a:r>
              <a:rPr sz="3200" dirty="0"/>
              <a:t>A</a:t>
            </a:r>
            <a:r>
              <a:rPr sz="3200" spc="-85" dirty="0"/>
              <a:t> </a:t>
            </a:r>
            <a:r>
              <a:rPr sz="3200" spc="-10" dirty="0"/>
              <a:t>Download  and</a:t>
            </a:r>
            <a:endParaRPr sz="3200"/>
          </a:p>
          <a:p>
            <a:pPr marL="3175" algn="ctr">
              <a:lnSpc>
                <a:spcPts val="3835"/>
              </a:lnSpc>
            </a:pPr>
            <a:r>
              <a:rPr sz="3200" dirty="0"/>
              <a:t>TRI EZ</a:t>
            </a:r>
            <a:r>
              <a:rPr sz="3200" spc="-40" dirty="0"/>
              <a:t> </a:t>
            </a:r>
            <a:r>
              <a:rPr sz="3200" spc="-5" dirty="0"/>
              <a:t>Search</a:t>
            </a:r>
            <a:endParaRPr sz="3200"/>
          </a:p>
        </p:txBody>
      </p:sp>
      <p:sp>
        <p:nvSpPr>
          <p:cNvPr id="5" name="object 5"/>
          <p:cNvSpPr txBox="1"/>
          <p:nvPr/>
        </p:nvSpPr>
        <p:spPr>
          <a:xfrm>
            <a:off x="764540" y="6276847"/>
            <a:ext cx="70485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A8A8A"/>
                </a:solidFill>
                <a:latin typeface="Arial"/>
                <a:cs typeface="Arial"/>
              </a:rPr>
              <a:t>5/17/2018</a:t>
            </a:r>
            <a:endParaRPr sz="1200">
              <a:latin typeface="Arial"/>
              <a:cs typeface="Arial"/>
            </a:endParaRPr>
          </a:p>
        </p:txBody>
      </p:sp>
      <p:sp>
        <p:nvSpPr>
          <p:cNvPr id="6" name="object 6"/>
          <p:cNvSpPr txBox="1"/>
          <p:nvPr/>
        </p:nvSpPr>
        <p:spPr>
          <a:xfrm>
            <a:off x="3345281" y="6276847"/>
            <a:ext cx="260604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A8A8A"/>
                </a:solidFill>
                <a:latin typeface="Arial"/>
                <a:cs typeface="Arial"/>
              </a:rPr>
              <a:t>U.S. Environmental Protection</a:t>
            </a:r>
            <a:r>
              <a:rPr sz="1200" spc="-120"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7" name="object 7"/>
          <p:cNvSpPr txBox="1"/>
          <p:nvPr/>
        </p:nvSpPr>
        <p:spPr>
          <a:xfrm>
            <a:off x="8181847" y="6276847"/>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A8A8A"/>
                </a:solidFill>
                <a:latin typeface="Arial"/>
                <a:cs typeface="Arial"/>
              </a:rPr>
              <a:t>13</a:t>
            </a:r>
            <a:endParaRPr sz="1200">
              <a:latin typeface="Arial"/>
              <a:cs typeface="Arial"/>
            </a:endParaRPr>
          </a:p>
        </p:txBody>
      </p:sp>
      <p:sp>
        <p:nvSpPr>
          <p:cNvPr id="8" name="object 8"/>
          <p:cNvSpPr txBox="1"/>
          <p:nvPr/>
        </p:nvSpPr>
        <p:spPr>
          <a:xfrm>
            <a:off x="840739" y="4595876"/>
            <a:ext cx="7333615" cy="878840"/>
          </a:xfrm>
          <a:prstGeom prst="rect">
            <a:avLst/>
          </a:prstGeom>
        </p:spPr>
        <p:txBody>
          <a:bodyPr vert="horz" wrap="square" lIns="0" tIns="12065" rIns="0" bIns="0" rtlCol="0">
            <a:spAutoFit/>
          </a:bodyPr>
          <a:lstStyle/>
          <a:p>
            <a:pPr marL="12700" marR="5080">
              <a:lnSpc>
                <a:spcPct val="100000"/>
              </a:lnSpc>
              <a:spcBef>
                <a:spcPts val="95"/>
              </a:spcBef>
            </a:pPr>
            <a:r>
              <a:rPr sz="2800" spc="-5" dirty="0">
                <a:latin typeface="Arial"/>
                <a:cs typeface="Arial"/>
              </a:rPr>
              <a:t>Following slides are for example only and may  differ from the live</a:t>
            </a:r>
            <a:r>
              <a:rPr sz="2800" spc="10" dirty="0">
                <a:latin typeface="Arial"/>
                <a:cs typeface="Arial"/>
              </a:rPr>
              <a:t> </a:t>
            </a:r>
            <a:r>
              <a:rPr sz="2800" spc="-5" dirty="0">
                <a:latin typeface="Arial"/>
                <a:cs typeface="Arial"/>
              </a:rPr>
              <a:t>demo</a:t>
            </a:r>
            <a:endParaRPr sz="2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551497"/>
            <a:ext cx="4018915" cy="513715"/>
          </a:xfrm>
          <a:prstGeom prst="rect">
            <a:avLst/>
          </a:prstGeom>
        </p:spPr>
        <p:txBody>
          <a:bodyPr vert="horz" wrap="square" lIns="0" tIns="13335" rIns="0" bIns="0" rtlCol="0">
            <a:spAutoFit/>
          </a:bodyPr>
          <a:lstStyle/>
          <a:p>
            <a:pPr marL="12700">
              <a:lnSpc>
                <a:spcPct val="100000"/>
              </a:lnSpc>
              <a:spcBef>
                <a:spcPts val="105"/>
              </a:spcBef>
            </a:pPr>
            <a:r>
              <a:rPr sz="3200" spc="-5" dirty="0"/>
              <a:t>Form </a:t>
            </a:r>
            <a:r>
              <a:rPr sz="3200" dirty="0"/>
              <a:t>R &amp; A</a:t>
            </a:r>
            <a:r>
              <a:rPr sz="3200" spc="-430" dirty="0"/>
              <a:t> </a:t>
            </a:r>
            <a:r>
              <a:rPr sz="3200" spc="-10" dirty="0"/>
              <a:t>Download</a:t>
            </a:r>
            <a:endParaRPr sz="3200" dirty="0"/>
          </a:p>
        </p:txBody>
      </p:sp>
      <p:sp>
        <p:nvSpPr>
          <p:cNvPr id="3" name="object 3"/>
          <p:cNvSpPr txBox="1"/>
          <p:nvPr/>
        </p:nvSpPr>
        <p:spPr>
          <a:xfrm>
            <a:off x="707390" y="2286099"/>
            <a:ext cx="7658100" cy="1931670"/>
          </a:xfrm>
          <a:prstGeom prst="rect">
            <a:avLst/>
          </a:prstGeom>
        </p:spPr>
        <p:txBody>
          <a:bodyPr vert="horz" wrap="square" lIns="0" tIns="46355" rIns="0" bIns="0" rtlCol="0">
            <a:spAutoFit/>
          </a:bodyPr>
          <a:lstStyle/>
          <a:p>
            <a:pPr marL="241300" indent="-228600">
              <a:lnSpc>
                <a:spcPct val="100000"/>
              </a:lnSpc>
              <a:spcBef>
                <a:spcPts val="365"/>
              </a:spcBef>
              <a:buChar char="•"/>
              <a:tabLst>
                <a:tab pos="241935" algn="l"/>
              </a:tabLst>
            </a:pPr>
            <a:r>
              <a:rPr sz="2800" spc="-5" dirty="0">
                <a:latin typeface="Arial"/>
                <a:cs typeface="Arial"/>
              </a:rPr>
              <a:t>Example data</a:t>
            </a:r>
            <a:r>
              <a:rPr sz="2800" spc="15" dirty="0">
                <a:latin typeface="Arial"/>
                <a:cs typeface="Arial"/>
              </a:rPr>
              <a:t> </a:t>
            </a:r>
            <a:r>
              <a:rPr sz="2800" spc="-5" dirty="0">
                <a:latin typeface="Arial"/>
                <a:cs typeface="Arial"/>
              </a:rPr>
              <a:t>pulls</a:t>
            </a:r>
            <a:endParaRPr sz="2800">
              <a:latin typeface="Arial"/>
              <a:cs typeface="Arial"/>
            </a:endParaRPr>
          </a:p>
          <a:p>
            <a:pPr marL="698500" marR="5080" lvl="1" indent="-228600">
              <a:lnSpc>
                <a:spcPts val="2590"/>
              </a:lnSpc>
              <a:spcBef>
                <a:spcPts val="560"/>
              </a:spcBef>
              <a:buChar char="•"/>
              <a:tabLst>
                <a:tab pos="698500" algn="l"/>
              </a:tabLst>
            </a:pPr>
            <a:r>
              <a:rPr sz="2400" spc="-5" dirty="0">
                <a:latin typeface="Arial"/>
                <a:cs typeface="Arial"/>
              </a:rPr>
              <a:t>How </a:t>
            </a:r>
            <a:r>
              <a:rPr sz="2400" dirty="0">
                <a:latin typeface="Arial"/>
                <a:cs typeface="Arial"/>
              </a:rPr>
              <a:t>to </a:t>
            </a:r>
            <a:r>
              <a:rPr sz="2400" spc="-5" dirty="0">
                <a:latin typeface="Arial"/>
                <a:cs typeface="Arial"/>
              </a:rPr>
              <a:t>find the method of calculation for air release  estimate</a:t>
            </a:r>
            <a:endParaRPr sz="2400">
              <a:latin typeface="Arial"/>
              <a:cs typeface="Arial"/>
            </a:endParaRPr>
          </a:p>
          <a:p>
            <a:pPr marL="698500" marR="396875" lvl="1" indent="-228600">
              <a:lnSpc>
                <a:spcPts val="2590"/>
              </a:lnSpc>
              <a:spcBef>
                <a:spcPts val="495"/>
              </a:spcBef>
              <a:buChar char="•"/>
              <a:tabLst>
                <a:tab pos="698500" algn="l"/>
              </a:tabLst>
            </a:pPr>
            <a:r>
              <a:rPr sz="2400" spc="-5" dirty="0">
                <a:latin typeface="Arial"/>
                <a:cs typeface="Arial"/>
              </a:rPr>
              <a:t>How </a:t>
            </a:r>
            <a:r>
              <a:rPr sz="2400" dirty="0">
                <a:latin typeface="Arial"/>
                <a:cs typeface="Arial"/>
              </a:rPr>
              <a:t>to </a:t>
            </a:r>
            <a:r>
              <a:rPr sz="2400" spc="-5" dirty="0">
                <a:latin typeface="Arial"/>
                <a:cs typeface="Arial"/>
              </a:rPr>
              <a:t>find waste treatment method for gaseous  waste streams</a:t>
            </a:r>
            <a:endParaRPr sz="24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551497"/>
            <a:ext cx="1378585" cy="513715"/>
          </a:xfrm>
          <a:prstGeom prst="rect">
            <a:avLst/>
          </a:prstGeom>
        </p:spPr>
        <p:txBody>
          <a:bodyPr vert="horz" wrap="square" lIns="0" tIns="13335" rIns="0" bIns="0" rtlCol="0">
            <a:spAutoFit/>
          </a:bodyPr>
          <a:lstStyle/>
          <a:p>
            <a:pPr marL="12700">
              <a:lnSpc>
                <a:spcPct val="100000"/>
              </a:lnSpc>
              <a:spcBef>
                <a:spcPts val="105"/>
              </a:spcBef>
            </a:pPr>
            <a:r>
              <a:rPr sz="3200" spc="-10" dirty="0"/>
              <a:t>Method</a:t>
            </a:r>
            <a:endParaRPr sz="3200"/>
          </a:p>
        </p:txBody>
      </p:sp>
      <p:sp>
        <p:nvSpPr>
          <p:cNvPr id="3" name="object 3"/>
          <p:cNvSpPr txBox="1"/>
          <p:nvPr/>
        </p:nvSpPr>
        <p:spPr>
          <a:xfrm>
            <a:off x="707390" y="1774160"/>
            <a:ext cx="7642225" cy="2842895"/>
          </a:xfrm>
          <a:prstGeom prst="rect">
            <a:avLst/>
          </a:prstGeom>
        </p:spPr>
        <p:txBody>
          <a:bodyPr vert="horz" wrap="square" lIns="0" tIns="44450" rIns="0" bIns="0" rtlCol="0">
            <a:spAutoFit/>
          </a:bodyPr>
          <a:lstStyle/>
          <a:p>
            <a:pPr marL="241300" indent="-228600">
              <a:lnSpc>
                <a:spcPct val="100000"/>
              </a:lnSpc>
              <a:spcBef>
                <a:spcPts val="350"/>
              </a:spcBef>
              <a:buChar char="•"/>
              <a:tabLst>
                <a:tab pos="241935" algn="l"/>
              </a:tabLst>
            </a:pPr>
            <a:r>
              <a:rPr sz="2800" spc="-5" dirty="0">
                <a:latin typeface="Arial"/>
                <a:cs typeface="Arial"/>
              </a:rPr>
              <a:t>Elements to</a:t>
            </a:r>
            <a:r>
              <a:rPr sz="2800" spc="5" dirty="0">
                <a:latin typeface="Arial"/>
                <a:cs typeface="Arial"/>
              </a:rPr>
              <a:t> </a:t>
            </a:r>
            <a:r>
              <a:rPr sz="2800" spc="-5" dirty="0">
                <a:latin typeface="Arial"/>
                <a:cs typeface="Arial"/>
              </a:rPr>
              <a:t>pull</a:t>
            </a:r>
            <a:endParaRPr sz="2800">
              <a:latin typeface="Arial"/>
              <a:cs typeface="Arial"/>
            </a:endParaRPr>
          </a:p>
          <a:p>
            <a:pPr marL="698500" lvl="1" indent="-228600">
              <a:lnSpc>
                <a:spcPct val="100000"/>
              </a:lnSpc>
              <a:spcBef>
                <a:spcPts val="220"/>
              </a:spcBef>
              <a:buChar char="•"/>
              <a:tabLst>
                <a:tab pos="698500" algn="l"/>
              </a:tabLst>
            </a:pPr>
            <a:r>
              <a:rPr sz="2400" spc="-5" dirty="0">
                <a:latin typeface="Arial"/>
                <a:cs typeface="Arial"/>
              </a:rPr>
              <a:t>Chemical</a:t>
            </a:r>
            <a:r>
              <a:rPr sz="2400" spc="25" dirty="0">
                <a:latin typeface="Arial"/>
                <a:cs typeface="Arial"/>
              </a:rPr>
              <a:t> </a:t>
            </a:r>
            <a:r>
              <a:rPr sz="2400" spc="-5" dirty="0">
                <a:latin typeface="Arial"/>
                <a:cs typeface="Arial"/>
              </a:rPr>
              <a:t>information</a:t>
            </a:r>
            <a:endParaRPr sz="2400">
              <a:latin typeface="Arial"/>
              <a:cs typeface="Arial"/>
            </a:endParaRPr>
          </a:p>
          <a:p>
            <a:pPr marL="698500" lvl="1" indent="-228600">
              <a:lnSpc>
                <a:spcPct val="100000"/>
              </a:lnSpc>
              <a:spcBef>
                <a:spcPts val="219"/>
              </a:spcBef>
              <a:buChar char="•"/>
              <a:tabLst>
                <a:tab pos="698500" algn="l"/>
              </a:tabLst>
            </a:pPr>
            <a:r>
              <a:rPr sz="2400" spc="-5" dirty="0">
                <a:latin typeface="Arial"/>
                <a:cs typeface="Arial"/>
              </a:rPr>
              <a:t>Facility</a:t>
            </a:r>
            <a:r>
              <a:rPr sz="2400" spc="5" dirty="0">
                <a:latin typeface="Arial"/>
                <a:cs typeface="Arial"/>
              </a:rPr>
              <a:t> </a:t>
            </a:r>
            <a:r>
              <a:rPr sz="2400" spc="-5" dirty="0">
                <a:latin typeface="Arial"/>
                <a:cs typeface="Arial"/>
              </a:rPr>
              <a:t>information</a:t>
            </a:r>
            <a:endParaRPr sz="2400">
              <a:latin typeface="Arial"/>
              <a:cs typeface="Arial"/>
            </a:endParaRPr>
          </a:p>
          <a:p>
            <a:pPr marL="698500" lvl="1" indent="-228600">
              <a:lnSpc>
                <a:spcPct val="100000"/>
              </a:lnSpc>
              <a:spcBef>
                <a:spcPts val="215"/>
              </a:spcBef>
              <a:buChar char="•"/>
              <a:tabLst>
                <a:tab pos="698500" algn="l"/>
              </a:tabLst>
            </a:pPr>
            <a:r>
              <a:rPr sz="2400" spc="-5" dirty="0">
                <a:latin typeface="Arial"/>
                <a:cs typeface="Arial"/>
              </a:rPr>
              <a:t>Air release information (stack and fugitive</a:t>
            </a:r>
            <a:r>
              <a:rPr sz="2400" spc="50" dirty="0">
                <a:latin typeface="Arial"/>
                <a:cs typeface="Arial"/>
              </a:rPr>
              <a:t> </a:t>
            </a:r>
            <a:r>
              <a:rPr sz="2400" spc="-5" dirty="0">
                <a:latin typeface="Arial"/>
                <a:cs typeface="Arial"/>
              </a:rPr>
              <a:t>releases)</a:t>
            </a:r>
            <a:endParaRPr sz="2400">
              <a:latin typeface="Arial"/>
              <a:cs typeface="Arial"/>
            </a:endParaRPr>
          </a:p>
          <a:p>
            <a:pPr marL="698500" lvl="1" indent="-228600">
              <a:lnSpc>
                <a:spcPct val="100000"/>
              </a:lnSpc>
              <a:spcBef>
                <a:spcPts val="204"/>
              </a:spcBef>
              <a:buChar char="•"/>
              <a:tabLst>
                <a:tab pos="698500" algn="l"/>
              </a:tabLst>
            </a:pPr>
            <a:r>
              <a:rPr sz="2400" spc="-5" dirty="0">
                <a:latin typeface="Arial"/>
                <a:cs typeface="Arial"/>
              </a:rPr>
              <a:t>Release calculation estimation method</a:t>
            </a:r>
            <a:r>
              <a:rPr sz="2400" spc="75" dirty="0">
                <a:latin typeface="Arial"/>
                <a:cs typeface="Arial"/>
              </a:rPr>
              <a:t> </a:t>
            </a:r>
            <a:r>
              <a:rPr sz="2400" spc="-5" dirty="0">
                <a:latin typeface="Arial"/>
                <a:cs typeface="Arial"/>
              </a:rPr>
              <a:t>code</a:t>
            </a:r>
            <a:endParaRPr sz="2400">
              <a:latin typeface="Arial"/>
              <a:cs typeface="Arial"/>
            </a:endParaRPr>
          </a:p>
          <a:p>
            <a:pPr marL="698500" lvl="1" indent="-228600">
              <a:lnSpc>
                <a:spcPct val="100000"/>
              </a:lnSpc>
              <a:spcBef>
                <a:spcPts val="215"/>
              </a:spcBef>
              <a:buChar char="•"/>
              <a:tabLst>
                <a:tab pos="698500" algn="l"/>
              </a:tabLst>
            </a:pPr>
            <a:r>
              <a:rPr sz="2400" spc="-20" dirty="0">
                <a:latin typeface="Arial"/>
                <a:cs typeface="Arial"/>
              </a:rPr>
              <a:t>Waste </a:t>
            </a:r>
            <a:r>
              <a:rPr sz="2400" spc="-5" dirty="0">
                <a:latin typeface="Arial"/>
                <a:cs typeface="Arial"/>
              </a:rPr>
              <a:t>stream</a:t>
            </a:r>
            <a:r>
              <a:rPr sz="2400" spc="-15" dirty="0">
                <a:latin typeface="Arial"/>
                <a:cs typeface="Arial"/>
              </a:rPr>
              <a:t> </a:t>
            </a:r>
            <a:r>
              <a:rPr sz="2400" spc="-5" dirty="0">
                <a:latin typeface="Arial"/>
                <a:cs typeface="Arial"/>
              </a:rPr>
              <a:t>treated</a:t>
            </a:r>
            <a:endParaRPr sz="2400">
              <a:latin typeface="Arial"/>
              <a:cs typeface="Arial"/>
            </a:endParaRPr>
          </a:p>
          <a:p>
            <a:pPr marL="698500" lvl="1" indent="-228600">
              <a:lnSpc>
                <a:spcPct val="100000"/>
              </a:lnSpc>
              <a:spcBef>
                <a:spcPts val="215"/>
              </a:spcBef>
              <a:buChar char="•"/>
              <a:tabLst>
                <a:tab pos="698500" algn="l"/>
              </a:tabLst>
            </a:pPr>
            <a:r>
              <a:rPr sz="2400" spc="-20" dirty="0">
                <a:latin typeface="Arial"/>
                <a:cs typeface="Arial"/>
              </a:rPr>
              <a:t>Waste </a:t>
            </a:r>
            <a:r>
              <a:rPr sz="2400" spc="-5" dirty="0">
                <a:latin typeface="Arial"/>
                <a:cs typeface="Arial"/>
              </a:rPr>
              <a:t>treatment</a:t>
            </a:r>
            <a:r>
              <a:rPr sz="2400" spc="-25" dirty="0">
                <a:latin typeface="Arial"/>
                <a:cs typeface="Arial"/>
              </a:rPr>
              <a:t> </a:t>
            </a:r>
            <a:r>
              <a:rPr sz="2400" spc="-5" dirty="0">
                <a:latin typeface="Arial"/>
                <a:cs typeface="Arial"/>
              </a:rPr>
              <a:t>method</a:t>
            </a:r>
            <a:endParaRPr sz="2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551497"/>
            <a:ext cx="6432550" cy="513715"/>
          </a:xfrm>
          <a:prstGeom prst="rect">
            <a:avLst/>
          </a:prstGeom>
        </p:spPr>
        <p:txBody>
          <a:bodyPr vert="horz" wrap="square" lIns="0" tIns="13335" rIns="0" bIns="0" rtlCol="0">
            <a:spAutoFit/>
          </a:bodyPr>
          <a:lstStyle/>
          <a:p>
            <a:pPr marL="12700">
              <a:lnSpc>
                <a:spcPct val="100000"/>
              </a:lnSpc>
              <a:spcBef>
                <a:spcPts val="105"/>
              </a:spcBef>
            </a:pPr>
            <a:r>
              <a:rPr sz="3200" spc="-5" dirty="0"/>
              <a:t>Form </a:t>
            </a:r>
            <a:r>
              <a:rPr sz="3200" dirty="0"/>
              <a:t>R &amp; A </a:t>
            </a:r>
            <a:r>
              <a:rPr sz="3200" spc="-5" dirty="0"/>
              <a:t>Download </a:t>
            </a:r>
            <a:r>
              <a:rPr sz="3200" spc="-10" dirty="0"/>
              <a:t>Input</a:t>
            </a:r>
            <a:r>
              <a:rPr sz="3200" spc="-450" dirty="0"/>
              <a:t> </a:t>
            </a:r>
            <a:r>
              <a:rPr sz="3200" spc="-5" dirty="0"/>
              <a:t>Screen</a:t>
            </a:r>
            <a:endParaRPr sz="3200"/>
          </a:p>
        </p:txBody>
      </p:sp>
      <p:sp>
        <p:nvSpPr>
          <p:cNvPr id="3" name="object 3" descr="Screenshot of the Form R &amp; A download input screen from Envirofacts." title="Form R &amp; A Download"/>
          <p:cNvSpPr/>
          <p:nvPr/>
        </p:nvSpPr>
        <p:spPr>
          <a:xfrm>
            <a:off x="457200" y="1673351"/>
            <a:ext cx="8229599" cy="44824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139" y="551497"/>
            <a:ext cx="5146040" cy="513715"/>
          </a:xfrm>
          <a:prstGeom prst="rect">
            <a:avLst/>
          </a:prstGeom>
        </p:spPr>
        <p:txBody>
          <a:bodyPr vert="horz" wrap="square" lIns="0" tIns="13335" rIns="0" bIns="0" rtlCol="0">
            <a:spAutoFit/>
          </a:bodyPr>
          <a:lstStyle/>
          <a:p>
            <a:pPr marL="12700">
              <a:lnSpc>
                <a:spcPct val="100000"/>
              </a:lnSpc>
              <a:spcBef>
                <a:spcPts val="105"/>
              </a:spcBef>
            </a:pPr>
            <a:r>
              <a:rPr sz="3200" spc="-5" dirty="0"/>
              <a:t>Form </a:t>
            </a:r>
            <a:r>
              <a:rPr sz="3200" dirty="0"/>
              <a:t>R &amp; A </a:t>
            </a:r>
            <a:r>
              <a:rPr sz="3200" spc="-5" dirty="0"/>
              <a:t>Download:</a:t>
            </a:r>
            <a:r>
              <a:rPr sz="3200" spc="-440" dirty="0"/>
              <a:t> </a:t>
            </a:r>
            <a:r>
              <a:rPr sz="3200" spc="-10" dirty="0"/>
              <a:t>Filter</a:t>
            </a:r>
            <a:endParaRPr sz="3200"/>
          </a:p>
        </p:txBody>
      </p:sp>
      <p:grpSp>
        <p:nvGrpSpPr>
          <p:cNvPr id="6" name="Group 5" descr="Screenshot of the Form R&amp;A Download filter with the reporting year and NAICS code highlighted." title="Form R &amp; A Filter">
            <a:extLst>
              <a:ext uri="{FF2B5EF4-FFF2-40B4-BE49-F238E27FC236}">
                <a16:creationId xmlns:a16="http://schemas.microsoft.com/office/drawing/2014/main" id="{F6ACA9A7-1E60-4358-B678-CB1D5A6AC058}"/>
              </a:ext>
            </a:extLst>
          </p:cNvPr>
          <p:cNvGrpSpPr/>
          <p:nvPr/>
        </p:nvGrpSpPr>
        <p:grpSpPr>
          <a:xfrm>
            <a:off x="1675044" y="1456752"/>
            <a:ext cx="5557784" cy="5000019"/>
            <a:chOff x="1675044" y="1456752"/>
            <a:chExt cx="5557784" cy="5000019"/>
          </a:xfrm>
        </p:grpSpPr>
        <p:sp>
          <p:nvSpPr>
            <p:cNvPr id="3" name="object 3" title="Artifact"/>
            <p:cNvSpPr/>
            <p:nvPr/>
          </p:nvSpPr>
          <p:spPr>
            <a:xfrm>
              <a:off x="1675044" y="1456752"/>
              <a:ext cx="5557784" cy="500001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66209" y="2679954"/>
              <a:ext cx="1207135" cy="620395"/>
            </a:xfrm>
            <a:custGeom>
              <a:avLst/>
              <a:gdLst/>
              <a:ahLst/>
              <a:cxnLst/>
              <a:rect l="l" t="t" r="r" b="b"/>
              <a:pathLst>
                <a:path w="1207135" h="620395">
                  <a:moveTo>
                    <a:pt x="0" y="310134"/>
                  </a:moveTo>
                  <a:lnTo>
                    <a:pt x="12260" y="247630"/>
                  </a:lnTo>
                  <a:lnTo>
                    <a:pt x="47425" y="189414"/>
                  </a:lnTo>
                  <a:lnTo>
                    <a:pt x="103067" y="136733"/>
                  </a:lnTo>
                  <a:lnTo>
                    <a:pt x="137809" y="112858"/>
                  </a:lnTo>
                  <a:lnTo>
                    <a:pt x="176760" y="90835"/>
                  </a:lnTo>
                  <a:lnTo>
                    <a:pt x="219617" y="70818"/>
                  </a:lnTo>
                  <a:lnTo>
                    <a:pt x="266076" y="52965"/>
                  </a:lnTo>
                  <a:lnTo>
                    <a:pt x="315835" y="37430"/>
                  </a:lnTo>
                  <a:lnTo>
                    <a:pt x="368590" y="24371"/>
                  </a:lnTo>
                  <a:lnTo>
                    <a:pt x="424038" y="13942"/>
                  </a:lnTo>
                  <a:lnTo>
                    <a:pt x="481875" y="6300"/>
                  </a:lnTo>
                  <a:lnTo>
                    <a:pt x="541798" y="1601"/>
                  </a:lnTo>
                  <a:lnTo>
                    <a:pt x="603504" y="0"/>
                  </a:lnTo>
                  <a:lnTo>
                    <a:pt x="665209" y="1601"/>
                  </a:lnTo>
                  <a:lnTo>
                    <a:pt x="725132" y="6300"/>
                  </a:lnTo>
                  <a:lnTo>
                    <a:pt x="782969" y="13942"/>
                  </a:lnTo>
                  <a:lnTo>
                    <a:pt x="838417" y="24371"/>
                  </a:lnTo>
                  <a:lnTo>
                    <a:pt x="891172" y="37430"/>
                  </a:lnTo>
                  <a:lnTo>
                    <a:pt x="940931" y="52965"/>
                  </a:lnTo>
                  <a:lnTo>
                    <a:pt x="987390" y="70818"/>
                  </a:lnTo>
                  <a:lnTo>
                    <a:pt x="1030247" y="90835"/>
                  </a:lnTo>
                  <a:lnTo>
                    <a:pt x="1069198" y="112858"/>
                  </a:lnTo>
                  <a:lnTo>
                    <a:pt x="1103940" y="136733"/>
                  </a:lnTo>
                  <a:lnTo>
                    <a:pt x="1134169" y="162304"/>
                  </a:lnTo>
                  <a:lnTo>
                    <a:pt x="1179876" y="217908"/>
                  </a:lnTo>
                  <a:lnTo>
                    <a:pt x="1203892" y="278424"/>
                  </a:lnTo>
                  <a:lnTo>
                    <a:pt x="1207008" y="310134"/>
                  </a:lnTo>
                  <a:lnTo>
                    <a:pt x="1203892" y="341843"/>
                  </a:lnTo>
                  <a:lnTo>
                    <a:pt x="1179876" y="402359"/>
                  </a:lnTo>
                  <a:lnTo>
                    <a:pt x="1134169" y="457963"/>
                  </a:lnTo>
                  <a:lnTo>
                    <a:pt x="1103940" y="483534"/>
                  </a:lnTo>
                  <a:lnTo>
                    <a:pt x="1069198" y="507409"/>
                  </a:lnTo>
                  <a:lnTo>
                    <a:pt x="1030247" y="529432"/>
                  </a:lnTo>
                  <a:lnTo>
                    <a:pt x="987390" y="549449"/>
                  </a:lnTo>
                  <a:lnTo>
                    <a:pt x="940931" y="567302"/>
                  </a:lnTo>
                  <a:lnTo>
                    <a:pt x="891172" y="582837"/>
                  </a:lnTo>
                  <a:lnTo>
                    <a:pt x="838417" y="595896"/>
                  </a:lnTo>
                  <a:lnTo>
                    <a:pt x="782969" y="606325"/>
                  </a:lnTo>
                  <a:lnTo>
                    <a:pt x="725132" y="613967"/>
                  </a:lnTo>
                  <a:lnTo>
                    <a:pt x="665209" y="618666"/>
                  </a:lnTo>
                  <a:lnTo>
                    <a:pt x="603504" y="620268"/>
                  </a:lnTo>
                  <a:lnTo>
                    <a:pt x="541798" y="618666"/>
                  </a:lnTo>
                  <a:lnTo>
                    <a:pt x="481875" y="613967"/>
                  </a:lnTo>
                  <a:lnTo>
                    <a:pt x="424038" y="606325"/>
                  </a:lnTo>
                  <a:lnTo>
                    <a:pt x="368590" y="595896"/>
                  </a:lnTo>
                  <a:lnTo>
                    <a:pt x="315835" y="582837"/>
                  </a:lnTo>
                  <a:lnTo>
                    <a:pt x="266076" y="567302"/>
                  </a:lnTo>
                  <a:lnTo>
                    <a:pt x="219617" y="549449"/>
                  </a:lnTo>
                  <a:lnTo>
                    <a:pt x="176760" y="529432"/>
                  </a:lnTo>
                  <a:lnTo>
                    <a:pt x="137809" y="507409"/>
                  </a:lnTo>
                  <a:lnTo>
                    <a:pt x="103067" y="483534"/>
                  </a:lnTo>
                  <a:lnTo>
                    <a:pt x="72838" y="457963"/>
                  </a:lnTo>
                  <a:lnTo>
                    <a:pt x="27131" y="402359"/>
                  </a:lnTo>
                  <a:lnTo>
                    <a:pt x="3115" y="341843"/>
                  </a:lnTo>
                  <a:lnTo>
                    <a:pt x="0" y="310134"/>
                  </a:lnTo>
                  <a:close/>
                </a:path>
              </a:pathLst>
            </a:custGeom>
            <a:ln w="44196">
              <a:solidFill>
                <a:srgbClr val="FF0000"/>
              </a:solidFill>
            </a:ln>
          </p:spPr>
          <p:txBody>
            <a:bodyPr wrap="square" lIns="0" tIns="0" rIns="0" bIns="0" rtlCol="0"/>
            <a:lstStyle/>
            <a:p>
              <a:endParaRPr/>
            </a:p>
          </p:txBody>
        </p:sp>
        <p:sp>
          <p:nvSpPr>
            <p:cNvPr id="5" name="object 5"/>
            <p:cNvSpPr/>
            <p:nvPr/>
          </p:nvSpPr>
          <p:spPr>
            <a:xfrm>
              <a:off x="2742438" y="5033009"/>
              <a:ext cx="2708275" cy="619125"/>
            </a:xfrm>
            <a:custGeom>
              <a:avLst/>
              <a:gdLst/>
              <a:ahLst/>
              <a:cxnLst/>
              <a:rect l="l" t="t" r="r" b="b"/>
              <a:pathLst>
                <a:path w="2708275" h="619125">
                  <a:moveTo>
                    <a:pt x="0" y="309371"/>
                  </a:moveTo>
                  <a:lnTo>
                    <a:pt x="17722" y="259189"/>
                  </a:lnTo>
                  <a:lnTo>
                    <a:pt x="48368" y="227127"/>
                  </a:lnTo>
                  <a:lnTo>
                    <a:pt x="93115" y="196399"/>
                  </a:lnTo>
                  <a:lnTo>
                    <a:pt x="151138" y="167195"/>
                  </a:lnTo>
                  <a:lnTo>
                    <a:pt x="221610" y="139703"/>
                  </a:lnTo>
                  <a:lnTo>
                    <a:pt x="261256" y="126659"/>
                  </a:lnTo>
                  <a:lnTo>
                    <a:pt x="303705" y="114112"/>
                  </a:lnTo>
                  <a:lnTo>
                    <a:pt x="348853" y="102089"/>
                  </a:lnTo>
                  <a:lnTo>
                    <a:pt x="396597" y="90611"/>
                  </a:lnTo>
                  <a:lnTo>
                    <a:pt x="446834" y="79703"/>
                  </a:lnTo>
                  <a:lnTo>
                    <a:pt x="499460" y="69387"/>
                  </a:lnTo>
                  <a:lnTo>
                    <a:pt x="554373" y="59689"/>
                  </a:lnTo>
                  <a:lnTo>
                    <a:pt x="611469" y="50631"/>
                  </a:lnTo>
                  <a:lnTo>
                    <a:pt x="670644" y="42237"/>
                  </a:lnTo>
                  <a:lnTo>
                    <a:pt x="731796" y="34530"/>
                  </a:lnTo>
                  <a:lnTo>
                    <a:pt x="794822" y="27535"/>
                  </a:lnTo>
                  <a:lnTo>
                    <a:pt x="859617" y="21274"/>
                  </a:lnTo>
                  <a:lnTo>
                    <a:pt x="926079" y="15771"/>
                  </a:lnTo>
                  <a:lnTo>
                    <a:pt x="994105" y="11050"/>
                  </a:lnTo>
                  <a:lnTo>
                    <a:pt x="1063591" y="7135"/>
                  </a:lnTo>
                  <a:lnTo>
                    <a:pt x="1134434" y="4049"/>
                  </a:lnTo>
                  <a:lnTo>
                    <a:pt x="1206531" y="1815"/>
                  </a:lnTo>
                  <a:lnTo>
                    <a:pt x="1279779" y="457"/>
                  </a:lnTo>
                  <a:lnTo>
                    <a:pt x="1354074" y="0"/>
                  </a:lnTo>
                  <a:lnTo>
                    <a:pt x="1428368" y="457"/>
                  </a:lnTo>
                  <a:lnTo>
                    <a:pt x="1501616" y="1815"/>
                  </a:lnTo>
                  <a:lnTo>
                    <a:pt x="1573713" y="4049"/>
                  </a:lnTo>
                  <a:lnTo>
                    <a:pt x="1644556" y="7135"/>
                  </a:lnTo>
                  <a:lnTo>
                    <a:pt x="1714042" y="11050"/>
                  </a:lnTo>
                  <a:lnTo>
                    <a:pt x="1782068" y="15771"/>
                  </a:lnTo>
                  <a:lnTo>
                    <a:pt x="1848530" y="21274"/>
                  </a:lnTo>
                  <a:lnTo>
                    <a:pt x="1913325" y="27535"/>
                  </a:lnTo>
                  <a:lnTo>
                    <a:pt x="1976351" y="34530"/>
                  </a:lnTo>
                  <a:lnTo>
                    <a:pt x="2037503" y="42237"/>
                  </a:lnTo>
                  <a:lnTo>
                    <a:pt x="2096678" y="50631"/>
                  </a:lnTo>
                  <a:lnTo>
                    <a:pt x="2153774" y="59689"/>
                  </a:lnTo>
                  <a:lnTo>
                    <a:pt x="2208687" y="69387"/>
                  </a:lnTo>
                  <a:lnTo>
                    <a:pt x="2261313" y="79703"/>
                  </a:lnTo>
                  <a:lnTo>
                    <a:pt x="2311550" y="90611"/>
                  </a:lnTo>
                  <a:lnTo>
                    <a:pt x="2359294" y="102089"/>
                  </a:lnTo>
                  <a:lnTo>
                    <a:pt x="2404442" y="114112"/>
                  </a:lnTo>
                  <a:lnTo>
                    <a:pt x="2446891" y="126659"/>
                  </a:lnTo>
                  <a:lnTo>
                    <a:pt x="2486537" y="139703"/>
                  </a:lnTo>
                  <a:lnTo>
                    <a:pt x="2523278" y="153224"/>
                  </a:lnTo>
                  <a:lnTo>
                    <a:pt x="2587628" y="181595"/>
                  </a:lnTo>
                  <a:lnTo>
                    <a:pt x="2639116" y="211584"/>
                  </a:lnTo>
                  <a:lnTo>
                    <a:pt x="2676916" y="243003"/>
                  </a:lnTo>
                  <a:lnTo>
                    <a:pt x="2700202" y="275661"/>
                  </a:lnTo>
                  <a:lnTo>
                    <a:pt x="2708148" y="309371"/>
                  </a:lnTo>
                  <a:lnTo>
                    <a:pt x="2706144" y="326346"/>
                  </a:lnTo>
                  <a:lnTo>
                    <a:pt x="2676916" y="375740"/>
                  </a:lnTo>
                  <a:lnTo>
                    <a:pt x="2639116" y="407159"/>
                  </a:lnTo>
                  <a:lnTo>
                    <a:pt x="2587628" y="437148"/>
                  </a:lnTo>
                  <a:lnTo>
                    <a:pt x="2523278" y="465519"/>
                  </a:lnTo>
                  <a:lnTo>
                    <a:pt x="2486537" y="479040"/>
                  </a:lnTo>
                  <a:lnTo>
                    <a:pt x="2446891" y="492084"/>
                  </a:lnTo>
                  <a:lnTo>
                    <a:pt x="2404442" y="504631"/>
                  </a:lnTo>
                  <a:lnTo>
                    <a:pt x="2359294" y="516654"/>
                  </a:lnTo>
                  <a:lnTo>
                    <a:pt x="2311550" y="528132"/>
                  </a:lnTo>
                  <a:lnTo>
                    <a:pt x="2261313" y="539040"/>
                  </a:lnTo>
                  <a:lnTo>
                    <a:pt x="2208687" y="549356"/>
                  </a:lnTo>
                  <a:lnTo>
                    <a:pt x="2153774" y="559054"/>
                  </a:lnTo>
                  <a:lnTo>
                    <a:pt x="2096678" y="568112"/>
                  </a:lnTo>
                  <a:lnTo>
                    <a:pt x="2037503" y="576506"/>
                  </a:lnTo>
                  <a:lnTo>
                    <a:pt x="1976351" y="584213"/>
                  </a:lnTo>
                  <a:lnTo>
                    <a:pt x="1913325" y="591208"/>
                  </a:lnTo>
                  <a:lnTo>
                    <a:pt x="1848530" y="597469"/>
                  </a:lnTo>
                  <a:lnTo>
                    <a:pt x="1782068" y="602972"/>
                  </a:lnTo>
                  <a:lnTo>
                    <a:pt x="1714042" y="607693"/>
                  </a:lnTo>
                  <a:lnTo>
                    <a:pt x="1644556" y="611608"/>
                  </a:lnTo>
                  <a:lnTo>
                    <a:pt x="1573713" y="614694"/>
                  </a:lnTo>
                  <a:lnTo>
                    <a:pt x="1501616" y="616928"/>
                  </a:lnTo>
                  <a:lnTo>
                    <a:pt x="1428368" y="618286"/>
                  </a:lnTo>
                  <a:lnTo>
                    <a:pt x="1354074" y="618743"/>
                  </a:lnTo>
                  <a:lnTo>
                    <a:pt x="1279779" y="618286"/>
                  </a:lnTo>
                  <a:lnTo>
                    <a:pt x="1206531" y="616928"/>
                  </a:lnTo>
                  <a:lnTo>
                    <a:pt x="1134434" y="614694"/>
                  </a:lnTo>
                  <a:lnTo>
                    <a:pt x="1063591" y="611608"/>
                  </a:lnTo>
                  <a:lnTo>
                    <a:pt x="994105" y="607693"/>
                  </a:lnTo>
                  <a:lnTo>
                    <a:pt x="926079" y="602972"/>
                  </a:lnTo>
                  <a:lnTo>
                    <a:pt x="859617" y="597469"/>
                  </a:lnTo>
                  <a:lnTo>
                    <a:pt x="794822" y="591208"/>
                  </a:lnTo>
                  <a:lnTo>
                    <a:pt x="731796" y="584213"/>
                  </a:lnTo>
                  <a:lnTo>
                    <a:pt x="670644" y="576506"/>
                  </a:lnTo>
                  <a:lnTo>
                    <a:pt x="611469" y="568112"/>
                  </a:lnTo>
                  <a:lnTo>
                    <a:pt x="554373" y="559054"/>
                  </a:lnTo>
                  <a:lnTo>
                    <a:pt x="499460" y="549356"/>
                  </a:lnTo>
                  <a:lnTo>
                    <a:pt x="446834" y="539040"/>
                  </a:lnTo>
                  <a:lnTo>
                    <a:pt x="396597" y="528132"/>
                  </a:lnTo>
                  <a:lnTo>
                    <a:pt x="348853" y="516654"/>
                  </a:lnTo>
                  <a:lnTo>
                    <a:pt x="303705" y="504631"/>
                  </a:lnTo>
                  <a:lnTo>
                    <a:pt x="261256" y="492084"/>
                  </a:lnTo>
                  <a:lnTo>
                    <a:pt x="221610" y="479040"/>
                  </a:lnTo>
                  <a:lnTo>
                    <a:pt x="184869" y="465519"/>
                  </a:lnTo>
                  <a:lnTo>
                    <a:pt x="120519" y="437148"/>
                  </a:lnTo>
                  <a:lnTo>
                    <a:pt x="69031" y="407159"/>
                  </a:lnTo>
                  <a:lnTo>
                    <a:pt x="31231" y="375740"/>
                  </a:lnTo>
                  <a:lnTo>
                    <a:pt x="7945" y="343082"/>
                  </a:lnTo>
                  <a:lnTo>
                    <a:pt x="0" y="309371"/>
                  </a:lnTo>
                  <a:close/>
                </a:path>
              </a:pathLst>
            </a:custGeom>
            <a:ln w="44196">
              <a:solidFill>
                <a:srgbClr val="FF0000"/>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5989" y="551497"/>
            <a:ext cx="4131310" cy="953135"/>
          </a:xfrm>
          <a:prstGeom prst="rect">
            <a:avLst/>
          </a:prstGeom>
        </p:spPr>
        <p:txBody>
          <a:bodyPr vert="horz" wrap="square" lIns="0" tIns="67945" rIns="0" bIns="0" rtlCol="0">
            <a:spAutoFit/>
          </a:bodyPr>
          <a:lstStyle/>
          <a:p>
            <a:pPr marL="12700" marR="5080">
              <a:lnSpc>
                <a:spcPts val="3460"/>
              </a:lnSpc>
              <a:spcBef>
                <a:spcPts val="535"/>
              </a:spcBef>
            </a:pPr>
            <a:r>
              <a:rPr sz="3200" spc="-5" dirty="0"/>
              <a:t>Form </a:t>
            </a:r>
            <a:r>
              <a:rPr sz="3200" dirty="0"/>
              <a:t>R &amp; A</a:t>
            </a:r>
            <a:r>
              <a:rPr sz="3200" spc="-430" dirty="0"/>
              <a:t> </a:t>
            </a:r>
            <a:r>
              <a:rPr sz="3200" spc="-10" dirty="0"/>
              <a:t>Download:  </a:t>
            </a:r>
            <a:r>
              <a:rPr sz="3200" spc="-5" dirty="0"/>
              <a:t>Data Elements </a:t>
            </a:r>
            <a:r>
              <a:rPr sz="3200" dirty="0"/>
              <a:t>(1 </a:t>
            </a:r>
            <a:r>
              <a:rPr sz="3200" spc="-5" dirty="0"/>
              <a:t>of</a:t>
            </a:r>
            <a:r>
              <a:rPr sz="3200" spc="-105" dirty="0"/>
              <a:t> </a:t>
            </a:r>
            <a:r>
              <a:rPr sz="3200" spc="-10" dirty="0"/>
              <a:t>5)</a:t>
            </a:r>
            <a:endParaRPr sz="3200"/>
          </a:p>
        </p:txBody>
      </p:sp>
      <p:grpSp>
        <p:nvGrpSpPr>
          <p:cNvPr id="5" name="Group 4" descr="Screenshot of Form R &amp; A data elements with Chem Name checked." title="Form R &amp; A Data Elements">
            <a:extLst>
              <a:ext uri="{FF2B5EF4-FFF2-40B4-BE49-F238E27FC236}">
                <a16:creationId xmlns:a16="http://schemas.microsoft.com/office/drawing/2014/main" id="{9F4EDE6E-9972-45EE-8303-00AC51AB82C1}"/>
              </a:ext>
            </a:extLst>
          </p:cNvPr>
          <p:cNvGrpSpPr/>
          <p:nvPr/>
        </p:nvGrpSpPr>
        <p:grpSpPr>
          <a:xfrm>
            <a:off x="946546" y="1571274"/>
            <a:ext cx="6725667" cy="5058125"/>
            <a:chOff x="946546" y="1571274"/>
            <a:chExt cx="6725667" cy="5058125"/>
          </a:xfrm>
        </p:grpSpPr>
        <p:sp>
          <p:nvSpPr>
            <p:cNvPr id="3" name="object 3" title="Artifact"/>
            <p:cNvSpPr/>
            <p:nvPr/>
          </p:nvSpPr>
          <p:spPr>
            <a:xfrm>
              <a:off x="946546" y="1571274"/>
              <a:ext cx="6725667" cy="50581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69714" y="5328665"/>
              <a:ext cx="1641475" cy="620395"/>
            </a:xfrm>
            <a:custGeom>
              <a:avLst/>
              <a:gdLst/>
              <a:ahLst/>
              <a:cxnLst/>
              <a:rect l="l" t="t" r="r" b="b"/>
              <a:pathLst>
                <a:path w="1641475" h="620395">
                  <a:moveTo>
                    <a:pt x="0" y="310134"/>
                  </a:moveTo>
                  <a:lnTo>
                    <a:pt x="10741" y="259828"/>
                  </a:lnTo>
                  <a:lnTo>
                    <a:pt x="41838" y="212106"/>
                  </a:lnTo>
                  <a:lnTo>
                    <a:pt x="91601" y="167608"/>
                  </a:lnTo>
                  <a:lnTo>
                    <a:pt x="158341" y="126971"/>
                  </a:lnTo>
                  <a:lnTo>
                    <a:pt x="197549" y="108301"/>
                  </a:lnTo>
                  <a:lnTo>
                    <a:pt x="240368" y="90835"/>
                  </a:lnTo>
                  <a:lnTo>
                    <a:pt x="286586" y="74653"/>
                  </a:lnTo>
                  <a:lnTo>
                    <a:pt x="335992" y="59837"/>
                  </a:lnTo>
                  <a:lnTo>
                    <a:pt x="388375" y="46464"/>
                  </a:lnTo>
                  <a:lnTo>
                    <a:pt x="443525" y="34616"/>
                  </a:lnTo>
                  <a:lnTo>
                    <a:pt x="501228" y="24371"/>
                  </a:lnTo>
                  <a:lnTo>
                    <a:pt x="561275" y="15810"/>
                  </a:lnTo>
                  <a:lnTo>
                    <a:pt x="623455" y="9013"/>
                  </a:lnTo>
                  <a:lnTo>
                    <a:pt x="687555" y="4059"/>
                  </a:lnTo>
                  <a:lnTo>
                    <a:pt x="753365" y="1028"/>
                  </a:lnTo>
                  <a:lnTo>
                    <a:pt x="820674" y="0"/>
                  </a:lnTo>
                  <a:lnTo>
                    <a:pt x="887982" y="1028"/>
                  </a:lnTo>
                  <a:lnTo>
                    <a:pt x="953792" y="4059"/>
                  </a:lnTo>
                  <a:lnTo>
                    <a:pt x="1017892" y="9013"/>
                  </a:lnTo>
                  <a:lnTo>
                    <a:pt x="1080072" y="15810"/>
                  </a:lnTo>
                  <a:lnTo>
                    <a:pt x="1140119" y="24371"/>
                  </a:lnTo>
                  <a:lnTo>
                    <a:pt x="1197822" y="34616"/>
                  </a:lnTo>
                  <a:lnTo>
                    <a:pt x="1252972" y="46464"/>
                  </a:lnTo>
                  <a:lnTo>
                    <a:pt x="1305355" y="59837"/>
                  </a:lnTo>
                  <a:lnTo>
                    <a:pt x="1354761" y="74653"/>
                  </a:lnTo>
                  <a:lnTo>
                    <a:pt x="1400979" y="90835"/>
                  </a:lnTo>
                  <a:lnTo>
                    <a:pt x="1443798" y="108301"/>
                  </a:lnTo>
                  <a:lnTo>
                    <a:pt x="1483006" y="126971"/>
                  </a:lnTo>
                  <a:lnTo>
                    <a:pt x="1518393" y="146767"/>
                  </a:lnTo>
                  <a:lnTo>
                    <a:pt x="1576856" y="189414"/>
                  </a:lnTo>
                  <a:lnTo>
                    <a:pt x="1617497" y="235604"/>
                  </a:lnTo>
                  <a:lnTo>
                    <a:pt x="1638627" y="284697"/>
                  </a:lnTo>
                  <a:lnTo>
                    <a:pt x="1641348" y="310134"/>
                  </a:lnTo>
                  <a:lnTo>
                    <a:pt x="1638627" y="335570"/>
                  </a:lnTo>
                  <a:lnTo>
                    <a:pt x="1617497" y="384663"/>
                  </a:lnTo>
                  <a:lnTo>
                    <a:pt x="1576856" y="430853"/>
                  </a:lnTo>
                  <a:lnTo>
                    <a:pt x="1518393" y="473500"/>
                  </a:lnTo>
                  <a:lnTo>
                    <a:pt x="1483006" y="493296"/>
                  </a:lnTo>
                  <a:lnTo>
                    <a:pt x="1443798" y="511966"/>
                  </a:lnTo>
                  <a:lnTo>
                    <a:pt x="1400979" y="529432"/>
                  </a:lnTo>
                  <a:lnTo>
                    <a:pt x="1354761" y="545614"/>
                  </a:lnTo>
                  <a:lnTo>
                    <a:pt x="1305355" y="560430"/>
                  </a:lnTo>
                  <a:lnTo>
                    <a:pt x="1252972" y="573803"/>
                  </a:lnTo>
                  <a:lnTo>
                    <a:pt x="1197822" y="585651"/>
                  </a:lnTo>
                  <a:lnTo>
                    <a:pt x="1140119" y="595896"/>
                  </a:lnTo>
                  <a:lnTo>
                    <a:pt x="1080072" y="604457"/>
                  </a:lnTo>
                  <a:lnTo>
                    <a:pt x="1017892" y="611254"/>
                  </a:lnTo>
                  <a:lnTo>
                    <a:pt x="953792" y="616208"/>
                  </a:lnTo>
                  <a:lnTo>
                    <a:pt x="887982" y="619239"/>
                  </a:lnTo>
                  <a:lnTo>
                    <a:pt x="820674" y="620268"/>
                  </a:lnTo>
                  <a:lnTo>
                    <a:pt x="753365" y="619239"/>
                  </a:lnTo>
                  <a:lnTo>
                    <a:pt x="687555" y="616208"/>
                  </a:lnTo>
                  <a:lnTo>
                    <a:pt x="623455" y="611254"/>
                  </a:lnTo>
                  <a:lnTo>
                    <a:pt x="561275" y="604457"/>
                  </a:lnTo>
                  <a:lnTo>
                    <a:pt x="501228" y="595896"/>
                  </a:lnTo>
                  <a:lnTo>
                    <a:pt x="443525" y="585651"/>
                  </a:lnTo>
                  <a:lnTo>
                    <a:pt x="388375" y="573803"/>
                  </a:lnTo>
                  <a:lnTo>
                    <a:pt x="335992" y="560430"/>
                  </a:lnTo>
                  <a:lnTo>
                    <a:pt x="286586" y="545614"/>
                  </a:lnTo>
                  <a:lnTo>
                    <a:pt x="240368" y="529432"/>
                  </a:lnTo>
                  <a:lnTo>
                    <a:pt x="197549" y="511966"/>
                  </a:lnTo>
                  <a:lnTo>
                    <a:pt x="158341" y="493296"/>
                  </a:lnTo>
                  <a:lnTo>
                    <a:pt x="122954" y="473500"/>
                  </a:lnTo>
                  <a:lnTo>
                    <a:pt x="64491" y="430853"/>
                  </a:lnTo>
                  <a:lnTo>
                    <a:pt x="23850" y="384663"/>
                  </a:lnTo>
                  <a:lnTo>
                    <a:pt x="2720" y="335570"/>
                  </a:lnTo>
                  <a:lnTo>
                    <a:pt x="0" y="310134"/>
                  </a:lnTo>
                  <a:close/>
                </a:path>
              </a:pathLst>
            </a:custGeom>
            <a:ln w="44196">
              <a:solidFill>
                <a:srgbClr val="FF0000"/>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551497"/>
            <a:ext cx="4131310" cy="953135"/>
          </a:xfrm>
          <a:prstGeom prst="rect">
            <a:avLst/>
          </a:prstGeom>
        </p:spPr>
        <p:txBody>
          <a:bodyPr vert="horz" wrap="square" lIns="0" tIns="67945" rIns="0" bIns="0" rtlCol="0">
            <a:spAutoFit/>
          </a:bodyPr>
          <a:lstStyle/>
          <a:p>
            <a:pPr marL="12700" marR="5080">
              <a:lnSpc>
                <a:spcPts val="3460"/>
              </a:lnSpc>
              <a:spcBef>
                <a:spcPts val="535"/>
              </a:spcBef>
            </a:pPr>
            <a:r>
              <a:rPr sz="3200" spc="-5" dirty="0"/>
              <a:t>Form </a:t>
            </a:r>
            <a:r>
              <a:rPr sz="3200" dirty="0"/>
              <a:t>R &amp; A</a:t>
            </a:r>
            <a:r>
              <a:rPr sz="3200" spc="-430" dirty="0"/>
              <a:t> </a:t>
            </a:r>
            <a:r>
              <a:rPr sz="3200" spc="-10" dirty="0"/>
              <a:t>Download:  </a:t>
            </a:r>
            <a:r>
              <a:rPr sz="3200" spc="-5" dirty="0"/>
              <a:t>Data Elements </a:t>
            </a:r>
            <a:r>
              <a:rPr sz="3200" dirty="0"/>
              <a:t>(2 </a:t>
            </a:r>
            <a:r>
              <a:rPr sz="3200" spc="-5" dirty="0"/>
              <a:t>of</a:t>
            </a:r>
            <a:r>
              <a:rPr sz="3200" spc="-105" dirty="0"/>
              <a:t> </a:t>
            </a:r>
            <a:r>
              <a:rPr sz="3200" spc="-10" dirty="0"/>
              <a:t>5)</a:t>
            </a:r>
            <a:endParaRPr sz="3200"/>
          </a:p>
        </p:txBody>
      </p:sp>
      <p:grpSp>
        <p:nvGrpSpPr>
          <p:cNvPr id="6" name="Group 5" descr="Form R &amp; A Data Elements with Facility Name, FRS ID, Fugitive Basis Est Code and Fugitive_Tot_Rel circled." title="Form R &amp; A Data Elements">
            <a:extLst>
              <a:ext uri="{FF2B5EF4-FFF2-40B4-BE49-F238E27FC236}">
                <a16:creationId xmlns:a16="http://schemas.microsoft.com/office/drawing/2014/main" id="{B7518425-70FD-4A93-BDAF-9DD1DB20A014}"/>
              </a:ext>
            </a:extLst>
          </p:cNvPr>
          <p:cNvGrpSpPr/>
          <p:nvPr/>
        </p:nvGrpSpPr>
        <p:grpSpPr>
          <a:xfrm>
            <a:off x="457962" y="1982723"/>
            <a:ext cx="7707209" cy="3934967"/>
            <a:chOff x="457962" y="1982723"/>
            <a:chExt cx="7707209" cy="3934967"/>
          </a:xfrm>
        </p:grpSpPr>
        <p:sp>
          <p:nvSpPr>
            <p:cNvPr id="3" name="object 3" title="Artifact"/>
            <p:cNvSpPr/>
            <p:nvPr/>
          </p:nvSpPr>
          <p:spPr>
            <a:xfrm>
              <a:off x="823663" y="1982723"/>
              <a:ext cx="7341508" cy="39349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962" y="3021329"/>
              <a:ext cx="2284730" cy="1146175"/>
            </a:xfrm>
            <a:custGeom>
              <a:avLst/>
              <a:gdLst/>
              <a:ahLst/>
              <a:cxnLst/>
              <a:rect l="l" t="t" r="r" b="b"/>
              <a:pathLst>
                <a:path w="2284730" h="1146175">
                  <a:moveTo>
                    <a:pt x="0" y="573024"/>
                  </a:moveTo>
                  <a:lnTo>
                    <a:pt x="6702" y="510586"/>
                  </a:lnTo>
                  <a:lnTo>
                    <a:pt x="26345" y="450097"/>
                  </a:lnTo>
                  <a:lnTo>
                    <a:pt x="58232" y="391904"/>
                  </a:lnTo>
                  <a:lnTo>
                    <a:pt x="101666" y="336358"/>
                  </a:lnTo>
                  <a:lnTo>
                    <a:pt x="155950" y="283808"/>
                  </a:lnTo>
                  <a:lnTo>
                    <a:pt x="186943" y="258766"/>
                  </a:lnTo>
                  <a:lnTo>
                    <a:pt x="220387" y="234603"/>
                  </a:lnTo>
                  <a:lnTo>
                    <a:pt x="256195" y="211365"/>
                  </a:lnTo>
                  <a:lnTo>
                    <a:pt x="294280" y="189094"/>
                  </a:lnTo>
                  <a:lnTo>
                    <a:pt x="334556" y="167835"/>
                  </a:lnTo>
                  <a:lnTo>
                    <a:pt x="376934" y="147630"/>
                  </a:lnTo>
                  <a:lnTo>
                    <a:pt x="421327" y="128524"/>
                  </a:lnTo>
                  <a:lnTo>
                    <a:pt x="467649" y="110560"/>
                  </a:lnTo>
                  <a:lnTo>
                    <a:pt x="515813" y="93782"/>
                  </a:lnTo>
                  <a:lnTo>
                    <a:pt x="565731" y="78234"/>
                  </a:lnTo>
                  <a:lnTo>
                    <a:pt x="617316" y="63960"/>
                  </a:lnTo>
                  <a:lnTo>
                    <a:pt x="670482" y="51002"/>
                  </a:lnTo>
                  <a:lnTo>
                    <a:pt x="725140" y="39405"/>
                  </a:lnTo>
                  <a:lnTo>
                    <a:pt x="781204" y="29213"/>
                  </a:lnTo>
                  <a:lnTo>
                    <a:pt x="838588" y="20469"/>
                  </a:lnTo>
                  <a:lnTo>
                    <a:pt x="897203" y="13216"/>
                  </a:lnTo>
                  <a:lnTo>
                    <a:pt x="956962" y="7499"/>
                  </a:lnTo>
                  <a:lnTo>
                    <a:pt x="1017779" y="3362"/>
                  </a:lnTo>
                  <a:lnTo>
                    <a:pt x="1079567" y="847"/>
                  </a:lnTo>
                  <a:lnTo>
                    <a:pt x="1142238" y="0"/>
                  </a:lnTo>
                  <a:lnTo>
                    <a:pt x="1204908" y="847"/>
                  </a:lnTo>
                  <a:lnTo>
                    <a:pt x="1266696" y="3362"/>
                  </a:lnTo>
                  <a:lnTo>
                    <a:pt x="1327513" y="7499"/>
                  </a:lnTo>
                  <a:lnTo>
                    <a:pt x="1387272" y="13216"/>
                  </a:lnTo>
                  <a:lnTo>
                    <a:pt x="1445887" y="20469"/>
                  </a:lnTo>
                  <a:lnTo>
                    <a:pt x="1503271" y="29213"/>
                  </a:lnTo>
                  <a:lnTo>
                    <a:pt x="1559335" y="39405"/>
                  </a:lnTo>
                  <a:lnTo>
                    <a:pt x="1613993" y="51002"/>
                  </a:lnTo>
                  <a:lnTo>
                    <a:pt x="1667159" y="63960"/>
                  </a:lnTo>
                  <a:lnTo>
                    <a:pt x="1718744" y="78234"/>
                  </a:lnTo>
                  <a:lnTo>
                    <a:pt x="1768662" y="93782"/>
                  </a:lnTo>
                  <a:lnTo>
                    <a:pt x="1816826" y="110560"/>
                  </a:lnTo>
                  <a:lnTo>
                    <a:pt x="1863148" y="128524"/>
                  </a:lnTo>
                  <a:lnTo>
                    <a:pt x="1907541" y="147630"/>
                  </a:lnTo>
                  <a:lnTo>
                    <a:pt x="1949919" y="167835"/>
                  </a:lnTo>
                  <a:lnTo>
                    <a:pt x="1990195" y="189094"/>
                  </a:lnTo>
                  <a:lnTo>
                    <a:pt x="2028280" y="211365"/>
                  </a:lnTo>
                  <a:lnTo>
                    <a:pt x="2064088" y="234603"/>
                  </a:lnTo>
                  <a:lnTo>
                    <a:pt x="2097532" y="258766"/>
                  </a:lnTo>
                  <a:lnTo>
                    <a:pt x="2128525" y="283808"/>
                  </a:lnTo>
                  <a:lnTo>
                    <a:pt x="2156980" y="309686"/>
                  </a:lnTo>
                  <a:lnTo>
                    <a:pt x="2205926" y="363778"/>
                  </a:lnTo>
                  <a:lnTo>
                    <a:pt x="2243673" y="420691"/>
                  </a:lnTo>
                  <a:lnTo>
                    <a:pt x="2269525" y="480076"/>
                  </a:lnTo>
                  <a:lnTo>
                    <a:pt x="2282785" y="541583"/>
                  </a:lnTo>
                  <a:lnTo>
                    <a:pt x="2284476" y="573024"/>
                  </a:lnTo>
                  <a:lnTo>
                    <a:pt x="2282785" y="604464"/>
                  </a:lnTo>
                  <a:lnTo>
                    <a:pt x="2269525" y="665971"/>
                  </a:lnTo>
                  <a:lnTo>
                    <a:pt x="2243673" y="725356"/>
                  </a:lnTo>
                  <a:lnTo>
                    <a:pt x="2205926" y="782269"/>
                  </a:lnTo>
                  <a:lnTo>
                    <a:pt x="2156980" y="836361"/>
                  </a:lnTo>
                  <a:lnTo>
                    <a:pt x="2128525" y="862239"/>
                  </a:lnTo>
                  <a:lnTo>
                    <a:pt x="2097532" y="887281"/>
                  </a:lnTo>
                  <a:lnTo>
                    <a:pt x="2064088" y="911444"/>
                  </a:lnTo>
                  <a:lnTo>
                    <a:pt x="2028280" y="934682"/>
                  </a:lnTo>
                  <a:lnTo>
                    <a:pt x="1990195" y="956953"/>
                  </a:lnTo>
                  <a:lnTo>
                    <a:pt x="1949919" y="978212"/>
                  </a:lnTo>
                  <a:lnTo>
                    <a:pt x="1907541" y="998417"/>
                  </a:lnTo>
                  <a:lnTo>
                    <a:pt x="1863148" y="1017523"/>
                  </a:lnTo>
                  <a:lnTo>
                    <a:pt x="1816826" y="1035487"/>
                  </a:lnTo>
                  <a:lnTo>
                    <a:pt x="1768662" y="1052265"/>
                  </a:lnTo>
                  <a:lnTo>
                    <a:pt x="1718744" y="1067813"/>
                  </a:lnTo>
                  <a:lnTo>
                    <a:pt x="1667159" y="1082087"/>
                  </a:lnTo>
                  <a:lnTo>
                    <a:pt x="1613993" y="1095045"/>
                  </a:lnTo>
                  <a:lnTo>
                    <a:pt x="1559335" y="1106642"/>
                  </a:lnTo>
                  <a:lnTo>
                    <a:pt x="1503271" y="1116834"/>
                  </a:lnTo>
                  <a:lnTo>
                    <a:pt x="1445887" y="1125578"/>
                  </a:lnTo>
                  <a:lnTo>
                    <a:pt x="1387272" y="1132831"/>
                  </a:lnTo>
                  <a:lnTo>
                    <a:pt x="1327513" y="1138548"/>
                  </a:lnTo>
                  <a:lnTo>
                    <a:pt x="1266696" y="1142685"/>
                  </a:lnTo>
                  <a:lnTo>
                    <a:pt x="1204908" y="1145200"/>
                  </a:lnTo>
                  <a:lnTo>
                    <a:pt x="1142238" y="1146048"/>
                  </a:lnTo>
                  <a:lnTo>
                    <a:pt x="1079567" y="1145200"/>
                  </a:lnTo>
                  <a:lnTo>
                    <a:pt x="1017779" y="1142685"/>
                  </a:lnTo>
                  <a:lnTo>
                    <a:pt x="956962" y="1138548"/>
                  </a:lnTo>
                  <a:lnTo>
                    <a:pt x="897203" y="1132831"/>
                  </a:lnTo>
                  <a:lnTo>
                    <a:pt x="838588" y="1125578"/>
                  </a:lnTo>
                  <a:lnTo>
                    <a:pt x="781204" y="1116834"/>
                  </a:lnTo>
                  <a:lnTo>
                    <a:pt x="725140" y="1106642"/>
                  </a:lnTo>
                  <a:lnTo>
                    <a:pt x="670482" y="1095045"/>
                  </a:lnTo>
                  <a:lnTo>
                    <a:pt x="617316" y="1082087"/>
                  </a:lnTo>
                  <a:lnTo>
                    <a:pt x="565731" y="1067813"/>
                  </a:lnTo>
                  <a:lnTo>
                    <a:pt x="515813" y="1052265"/>
                  </a:lnTo>
                  <a:lnTo>
                    <a:pt x="467649" y="1035487"/>
                  </a:lnTo>
                  <a:lnTo>
                    <a:pt x="421327" y="1017523"/>
                  </a:lnTo>
                  <a:lnTo>
                    <a:pt x="376934" y="998417"/>
                  </a:lnTo>
                  <a:lnTo>
                    <a:pt x="334556" y="978212"/>
                  </a:lnTo>
                  <a:lnTo>
                    <a:pt x="294280" y="956953"/>
                  </a:lnTo>
                  <a:lnTo>
                    <a:pt x="256195" y="934682"/>
                  </a:lnTo>
                  <a:lnTo>
                    <a:pt x="220387" y="911444"/>
                  </a:lnTo>
                  <a:lnTo>
                    <a:pt x="186943" y="887281"/>
                  </a:lnTo>
                  <a:lnTo>
                    <a:pt x="155950" y="862239"/>
                  </a:lnTo>
                  <a:lnTo>
                    <a:pt x="127495" y="836361"/>
                  </a:lnTo>
                  <a:lnTo>
                    <a:pt x="78549" y="782269"/>
                  </a:lnTo>
                  <a:lnTo>
                    <a:pt x="40802" y="725356"/>
                  </a:lnTo>
                  <a:lnTo>
                    <a:pt x="14950" y="665971"/>
                  </a:lnTo>
                  <a:lnTo>
                    <a:pt x="1690" y="604464"/>
                  </a:lnTo>
                  <a:lnTo>
                    <a:pt x="0" y="573024"/>
                  </a:lnTo>
                  <a:close/>
                </a:path>
              </a:pathLst>
            </a:custGeom>
            <a:ln w="44196">
              <a:solidFill>
                <a:srgbClr val="FF0000"/>
              </a:solidFill>
            </a:ln>
          </p:spPr>
          <p:txBody>
            <a:bodyPr wrap="square" lIns="0" tIns="0" rIns="0" bIns="0" rtlCol="0"/>
            <a:lstStyle/>
            <a:p>
              <a:endParaRPr/>
            </a:p>
          </p:txBody>
        </p:sp>
        <p:sp>
          <p:nvSpPr>
            <p:cNvPr id="5" name="object 5"/>
            <p:cNvSpPr/>
            <p:nvPr/>
          </p:nvSpPr>
          <p:spPr>
            <a:xfrm>
              <a:off x="3013710" y="3423665"/>
              <a:ext cx="2284730" cy="1146175"/>
            </a:xfrm>
            <a:custGeom>
              <a:avLst/>
              <a:gdLst/>
              <a:ahLst/>
              <a:cxnLst/>
              <a:rect l="l" t="t" r="r" b="b"/>
              <a:pathLst>
                <a:path w="2284729" h="1146175">
                  <a:moveTo>
                    <a:pt x="0" y="573024"/>
                  </a:moveTo>
                  <a:lnTo>
                    <a:pt x="6702" y="510586"/>
                  </a:lnTo>
                  <a:lnTo>
                    <a:pt x="26345" y="450097"/>
                  </a:lnTo>
                  <a:lnTo>
                    <a:pt x="58232" y="391904"/>
                  </a:lnTo>
                  <a:lnTo>
                    <a:pt x="101666" y="336358"/>
                  </a:lnTo>
                  <a:lnTo>
                    <a:pt x="155950" y="283808"/>
                  </a:lnTo>
                  <a:lnTo>
                    <a:pt x="186943" y="258766"/>
                  </a:lnTo>
                  <a:lnTo>
                    <a:pt x="220387" y="234603"/>
                  </a:lnTo>
                  <a:lnTo>
                    <a:pt x="256195" y="211365"/>
                  </a:lnTo>
                  <a:lnTo>
                    <a:pt x="294280" y="189094"/>
                  </a:lnTo>
                  <a:lnTo>
                    <a:pt x="334556" y="167835"/>
                  </a:lnTo>
                  <a:lnTo>
                    <a:pt x="376934" y="147630"/>
                  </a:lnTo>
                  <a:lnTo>
                    <a:pt x="421327" y="128524"/>
                  </a:lnTo>
                  <a:lnTo>
                    <a:pt x="467649" y="110560"/>
                  </a:lnTo>
                  <a:lnTo>
                    <a:pt x="515813" y="93782"/>
                  </a:lnTo>
                  <a:lnTo>
                    <a:pt x="565731" y="78234"/>
                  </a:lnTo>
                  <a:lnTo>
                    <a:pt x="617316" y="63960"/>
                  </a:lnTo>
                  <a:lnTo>
                    <a:pt x="670482" y="51002"/>
                  </a:lnTo>
                  <a:lnTo>
                    <a:pt x="725140" y="39405"/>
                  </a:lnTo>
                  <a:lnTo>
                    <a:pt x="781204" y="29213"/>
                  </a:lnTo>
                  <a:lnTo>
                    <a:pt x="838588" y="20469"/>
                  </a:lnTo>
                  <a:lnTo>
                    <a:pt x="897203" y="13216"/>
                  </a:lnTo>
                  <a:lnTo>
                    <a:pt x="956962" y="7499"/>
                  </a:lnTo>
                  <a:lnTo>
                    <a:pt x="1017779" y="3362"/>
                  </a:lnTo>
                  <a:lnTo>
                    <a:pt x="1079567" y="847"/>
                  </a:lnTo>
                  <a:lnTo>
                    <a:pt x="1142238" y="0"/>
                  </a:lnTo>
                  <a:lnTo>
                    <a:pt x="1204908" y="847"/>
                  </a:lnTo>
                  <a:lnTo>
                    <a:pt x="1266696" y="3362"/>
                  </a:lnTo>
                  <a:lnTo>
                    <a:pt x="1327513" y="7499"/>
                  </a:lnTo>
                  <a:lnTo>
                    <a:pt x="1387272" y="13216"/>
                  </a:lnTo>
                  <a:lnTo>
                    <a:pt x="1445887" y="20469"/>
                  </a:lnTo>
                  <a:lnTo>
                    <a:pt x="1503271" y="29213"/>
                  </a:lnTo>
                  <a:lnTo>
                    <a:pt x="1559335" y="39405"/>
                  </a:lnTo>
                  <a:lnTo>
                    <a:pt x="1613993" y="51002"/>
                  </a:lnTo>
                  <a:lnTo>
                    <a:pt x="1667159" y="63960"/>
                  </a:lnTo>
                  <a:lnTo>
                    <a:pt x="1718744" y="78234"/>
                  </a:lnTo>
                  <a:lnTo>
                    <a:pt x="1768662" y="93782"/>
                  </a:lnTo>
                  <a:lnTo>
                    <a:pt x="1816826" y="110560"/>
                  </a:lnTo>
                  <a:lnTo>
                    <a:pt x="1863148" y="128524"/>
                  </a:lnTo>
                  <a:lnTo>
                    <a:pt x="1907541" y="147630"/>
                  </a:lnTo>
                  <a:lnTo>
                    <a:pt x="1949919" y="167835"/>
                  </a:lnTo>
                  <a:lnTo>
                    <a:pt x="1990195" y="189094"/>
                  </a:lnTo>
                  <a:lnTo>
                    <a:pt x="2028280" y="211365"/>
                  </a:lnTo>
                  <a:lnTo>
                    <a:pt x="2064088" y="234603"/>
                  </a:lnTo>
                  <a:lnTo>
                    <a:pt x="2097532" y="258766"/>
                  </a:lnTo>
                  <a:lnTo>
                    <a:pt x="2128525" y="283808"/>
                  </a:lnTo>
                  <a:lnTo>
                    <a:pt x="2156980" y="309686"/>
                  </a:lnTo>
                  <a:lnTo>
                    <a:pt x="2205926" y="363778"/>
                  </a:lnTo>
                  <a:lnTo>
                    <a:pt x="2243673" y="420691"/>
                  </a:lnTo>
                  <a:lnTo>
                    <a:pt x="2269525" y="480076"/>
                  </a:lnTo>
                  <a:lnTo>
                    <a:pt x="2282785" y="541583"/>
                  </a:lnTo>
                  <a:lnTo>
                    <a:pt x="2284476" y="573024"/>
                  </a:lnTo>
                  <a:lnTo>
                    <a:pt x="2282785" y="604464"/>
                  </a:lnTo>
                  <a:lnTo>
                    <a:pt x="2269525" y="665971"/>
                  </a:lnTo>
                  <a:lnTo>
                    <a:pt x="2243673" y="725356"/>
                  </a:lnTo>
                  <a:lnTo>
                    <a:pt x="2205926" y="782269"/>
                  </a:lnTo>
                  <a:lnTo>
                    <a:pt x="2156980" y="836361"/>
                  </a:lnTo>
                  <a:lnTo>
                    <a:pt x="2128525" y="862239"/>
                  </a:lnTo>
                  <a:lnTo>
                    <a:pt x="2097532" y="887281"/>
                  </a:lnTo>
                  <a:lnTo>
                    <a:pt x="2064088" y="911444"/>
                  </a:lnTo>
                  <a:lnTo>
                    <a:pt x="2028280" y="934682"/>
                  </a:lnTo>
                  <a:lnTo>
                    <a:pt x="1990195" y="956953"/>
                  </a:lnTo>
                  <a:lnTo>
                    <a:pt x="1949919" y="978212"/>
                  </a:lnTo>
                  <a:lnTo>
                    <a:pt x="1907541" y="998417"/>
                  </a:lnTo>
                  <a:lnTo>
                    <a:pt x="1863148" y="1017523"/>
                  </a:lnTo>
                  <a:lnTo>
                    <a:pt x="1816826" y="1035487"/>
                  </a:lnTo>
                  <a:lnTo>
                    <a:pt x="1768662" y="1052265"/>
                  </a:lnTo>
                  <a:lnTo>
                    <a:pt x="1718744" y="1067813"/>
                  </a:lnTo>
                  <a:lnTo>
                    <a:pt x="1667159" y="1082087"/>
                  </a:lnTo>
                  <a:lnTo>
                    <a:pt x="1613993" y="1095045"/>
                  </a:lnTo>
                  <a:lnTo>
                    <a:pt x="1559335" y="1106642"/>
                  </a:lnTo>
                  <a:lnTo>
                    <a:pt x="1503271" y="1116834"/>
                  </a:lnTo>
                  <a:lnTo>
                    <a:pt x="1445887" y="1125578"/>
                  </a:lnTo>
                  <a:lnTo>
                    <a:pt x="1387272" y="1132831"/>
                  </a:lnTo>
                  <a:lnTo>
                    <a:pt x="1327513" y="1138548"/>
                  </a:lnTo>
                  <a:lnTo>
                    <a:pt x="1266696" y="1142685"/>
                  </a:lnTo>
                  <a:lnTo>
                    <a:pt x="1204908" y="1145200"/>
                  </a:lnTo>
                  <a:lnTo>
                    <a:pt x="1142238" y="1146048"/>
                  </a:lnTo>
                  <a:lnTo>
                    <a:pt x="1079567" y="1145200"/>
                  </a:lnTo>
                  <a:lnTo>
                    <a:pt x="1017779" y="1142685"/>
                  </a:lnTo>
                  <a:lnTo>
                    <a:pt x="956962" y="1138548"/>
                  </a:lnTo>
                  <a:lnTo>
                    <a:pt x="897203" y="1132831"/>
                  </a:lnTo>
                  <a:lnTo>
                    <a:pt x="838588" y="1125578"/>
                  </a:lnTo>
                  <a:lnTo>
                    <a:pt x="781204" y="1116834"/>
                  </a:lnTo>
                  <a:lnTo>
                    <a:pt x="725140" y="1106642"/>
                  </a:lnTo>
                  <a:lnTo>
                    <a:pt x="670482" y="1095045"/>
                  </a:lnTo>
                  <a:lnTo>
                    <a:pt x="617316" y="1082087"/>
                  </a:lnTo>
                  <a:lnTo>
                    <a:pt x="565731" y="1067813"/>
                  </a:lnTo>
                  <a:lnTo>
                    <a:pt x="515813" y="1052265"/>
                  </a:lnTo>
                  <a:lnTo>
                    <a:pt x="467649" y="1035487"/>
                  </a:lnTo>
                  <a:lnTo>
                    <a:pt x="421327" y="1017523"/>
                  </a:lnTo>
                  <a:lnTo>
                    <a:pt x="376934" y="998417"/>
                  </a:lnTo>
                  <a:lnTo>
                    <a:pt x="334556" y="978212"/>
                  </a:lnTo>
                  <a:lnTo>
                    <a:pt x="294280" y="956953"/>
                  </a:lnTo>
                  <a:lnTo>
                    <a:pt x="256195" y="934682"/>
                  </a:lnTo>
                  <a:lnTo>
                    <a:pt x="220387" y="911444"/>
                  </a:lnTo>
                  <a:lnTo>
                    <a:pt x="186943" y="887281"/>
                  </a:lnTo>
                  <a:lnTo>
                    <a:pt x="155950" y="862239"/>
                  </a:lnTo>
                  <a:lnTo>
                    <a:pt x="127495" y="836361"/>
                  </a:lnTo>
                  <a:lnTo>
                    <a:pt x="78549" y="782269"/>
                  </a:lnTo>
                  <a:lnTo>
                    <a:pt x="40802" y="725356"/>
                  </a:lnTo>
                  <a:lnTo>
                    <a:pt x="14950" y="665971"/>
                  </a:lnTo>
                  <a:lnTo>
                    <a:pt x="1690" y="604464"/>
                  </a:lnTo>
                  <a:lnTo>
                    <a:pt x="0" y="573024"/>
                  </a:lnTo>
                  <a:close/>
                </a:path>
              </a:pathLst>
            </a:custGeom>
            <a:ln w="44196">
              <a:solidFill>
                <a:srgbClr val="FF0000"/>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z="3200" dirty="0">
                <a:solidFill>
                  <a:srgbClr val="000000"/>
                </a:solidFill>
              </a:rPr>
              <a:t>TRI </a:t>
            </a:r>
            <a:r>
              <a:rPr sz="3200" spc="-5" dirty="0">
                <a:solidFill>
                  <a:srgbClr val="000000"/>
                </a:solidFill>
              </a:rPr>
              <a:t>Data</a:t>
            </a:r>
            <a:r>
              <a:rPr sz="3200" spc="-70" dirty="0">
                <a:solidFill>
                  <a:srgbClr val="000000"/>
                </a:solidFill>
              </a:rPr>
              <a:t> </a:t>
            </a:r>
            <a:r>
              <a:rPr sz="3200" spc="-5" dirty="0">
                <a:solidFill>
                  <a:srgbClr val="000000"/>
                </a:solidFill>
              </a:rPr>
              <a:t>Access</a:t>
            </a:r>
            <a:endParaRPr sz="3200" dirty="0"/>
          </a:p>
        </p:txBody>
      </p:sp>
      <p:sp>
        <p:nvSpPr>
          <p:cNvPr id="10" name="Text Placeholder 9">
            <a:extLst>
              <a:ext uri="{FF2B5EF4-FFF2-40B4-BE49-F238E27FC236}">
                <a16:creationId xmlns:a16="http://schemas.microsoft.com/office/drawing/2014/main" id="{BEFA1EFA-0198-4232-B013-18CA72C07A4C}"/>
              </a:ext>
            </a:extLst>
          </p:cNvPr>
          <p:cNvSpPr>
            <a:spLocks noGrp="1"/>
          </p:cNvSpPr>
          <p:nvPr>
            <p:ph type="body" idx="1"/>
          </p:nvPr>
        </p:nvSpPr>
        <p:spPr/>
        <p:txBody>
          <a:bodyPr/>
          <a:lstStyle/>
          <a:p>
            <a:pPr marL="355600" indent="-342900">
              <a:lnSpc>
                <a:spcPct val="100000"/>
              </a:lnSpc>
              <a:spcBef>
                <a:spcPts val="770"/>
              </a:spcBef>
              <a:buChar char="•"/>
              <a:tabLst>
                <a:tab pos="354965" algn="l"/>
                <a:tab pos="355600" algn="l"/>
              </a:tabLst>
            </a:pPr>
            <a:r>
              <a:rPr lang="en-US" spc="-5" dirty="0"/>
              <a:t>Multiple reports</a:t>
            </a:r>
            <a:r>
              <a:rPr lang="en-US" spc="25" dirty="0"/>
              <a:t> </a:t>
            </a:r>
            <a:r>
              <a:rPr lang="en-US" spc="-5" dirty="0"/>
              <a:t>available</a:t>
            </a:r>
            <a:endParaRPr lang="en-US" dirty="0"/>
          </a:p>
          <a:p>
            <a:pPr marL="355600" indent="-342900">
              <a:lnSpc>
                <a:spcPct val="100000"/>
              </a:lnSpc>
              <a:spcBef>
                <a:spcPts val="675"/>
              </a:spcBef>
              <a:buChar char="•"/>
              <a:tabLst>
                <a:tab pos="354965" algn="l"/>
                <a:tab pos="355600" algn="l"/>
              </a:tabLst>
            </a:pPr>
            <a:r>
              <a:rPr lang="en-US" spc="-5" dirty="0"/>
              <a:t>Not all reports include all data</a:t>
            </a:r>
            <a:r>
              <a:rPr lang="en-US" spc="85" dirty="0"/>
              <a:t> </a:t>
            </a:r>
            <a:r>
              <a:rPr lang="en-US" spc="-5" dirty="0"/>
              <a:t>elements</a:t>
            </a:r>
            <a:endParaRPr lang="en-US" dirty="0"/>
          </a:p>
          <a:p>
            <a:pPr marL="355600" indent="-342900">
              <a:lnSpc>
                <a:spcPct val="100000"/>
              </a:lnSpc>
              <a:spcBef>
                <a:spcPts val="670"/>
              </a:spcBef>
              <a:buChar char="•"/>
              <a:tabLst>
                <a:tab pos="354965" algn="l"/>
                <a:tab pos="355600" algn="l"/>
              </a:tabLst>
            </a:pPr>
            <a:r>
              <a:rPr lang="en-US" spc="-5" dirty="0"/>
              <a:t>Many reports link to other</a:t>
            </a:r>
            <a:r>
              <a:rPr lang="en-US" spc="40" dirty="0"/>
              <a:t> </a:t>
            </a:r>
            <a:r>
              <a:rPr lang="en-US" spc="-5" dirty="0"/>
              <a:t>reports</a:t>
            </a:r>
            <a:endParaRPr lang="en-US" dirty="0"/>
          </a:p>
          <a:p>
            <a:pPr>
              <a:lnSpc>
                <a:spcPct val="100000"/>
              </a:lnSpc>
              <a:spcBef>
                <a:spcPts val="45"/>
              </a:spcBef>
              <a:buChar char="•"/>
            </a:pPr>
            <a:endParaRPr lang="en-US" sz="4000" dirty="0">
              <a:latin typeface="Times New Roman"/>
              <a:cs typeface="Times New Roman"/>
            </a:endParaRPr>
          </a:p>
          <a:p>
            <a:pPr marL="355600" indent="-342900">
              <a:lnSpc>
                <a:spcPct val="100000"/>
              </a:lnSpc>
              <a:buFont typeface="Arial"/>
              <a:buChar char="•"/>
              <a:tabLst>
                <a:tab pos="354965" algn="l"/>
                <a:tab pos="355600" algn="l"/>
              </a:tabLst>
            </a:pPr>
            <a:r>
              <a:rPr lang="en-US" b="1" spc="-5" dirty="0">
                <a:solidFill>
                  <a:srgbClr val="FF0000"/>
                </a:solidFill>
              </a:rPr>
              <a:t>What is optimal path to specific data</a:t>
            </a:r>
            <a:r>
              <a:rPr lang="en-US" b="1" spc="100" dirty="0">
                <a:solidFill>
                  <a:srgbClr val="FF0000"/>
                </a:solidFill>
              </a:rPr>
              <a:t> </a:t>
            </a:r>
            <a:r>
              <a:rPr lang="en-US" b="1" spc="-5" dirty="0">
                <a:solidFill>
                  <a:srgbClr val="FF0000"/>
                </a:solidFill>
              </a:rPr>
              <a:t>?</a:t>
            </a:r>
            <a:endParaRPr lang="en-US" dirty="0"/>
          </a:p>
          <a:p>
            <a:pPr marL="756285" marR="5080" indent="-287020">
              <a:lnSpc>
                <a:spcPct val="100000"/>
              </a:lnSpc>
              <a:spcBef>
                <a:spcPts val="595"/>
              </a:spcBef>
            </a:pPr>
            <a:r>
              <a:rPr lang="en-US" sz="2000" spc="-5" dirty="0"/>
              <a:t>– Largely dependent on personal preference </a:t>
            </a:r>
            <a:r>
              <a:rPr lang="en-US" sz="2000" spc="-10" dirty="0"/>
              <a:t>and  </a:t>
            </a:r>
            <a:r>
              <a:rPr lang="en-US" sz="2000" spc="-5" dirty="0"/>
              <a:t>experience with each</a:t>
            </a:r>
            <a:r>
              <a:rPr lang="en-US" sz="2000" spc="40" dirty="0"/>
              <a:t> </a:t>
            </a:r>
            <a:r>
              <a:rPr lang="en-US" sz="2000" spc="-5" dirty="0"/>
              <a:t>tool</a:t>
            </a:r>
            <a:endParaRPr lang="en-US" sz="2000" dirty="0"/>
          </a:p>
          <a:p>
            <a:endParaRPr lang="en-US" dirty="0"/>
          </a:p>
        </p:txBody>
      </p:sp>
      <p:sp>
        <p:nvSpPr>
          <p:cNvPr id="6" name="object 6"/>
          <p:cNvSpPr txBox="1"/>
          <p:nvPr/>
        </p:nvSpPr>
        <p:spPr>
          <a:xfrm>
            <a:off x="764540" y="6291284"/>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7" name="object 7"/>
          <p:cNvSpPr txBox="1"/>
          <p:nvPr/>
        </p:nvSpPr>
        <p:spPr>
          <a:xfrm>
            <a:off x="3345281" y="6291284"/>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0"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8" name="object 8"/>
          <p:cNvSpPr txBox="1"/>
          <p:nvPr/>
        </p:nvSpPr>
        <p:spPr>
          <a:xfrm>
            <a:off x="8254492" y="6291284"/>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8A8A8A"/>
                </a:solidFill>
                <a:latin typeface="Arial"/>
                <a:cs typeface="Arial"/>
              </a:rPr>
              <a:t>2</a:t>
            </a:fld>
            <a:endParaRPr sz="1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139" y="551497"/>
            <a:ext cx="4131310" cy="953135"/>
          </a:xfrm>
          <a:prstGeom prst="rect">
            <a:avLst/>
          </a:prstGeom>
        </p:spPr>
        <p:txBody>
          <a:bodyPr vert="horz" wrap="square" lIns="0" tIns="67945" rIns="0" bIns="0" rtlCol="0">
            <a:spAutoFit/>
          </a:bodyPr>
          <a:lstStyle/>
          <a:p>
            <a:pPr marL="12700" marR="5080">
              <a:lnSpc>
                <a:spcPts val="3460"/>
              </a:lnSpc>
              <a:spcBef>
                <a:spcPts val="535"/>
              </a:spcBef>
            </a:pPr>
            <a:r>
              <a:rPr sz="3200" spc="-5" dirty="0"/>
              <a:t>Form </a:t>
            </a:r>
            <a:r>
              <a:rPr sz="3200" dirty="0"/>
              <a:t>R &amp; A</a:t>
            </a:r>
            <a:r>
              <a:rPr sz="3200" spc="-430" dirty="0"/>
              <a:t> </a:t>
            </a:r>
            <a:r>
              <a:rPr sz="3200" spc="-10" dirty="0"/>
              <a:t>Download:  </a:t>
            </a:r>
            <a:r>
              <a:rPr sz="3200" spc="-5" dirty="0"/>
              <a:t>Data Elements </a:t>
            </a:r>
            <a:r>
              <a:rPr sz="3200" dirty="0"/>
              <a:t>(3 </a:t>
            </a:r>
            <a:r>
              <a:rPr sz="3200" spc="-5" dirty="0"/>
              <a:t>of</a:t>
            </a:r>
            <a:r>
              <a:rPr sz="3200" spc="-105" dirty="0"/>
              <a:t> </a:t>
            </a:r>
            <a:r>
              <a:rPr sz="3200" spc="-10" dirty="0"/>
              <a:t>5)</a:t>
            </a:r>
            <a:endParaRPr sz="3200"/>
          </a:p>
        </p:txBody>
      </p:sp>
      <p:grpSp>
        <p:nvGrpSpPr>
          <p:cNvPr id="10" name="Group 9" descr="Additional Form R&amp;A data elements with ONS_Method_Codes, 1 through 9 circles; ONS_Wastestream_Code 1 through 9 circled." title="Additional Form R&amp;A Data Elements">
            <a:extLst>
              <a:ext uri="{FF2B5EF4-FFF2-40B4-BE49-F238E27FC236}">
                <a16:creationId xmlns:a16="http://schemas.microsoft.com/office/drawing/2014/main" id="{491A6247-7334-470C-86AF-9D99CC60FF9C}"/>
              </a:ext>
            </a:extLst>
          </p:cNvPr>
          <p:cNvGrpSpPr/>
          <p:nvPr/>
        </p:nvGrpSpPr>
        <p:grpSpPr>
          <a:xfrm>
            <a:off x="457962" y="1625346"/>
            <a:ext cx="7741536" cy="4546852"/>
            <a:chOff x="457962" y="1625346"/>
            <a:chExt cx="7741536" cy="4546852"/>
          </a:xfrm>
        </p:grpSpPr>
        <p:sp>
          <p:nvSpPr>
            <p:cNvPr id="3" name="object 3" title="Artifact"/>
            <p:cNvSpPr/>
            <p:nvPr/>
          </p:nvSpPr>
          <p:spPr>
            <a:xfrm>
              <a:off x="778478" y="1664207"/>
              <a:ext cx="7421020" cy="45079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962" y="1998726"/>
              <a:ext cx="2284730" cy="1146175"/>
            </a:xfrm>
            <a:custGeom>
              <a:avLst/>
              <a:gdLst/>
              <a:ahLst/>
              <a:cxnLst/>
              <a:rect l="l" t="t" r="r" b="b"/>
              <a:pathLst>
                <a:path w="2284730" h="1146175">
                  <a:moveTo>
                    <a:pt x="0" y="573024"/>
                  </a:moveTo>
                  <a:lnTo>
                    <a:pt x="6702" y="510586"/>
                  </a:lnTo>
                  <a:lnTo>
                    <a:pt x="26345" y="450097"/>
                  </a:lnTo>
                  <a:lnTo>
                    <a:pt x="58232" y="391904"/>
                  </a:lnTo>
                  <a:lnTo>
                    <a:pt x="101666" y="336358"/>
                  </a:lnTo>
                  <a:lnTo>
                    <a:pt x="155950" y="283808"/>
                  </a:lnTo>
                  <a:lnTo>
                    <a:pt x="186943" y="258766"/>
                  </a:lnTo>
                  <a:lnTo>
                    <a:pt x="220387" y="234603"/>
                  </a:lnTo>
                  <a:lnTo>
                    <a:pt x="256195" y="211365"/>
                  </a:lnTo>
                  <a:lnTo>
                    <a:pt x="294280" y="189094"/>
                  </a:lnTo>
                  <a:lnTo>
                    <a:pt x="334556" y="167835"/>
                  </a:lnTo>
                  <a:lnTo>
                    <a:pt x="376934" y="147630"/>
                  </a:lnTo>
                  <a:lnTo>
                    <a:pt x="421327" y="128524"/>
                  </a:lnTo>
                  <a:lnTo>
                    <a:pt x="467649" y="110560"/>
                  </a:lnTo>
                  <a:lnTo>
                    <a:pt x="515813" y="93782"/>
                  </a:lnTo>
                  <a:lnTo>
                    <a:pt x="565731" y="78234"/>
                  </a:lnTo>
                  <a:lnTo>
                    <a:pt x="617316" y="63960"/>
                  </a:lnTo>
                  <a:lnTo>
                    <a:pt x="670482" y="51002"/>
                  </a:lnTo>
                  <a:lnTo>
                    <a:pt x="725140" y="39405"/>
                  </a:lnTo>
                  <a:lnTo>
                    <a:pt x="781204" y="29213"/>
                  </a:lnTo>
                  <a:lnTo>
                    <a:pt x="838588" y="20469"/>
                  </a:lnTo>
                  <a:lnTo>
                    <a:pt x="897203" y="13216"/>
                  </a:lnTo>
                  <a:lnTo>
                    <a:pt x="956962" y="7499"/>
                  </a:lnTo>
                  <a:lnTo>
                    <a:pt x="1017779" y="3362"/>
                  </a:lnTo>
                  <a:lnTo>
                    <a:pt x="1079567" y="847"/>
                  </a:lnTo>
                  <a:lnTo>
                    <a:pt x="1142238" y="0"/>
                  </a:lnTo>
                  <a:lnTo>
                    <a:pt x="1204908" y="847"/>
                  </a:lnTo>
                  <a:lnTo>
                    <a:pt x="1266696" y="3362"/>
                  </a:lnTo>
                  <a:lnTo>
                    <a:pt x="1327513" y="7499"/>
                  </a:lnTo>
                  <a:lnTo>
                    <a:pt x="1387272" y="13216"/>
                  </a:lnTo>
                  <a:lnTo>
                    <a:pt x="1445887" y="20469"/>
                  </a:lnTo>
                  <a:lnTo>
                    <a:pt x="1503271" y="29213"/>
                  </a:lnTo>
                  <a:lnTo>
                    <a:pt x="1559335" y="39405"/>
                  </a:lnTo>
                  <a:lnTo>
                    <a:pt x="1613993" y="51002"/>
                  </a:lnTo>
                  <a:lnTo>
                    <a:pt x="1667159" y="63960"/>
                  </a:lnTo>
                  <a:lnTo>
                    <a:pt x="1718744" y="78234"/>
                  </a:lnTo>
                  <a:lnTo>
                    <a:pt x="1768662" y="93782"/>
                  </a:lnTo>
                  <a:lnTo>
                    <a:pt x="1816826" y="110560"/>
                  </a:lnTo>
                  <a:lnTo>
                    <a:pt x="1863148" y="128524"/>
                  </a:lnTo>
                  <a:lnTo>
                    <a:pt x="1907541" y="147630"/>
                  </a:lnTo>
                  <a:lnTo>
                    <a:pt x="1949919" y="167835"/>
                  </a:lnTo>
                  <a:lnTo>
                    <a:pt x="1990195" y="189094"/>
                  </a:lnTo>
                  <a:lnTo>
                    <a:pt x="2028280" y="211365"/>
                  </a:lnTo>
                  <a:lnTo>
                    <a:pt x="2064088" y="234603"/>
                  </a:lnTo>
                  <a:lnTo>
                    <a:pt x="2097532" y="258766"/>
                  </a:lnTo>
                  <a:lnTo>
                    <a:pt x="2128525" y="283808"/>
                  </a:lnTo>
                  <a:lnTo>
                    <a:pt x="2156980" y="309686"/>
                  </a:lnTo>
                  <a:lnTo>
                    <a:pt x="2205926" y="363778"/>
                  </a:lnTo>
                  <a:lnTo>
                    <a:pt x="2243673" y="420691"/>
                  </a:lnTo>
                  <a:lnTo>
                    <a:pt x="2269525" y="480076"/>
                  </a:lnTo>
                  <a:lnTo>
                    <a:pt x="2282785" y="541583"/>
                  </a:lnTo>
                  <a:lnTo>
                    <a:pt x="2284476" y="573024"/>
                  </a:lnTo>
                  <a:lnTo>
                    <a:pt x="2282785" y="604464"/>
                  </a:lnTo>
                  <a:lnTo>
                    <a:pt x="2269525" y="665971"/>
                  </a:lnTo>
                  <a:lnTo>
                    <a:pt x="2243673" y="725356"/>
                  </a:lnTo>
                  <a:lnTo>
                    <a:pt x="2205926" y="782269"/>
                  </a:lnTo>
                  <a:lnTo>
                    <a:pt x="2156980" y="836361"/>
                  </a:lnTo>
                  <a:lnTo>
                    <a:pt x="2128525" y="862239"/>
                  </a:lnTo>
                  <a:lnTo>
                    <a:pt x="2097532" y="887281"/>
                  </a:lnTo>
                  <a:lnTo>
                    <a:pt x="2064088" y="911444"/>
                  </a:lnTo>
                  <a:lnTo>
                    <a:pt x="2028280" y="934682"/>
                  </a:lnTo>
                  <a:lnTo>
                    <a:pt x="1990195" y="956953"/>
                  </a:lnTo>
                  <a:lnTo>
                    <a:pt x="1949919" y="978212"/>
                  </a:lnTo>
                  <a:lnTo>
                    <a:pt x="1907541" y="998417"/>
                  </a:lnTo>
                  <a:lnTo>
                    <a:pt x="1863148" y="1017523"/>
                  </a:lnTo>
                  <a:lnTo>
                    <a:pt x="1816826" y="1035487"/>
                  </a:lnTo>
                  <a:lnTo>
                    <a:pt x="1768662" y="1052265"/>
                  </a:lnTo>
                  <a:lnTo>
                    <a:pt x="1718744" y="1067813"/>
                  </a:lnTo>
                  <a:lnTo>
                    <a:pt x="1667159" y="1082087"/>
                  </a:lnTo>
                  <a:lnTo>
                    <a:pt x="1613993" y="1095045"/>
                  </a:lnTo>
                  <a:lnTo>
                    <a:pt x="1559335" y="1106642"/>
                  </a:lnTo>
                  <a:lnTo>
                    <a:pt x="1503271" y="1116834"/>
                  </a:lnTo>
                  <a:lnTo>
                    <a:pt x="1445887" y="1125578"/>
                  </a:lnTo>
                  <a:lnTo>
                    <a:pt x="1387272" y="1132831"/>
                  </a:lnTo>
                  <a:lnTo>
                    <a:pt x="1327513" y="1138548"/>
                  </a:lnTo>
                  <a:lnTo>
                    <a:pt x="1266696" y="1142685"/>
                  </a:lnTo>
                  <a:lnTo>
                    <a:pt x="1204908" y="1145200"/>
                  </a:lnTo>
                  <a:lnTo>
                    <a:pt x="1142238" y="1146048"/>
                  </a:lnTo>
                  <a:lnTo>
                    <a:pt x="1079567" y="1145200"/>
                  </a:lnTo>
                  <a:lnTo>
                    <a:pt x="1017779" y="1142685"/>
                  </a:lnTo>
                  <a:lnTo>
                    <a:pt x="956962" y="1138548"/>
                  </a:lnTo>
                  <a:lnTo>
                    <a:pt x="897203" y="1132831"/>
                  </a:lnTo>
                  <a:lnTo>
                    <a:pt x="838588" y="1125578"/>
                  </a:lnTo>
                  <a:lnTo>
                    <a:pt x="781204" y="1116834"/>
                  </a:lnTo>
                  <a:lnTo>
                    <a:pt x="725140" y="1106642"/>
                  </a:lnTo>
                  <a:lnTo>
                    <a:pt x="670482" y="1095045"/>
                  </a:lnTo>
                  <a:lnTo>
                    <a:pt x="617316" y="1082087"/>
                  </a:lnTo>
                  <a:lnTo>
                    <a:pt x="565731" y="1067813"/>
                  </a:lnTo>
                  <a:lnTo>
                    <a:pt x="515813" y="1052265"/>
                  </a:lnTo>
                  <a:lnTo>
                    <a:pt x="467649" y="1035487"/>
                  </a:lnTo>
                  <a:lnTo>
                    <a:pt x="421327" y="1017523"/>
                  </a:lnTo>
                  <a:lnTo>
                    <a:pt x="376934" y="998417"/>
                  </a:lnTo>
                  <a:lnTo>
                    <a:pt x="334556" y="978212"/>
                  </a:lnTo>
                  <a:lnTo>
                    <a:pt x="294280" y="956953"/>
                  </a:lnTo>
                  <a:lnTo>
                    <a:pt x="256195" y="934682"/>
                  </a:lnTo>
                  <a:lnTo>
                    <a:pt x="220387" y="911444"/>
                  </a:lnTo>
                  <a:lnTo>
                    <a:pt x="186943" y="887281"/>
                  </a:lnTo>
                  <a:lnTo>
                    <a:pt x="155950" y="862239"/>
                  </a:lnTo>
                  <a:lnTo>
                    <a:pt x="127495" y="836361"/>
                  </a:lnTo>
                  <a:lnTo>
                    <a:pt x="78549" y="782269"/>
                  </a:lnTo>
                  <a:lnTo>
                    <a:pt x="40802" y="725356"/>
                  </a:lnTo>
                  <a:lnTo>
                    <a:pt x="14950" y="665971"/>
                  </a:lnTo>
                  <a:lnTo>
                    <a:pt x="1690" y="604464"/>
                  </a:lnTo>
                  <a:lnTo>
                    <a:pt x="0" y="573024"/>
                  </a:lnTo>
                  <a:close/>
                </a:path>
              </a:pathLst>
            </a:custGeom>
            <a:ln w="44196">
              <a:solidFill>
                <a:srgbClr val="FF0000"/>
              </a:solidFill>
            </a:ln>
          </p:spPr>
          <p:txBody>
            <a:bodyPr wrap="square" lIns="0" tIns="0" rIns="0" bIns="0" rtlCol="0"/>
            <a:lstStyle/>
            <a:p>
              <a:endParaRPr/>
            </a:p>
          </p:txBody>
        </p:sp>
        <p:sp>
          <p:nvSpPr>
            <p:cNvPr id="5" name="object 5"/>
            <p:cNvSpPr/>
            <p:nvPr/>
          </p:nvSpPr>
          <p:spPr>
            <a:xfrm>
              <a:off x="2943605" y="1860042"/>
              <a:ext cx="2385060" cy="1285240"/>
            </a:xfrm>
            <a:custGeom>
              <a:avLst/>
              <a:gdLst/>
              <a:ahLst/>
              <a:cxnLst/>
              <a:rect l="l" t="t" r="r" b="b"/>
              <a:pathLst>
                <a:path w="2385060" h="1285239">
                  <a:moveTo>
                    <a:pt x="0" y="642365"/>
                  </a:moveTo>
                  <a:lnTo>
                    <a:pt x="6156" y="576686"/>
                  </a:lnTo>
                  <a:lnTo>
                    <a:pt x="24227" y="512905"/>
                  </a:lnTo>
                  <a:lnTo>
                    <a:pt x="53613" y="451343"/>
                  </a:lnTo>
                  <a:lnTo>
                    <a:pt x="93714" y="392325"/>
                  </a:lnTo>
                  <a:lnTo>
                    <a:pt x="143930" y="336173"/>
                  </a:lnTo>
                  <a:lnTo>
                    <a:pt x="172645" y="309273"/>
                  </a:lnTo>
                  <a:lnTo>
                    <a:pt x="203663" y="283210"/>
                  </a:lnTo>
                  <a:lnTo>
                    <a:pt x="236911" y="258025"/>
                  </a:lnTo>
                  <a:lnTo>
                    <a:pt x="272313" y="233759"/>
                  </a:lnTo>
                  <a:lnTo>
                    <a:pt x="309795" y="210451"/>
                  </a:lnTo>
                  <a:lnTo>
                    <a:pt x="349281" y="188142"/>
                  </a:lnTo>
                  <a:lnTo>
                    <a:pt x="390697" y="166873"/>
                  </a:lnTo>
                  <a:lnTo>
                    <a:pt x="433967" y="146683"/>
                  </a:lnTo>
                  <a:lnTo>
                    <a:pt x="479017" y="127613"/>
                  </a:lnTo>
                  <a:lnTo>
                    <a:pt x="525772" y="109704"/>
                  </a:lnTo>
                  <a:lnTo>
                    <a:pt x="574157" y="92996"/>
                  </a:lnTo>
                  <a:lnTo>
                    <a:pt x="624096" y="77528"/>
                  </a:lnTo>
                  <a:lnTo>
                    <a:pt x="675516" y="63343"/>
                  </a:lnTo>
                  <a:lnTo>
                    <a:pt x="728341" y="50479"/>
                  </a:lnTo>
                  <a:lnTo>
                    <a:pt x="782495" y="38977"/>
                  </a:lnTo>
                  <a:lnTo>
                    <a:pt x="837905" y="28879"/>
                  </a:lnTo>
                  <a:lnTo>
                    <a:pt x="894496" y="20223"/>
                  </a:lnTo>
                  <a:lnTo>
                    <a:pt x="952191" y="13050"/>
                  </a:lnTo>
                  <a:lnTo>
                    <a:pt x="1010918" y="7401"/>
                  </a:lnTo>
                  <a:lnTo>
                    <a:pt x="1070599" y="3316"/>
                  </a:lnTo>
                  <a:lnTo>
                    <a:pt x="1131162" y="835"/>
                  </a:lnTo>
                  <a:lnTo>
                    <a:pt x="1192530" y="0"/>
                  </a:lnTo>
                  <a:lnTo>
                    <a:pt x="1253897" y="835"/>
                  </a:lnTo>
                  <a:lnTo>
                    <a:pt x="1314460" y="3316"/>
                  </a:lnTo>
                  <a:lnTo>
                    <a:pt x="1374141" y="7401"/>
                  </a:lnTo>
                  <a:lnTo>
                    <a:pt x="1432868" y="13050"/>
                  </a:lnTo>
                  <a:lnTo>
                    <a:pt x="1490563" y="20223"/>
                  </a:lnTo>
                  <a:lnTo>
                    <a:pt x="1547154" y="28879"/>
                  </a:lnTo>
                  <a:lnTo>
                    <a:pt x="1602564" y="38977"/>
                  </a:lnTo>
                  <a:lnTo>
                    <a:pt x="1656718" y="50479"/>
                  </a:lnTo>
                  <a:lnTo>
                    <a:pt x="1709543" y="63343"/>
                  </a:lnTo>
                  <a:lnTo>
                    <a:pt x="1760963" y="77528"/>
                  </a:lnTo>
                  <a:lnTo>
                    <a:pt x="1810902" y="92996"/>
                  </a:lnTo>
                  <a:lnTo>
                    <a:pt x="1859287" y="109704"/>
                  </a:lnTo>
                  <a:lnTo>
                    <a:pt x="1906042" y="127613"/>
                  </a:lnTo>
                  <a:lnTo>
                    <a:pt x="1951092" y="146683"/>
                  </a:lnTo>
                  <a:lnTo>
                    <a:pt x="1994362" y="166873"/>
                  </a:lnTo>
                  <a:lnTo>
                    <a:pt x="2035778" y="188142"/>
                  </a:lnTo>
                  <a:lnTo>
                    <a:pt x="2075264" y="210451"/>
                  </a:lnTo>
                  <a:lnTo>
                    <a:pt x="2112746" y="233759"/>
                  </a:lnTo>
                  <a:lnTo>
                    <a:pt x="2148148" y="258025"/>
                  </a:lnTo>
                  <a:lnTo>
                    <a:pt x="2181396" y="283210"/>
                  </a:lnTo>
                  <a:lnTo>
                    <a:pt x="2212414" y="309273"/>
                  </a:lnTo>
                  <a:lnTo>
                    <a:pt x="2241129" y="336173"/>
                  </a:lnTo>
                  <a:lnTo>
                    <a:pt x="2267464" y="363871"/>
                  </a:lnTo>
                  <a:lnTo>
                    <a:pt x="2312698" y="421496"/>
                  </a:lnTo>
                  <a:lnTo>
                    <a:pt x="2347516" y="481826"/>
                  </a:lnTo>
                  <a:lnTo>
                    <a:pt x="2371319" y="544538"/>
                  </a:lnTo>
                  <a:lnTo>
                    <a:pt x="2383508" y="609309"/>
                  </a:lnTo>
                  <a:lnTo>
                    <a:pt x="2385060" y="642365"/>
                  </a:lnTo>
                  <a:lnTo>
                    <a:pt x="2383508" y="675422"/>
                  </a:lnTo>
                  <a:lnTo>
                    <a:pt x="2371319" y="740193"/>
                  </a:lnTo>
                  <a:lnTo>
                    <a:pt x="2347516" y="802905"/>
                  </a:lnTo>
                  <a:lnTo>
                    <a:pt x="2312698" y="863235"/>
                  </a:lnTo>
                  <a:lnTo>
                    <a:pt x="2267464" y="920860"/>
                  </a:lnTo>
                  <a:lnTo>
                    <a:pt x="2241129" y="948558"/>
                  </a:lnTo>
                  <a:lnTo>
                    <a:pt x="2212414" y="975458"/>
                  </a:lnTo>
                  <a:lnTo>
                    <a:pt x="2181396" y="1001521"/>
                  </a:lnTo>
                  <a:lnTo>
                    <a:pt x="2148148" y="1026706"/>
                  </a:lnTo>
                  <a:lnTo>
                    <a:pt x="2112746" y="1050972"/>
                  </a:lnTo>
                  <a:lnTo>
                    <a:pt x="2075264" y="1074280"/>
                  </a:lnTo>
                  <a:lnTo>
                    <a:pt x="2035778" y="1096589"/>
                  </a:lnTo>
                  <a:lnTo>
                    <a:pt x="1994362" y="1117858"/>
                  </a:lnTo>
                  <a:lnTo>
                    <a:pt x="1951092" y="1138048"/>
                  </a:lnTo>
                  <a:lnTo>
                    <a:pt x="1906042" y="1157118"/>
                  </a:lnTo>
                  <a:lnTo>
                    <a:pt x="1859287" y="1175027"/>
                  </a:lnTo>
                  <a:lnTo>
                    <a:pt x="1810902" y="1191735"/>
                  </a:lnTo>
                  <a:lnTo>
                    <a:pt x="1760963" y="1207203"/>
                  </a:lnTo>
                  <a:lnTo>
                    <a:pt x="1709543" y="1221388"/>
                  </a:lnTo>
                  <a:lnTo>
                    <a:pt x="1656718" y="1234252"/>
                  </a:lnTo>
                  <a:lnTo>
                    <a:pt x="1602564" y="1245754"/>
                  </a:lnTo>
                  <a:lnTo>
                    <a:pt x="1547154" y="1255852"/>
                  </a:lnTo>
                  <a:lnTo>
                    <a:pt x="1490563" y="1264508"/>
                  </a:lnTo>
                  <a:lnTo>
                    <a:pt x="1432868" y="1271681"/>
                  </a:lnTo>
                  <a:lnTo>
                    <a:pt x="1374141" y="1277330"/>
                  </a:lnTo>
                  <a:lnTo>
                    <a:pt x="1314460" y="1281415"/>
                  </a:lnTo>
                  <a:lnTo>
                    <a:pt x="1253897" y="1283896"/>
                  </a:lnTo>
                  <a:lnTo>
                    <a:pt x="1192530" y="1284731"/>
                  </a:lnTo>
                  <a:lnTo>
                    <a:pt x="1131162" y="1283896"/>
                  </a:lnTo>
                  <a:lnTo>
                    <a:pt x="1070599" y="1281415"/>
                  </a:lnTo>
                  <a:lnTo>
                    <a:pt x="1010918" y="1277330"/>
                  </a:lnTo>
                  <a:lnTo>
                    <a:pt x="952191" y="1271681"/>
                  </a:lnTo>
                  <a:lnTo>
                    <a:pt x="894496" y="1264508"/>
                  </a:lnTo>
                  <a:lnTo>
                    <a:pt x="837905" y="1255852"/>
                  </a:lnTo>
                  <a:lnTo>
                    <a:pt x="782495" y="1245754"/>
                  </a:lnTo>
                  <a:lnTo>
                    <a:pt x="728341" y="1234252"/>
                  </a:lnTo>
                  <a:lnTo>
                    <a:pt x="675516" y="1221388"/>
                  </a:lnTo>
                  <a:lnTo>
                    <a:pt x="624096" y="1207203"/>
                  </a:lnTo>
                  <a:lnTo>
                    <a:pt x="574157" y="1191735"/>
                  </a:lnTo>
                  <a:lnTo>
                    <a:pt x="525772" y="1175027"/>
                  </a:lnTo>
                  <a:lnTo>
                    <a:pt x="479017" y="1157118"/>
                  </a:lnTo>
                  <a:lnTo>
                    <a:pt x="433967" y="1138048"/>
                  </a:lnTo>
                  <a:lnTo>
                    <a:pt x="390697" y="1117858"/>
                  </a:lnTo>
                  <a:lnTo>
                    <a:pt x="349281" y="1096589"/>
                  </a:lnTo>
                  <a:lnTo>
                    <a:pt x="309795" y="1074280"/>
                  </a:lnTo>
                  <a:lnTo>
                    <a:pt x="272313" y="1050972"/>
                  </a:lnTo>
                  <a:lnTo>
                    <a:pt x="236911" y="1026706"/>
                  </a:lnTo>
                  <a:lnTo>
                    <a:pt x="203663" y="1001521"/>
                  </a:lnTo>
                  <a:lnTo>
                    <a:pt x="172645" y="975458"/>
                  </a:lnTo>
                  <a:lnTo>
                    <a:pt x="143930" y="948558"/>
                  </a:lnTo>
                  <a:lnTo>
                    <a:pt x="117595" y="920860"/>
                  </a:lnTo>
                  <a:lnTo>
                    <a:pt x="72361" y="863235"/>
                  </a:lnTo>
                  <a:lnTo>
                    <a:pt x="37543" y="802905"/>
                  </a:lnTo>
                  <a:lnTo>
                    <a:pt x="13740" y="740193"/>
                  </a:lnTo>
                  <a:lnTo>
                    <a:pt x="1551" y="675422"/>
                  </a:lnTo>
                  <a:lnTo>
                    <a:pt x="0" y="642365"/>
                  </a:lnTo>
                  <a:close/>
                </a:path>
              </a:pathLst>
            </a:custGeom>
            <a:ln w="44196">
              <a:solidFill>
                <a:srgbClr val="FF0000"/>
              </a:solidFill>
            </a:ln>
          </p:spPr>
          <p:txBody>
            <a:bodyPr wrap="square" lIns="0" tIns="0" rIns="0" bIns="0" rtlCol="0"/>
            <a:lstStyle/>
            <a:p>
              <a:endParaRPr/>
            </a:p>
          </p:txBody>
        </p:sp>
        <p:sp>
          <p:nvSpPr>
            <p:cNvPr id="6" name="object 6"/>
            <p:cNvSpPr/>
            <p:nvPr/>
          </p:nvSpPr>
          <p:spPr>
            <a:xfrm>
              <a:off x="5484114" y="1625346"/>
              <a:ext cx="2539365" cy="1348740"/>
            </a:xfrm>
            <a:custGeom>
              <a:avLst/>
              <a:gdLst/>
              <a:ahLst/>
              <a:cxnLst/>
              <a:rect l="l" t="t" r="r" b="b"/>
              <a:pathLst>
                <a:path w="2539365" h="1348739">
                  <a:moveTo>
                    <a:pt x="0" y="674370"/>
                  </a:moveTo>
                  <a:lnTo>
                    <a:pt x="5811" y="609424"/>
                  </a:lnTo>
                  <a:lnTo>
                    <a:pt x="22891" y="546225"/>
                  </a:lnTo>
                  <a:lnTo>
                    <a:pt x="50706" y="485055"/>
                  </a:lnTo>
                  <a:lnTo>
                    <a:pt x="88726" y="426196"/>
                  </a:lnTo>
                  <a:lnTo>
                    <a:pt x="136418" y="369932"/>
                  </a:lnTo>
                  <a:lnTo>
                    <a:pt x="163725" y="342862"/>
                  </a:lnTo>
                  <a:lnTo>
                    <a:pt x="193250" y="316545"/>
                  </a:lnTo>
                  <a:lnTo>
                    <a:pt x="224928" y="291019"/>
                  </a:lnTo>
                  <a:lnTo>
                    <a:pt x="258690" y="266318"/>
                  </a:lnTo>
                  <a:lnTo>
                    <a:pt x="294472" y="242477"/>
                  </a:lnTo>
                  <a:lnTo>
                    <a:pt x="332207" y="219533"/>
                  </a:lnTo>
                  <a:lnTo>
                    <a:pt x="371827" y="197519"/>
                  </a:lnTo>
                  <a:lnTo>
                    <a:pt x="413267" y="176473"/>
                  </a:lnTo>
                  <a:lnTo>
                    <a:pt x="456460" y="156428"/>
                  </a:lnTo>
                  <a:lnTo>
                    <a:pt x="501339" y="137420"/>
                  </a:lnTo>
                  <a:lnTo>
                    <a:pt x="547838" y="119484"/>
                  </a:lnTo>
                  <a:lnTo>
                    <a:pt x="595891" y="102657"/>
                  </a:lnTo>
                  <a:lnTo>
                    <a:pt x="645431" y="86973"/>
                  </a:lnTo>
                  <a:lnTo>
                    <a:pt x="696392" y="72467"/>
                  </a:lnTo>
                  <a:lnTo>
                    <a:pt x="748706" y="59175"/>
                  </a:lnTo>
                  <a:lnTo>
                    <a:pt x="802308" y="47132"/>
                  </a:lnTo>
                  <a:lnTo>
                    <a:pt x="857130" y="36374"/>
                  </a:lnTo>
                  <a:lnTo>
                    <a:pt x="913108" y="26936"/>
                  </a:lnTo>
                  <a:lnTo>
                    <a:pt x="970173" y="18852"/>
                  </a:lnTo>
                  <a:lnTo>
                    <a:pt x="1028260" y="12160"/>
                  </a:lnTo>
                  <a:lnTo>
                    <a:pt x="1087302" y="6893"/>
                  </a:lnTo>
                  <a:lnTo>
                    <a:pt x="1147232" y="3087"/>
                  </a:lnTo>
                  <a:lnTo>
                    <a:pt x="1207984" y="777"/>
                  </a:lnTo>
                  <a:lnTo>
                    <a:pt x="1269492" y="0"/>
                  </a:lnTo>
                  <a:lnTo>
                    <a:pt x="1330999" y="777"/>
                  </a:lnTo>
                  <a:lnTo>
                    <a:pt x="1391751" y="3087"/>
                  </a:lnTo>
                  <a:lnTo>
                    <a:pt x="1451681" y="6893"/>
                  </a:lnTo>
                  <a:lnTo>
                    <a:pt x="1510723" y="12160"/>
                  </a:lnTo>
                  <a:lnTo>
                    <a:pt x="1568810" y="18852"/>
                  </a:lnTo>
                  <a:lnTo>
                    <a:pt x="1625875" y="26936"/>
                  </a:lnTo>
                  <a:lnTo>
                    <a:pt x="1681853" y="36374"/>
                  </a:lnTo>
                  <a:lnTo>
                    <a:pt x="1736675" y="47132"/>
                  </a:lnTo>
                  <a:lnTo>
                    <a:pt x="1790277" y="59175"/>
                  </a:lnTo>
                  <a:lnTo>
                    <a:pt x="1842591" y="72467"/>
                  </a:lnTo>
                  <a:lnTo>
                    <a:pt x="1893552" y="86973"/>
                  </a:lnTo>
                  <a:lnTo>
                    <a:pt x="1943092" y="102657"/>
                  </a:lnTo>
                  <a:lnTo>
                    <a:pt x="1991145" y="119484"/>
                  </a:lnTo>
                  <a:lnTo>
                    <a:pt x="2037644" y="137420"/>
                  </a:lnTo>
                  <a:lnTo>
                    <a:pt x="2082523" y="156428"/>
                  </a:lnTo>
                  <a:lnTo>
                    <a:pt x="2125716" y="176473"/>
                  </a:lnTo>
                  <a:lnTo>
                    <a:pt x="2167156" y="197519"/>
                  </a:lnTo>
                  <a:lnTo>
                    <a:pt x="2206776" y="219533"/>
                  </a:lnTo>
                  <a:lnTo>
                    <a:pt x="2244511" y="242477"/>
                  </a:lnTo>
                  <a:lnTo>
                    <a:pt x="2280293" y="266318"/>
                  </a:lnTo>
                  <a:lnTo>
                    <a:pt x="2314055" y="291019"/>
                  </a:lnTo>
                  <a:lnTo>
                    <a:pt x="2345733" y="316545"/>
                  </a:lnTo>
                  <a:lnTo>
                    <a:pt x="2375258" y="342862"/>
                  </a:lnTo>
                  <a:lnTo>
                    <a:pt x="2402565" y="369932"/>
                  </a:lnTo>
                  <a:lnTo>
                    <a:pt x="2450257" y="426196"/>
                  </a:lnTo>
                  <a:lnTo>
                    <a:pt x="2488277" y="485055"/>
                  </a:lnTo>
                  <a:lnTo>
                    <a:pt x="2516092" y="546225"/>
                  </a:lnTo>
                  <a:lnTo>
                    <a:pt x="2533172" y="609424"/>
                  </a:lnTo>
                  <a:lnTo>
                    <a:pt x="2538984" y="674370"/>
                  </a:lnTo>
                  <a:lnTo>
                    <a:pt x="2537520" y="707043"/>
                  </a:lnTo>
                  <a:lnTo>
                    <a:pt x="2526008" y="771151"/>
                  </a:lnTo>
                  <a:lnTo>
                    <a:pt x="2503493" y="833371"/>
                  </a:lnTo>
                  <a:lnTo>
                    <a:pt x="2470509" y="893420"/>
                  </a:lnTo>
                  <a:lnTo>
                    <a:pt x="2427587" y="951017"/>
                  </a:lnTo>
                  <a:lnTo>
                    <a:pt x="2375258" y="1005877"/>
                  </a:lnTo>
                  <a:lnTo>
                    <a:pt x="2345733" y="1032194"/>
                  </a:lnTo>
                  <a:lnTo>
                    <a:pt x="2314055" y="1057720"/>
                  </a:lnTo>
                  <a:lnTo>
                    <a:pt x="2280293" y="1082421"/>
                  </a:lnTo>
                  <a:lnTo>
                    <a:pt x="2244511" y="1106262"/>
                  </a:lnTo>
                  <a:lnTo>
                    <a:pt x="2206776" y="1129206"/>
                  </a:lnTo>
                  <a:lnTo>
                    <a:pt x="2167156" y="1151220"/>
                  </a:lnTo>
                  <a:lnTo>
                    <a:pt x="2125716" y="1172266"/>
                  </a:lnTo>
                  <a:lnTo>
                    <a:pt x="2082523" y="1192311"/>
                  </a:lnTo>
                  <a:lnTo>
                    <a:pt x="2037644" y="1211319"/>
                  </a:lnTo>
                  <a:lnTo>
                    <a:pt x="1991145" y="1229255"/>
                  </a:lnTo>
                  <a:lnTo>
                    <a:pt x="1943092" y="1246082"/>
                  </a:lnTo>
                  <a:lnTo>
                    <a:pt x="1893552" y="1261766"/>
                  </a:lnTo>
                  <a:lnTo>
                    <a:pt x="1842591" y="1276272"/>
                  </a:lnTo>
                  <a:lnTo>
                    <a:pt x="1790277" y="1289564"/>
                  </a:lnTo>
                  <a:lnTo>
                    <a:pt x="1736675" y="1301607"/>
                  </a:lnTo>
                  <a:lnTo>
                    <a:pt x="1681853" y="1312365"/>
                  </a:lnTo>
                  <a:lnTo>
                    <a:pt x="1625875" y="1321803"/>
                  </a:lnTo>
                  <a:lnTo>
                    <a:pt x="1568810" y="1329887"/>
                  </a:lnTo>
                  <a:lnTo>
                    <a:pt x="1510723" y="1336579"/>
                  </a:lnTo>
                  <a:lnTo>
                    <a:pt x="1451681" y="1341846"/>
                  </a:lnTo>
                  <a:lnTo>
                    <a:pt x="1391751" y="1345652"/>
                  </a:lnTo>
                  <a:lnTo>
                    <a:pt x="1330999" y="1347962"/>
                  </a:lnTo>
                  <a:lnTo>
                    <a:pt x="1269492" y="1348740"/>
                  </a:lnTo>
                  <a:lnTo>
                    <a:pt x="1207984" y="1347962"/>
                  </a:lnTo>
                  <a:lnTo>
                    <a:pt x="1147232" y="1345652"/>
                  </a:lnTo>
                  <a:lnTo>
                    <a:pt x="1087302" y="1341846"/>
                  </a:lnTo>
                  <a:lnTo>
                    <a:pt x="1028260" y="1336579"/>
                  </a:lnTo>
                  <a:lnTo>
                    <a:pt x="970173" y="1329887"/>
                  </a:lnTo>
                  <a:lnTo>
                    <a:pt x="913108" y="1321803"/>
                  </a:lnTo>
                  <a:lnTo>
                    <a:pt x="857130" y="1312365"/>
                  </a:lnTo>
                  <a:lnTo>
                    <a:pt x="802308" y="1301607"/>
                  </a:lnTo>
                  <a:lnTo>
                    <a:pt x="748706" y="1289564"/>
                  </a:lnTo>
                  <a:lnTo>
                    <a:pt x="696392" y="1276272"/>
                  </a:lnTo>
                  <a:lnTo>
                    <a:pt x="645431" y="1261766"/>
                  </a:lnTo>
                  <a:lnTo>
                    <a:pt x="595891" y="1246082"/>
                  </a:lnTo>
                  <a:lnTo>
                    <a:pt x="547838" y="1229255"/>
                  </a:lnTo>
                  <a:lnTo>
                    <a:pt x="501339" y="1211319"/>
                  </a:lnTo>
                  <a:lnTo>
                    <a:pt x="456460" y="1192311"/>
                  </a:lnTo>
                  <a:lnTo>
                    <a:pt x="413267" y="1172266"/>
                  </a:lnTo>
                  <a:lnTo>
                    <a:pt x="371827" y="1151220"/>
                  </a:lnTo>
                  <a:lnTo>
                    <a:pt x="332207" y="1129206"/>
                  </a:lnTo>
                  <a:lnTo>
                    <a:pt x="294472" y="1106262"/>
                  </a:lnTo>
                  <a:lnTo>
                    <a:pt x="258690" y="1082421"/>
                  </a:lnTo>
                  <a:lnTo>
                    <a:pt x="224928" y="1057720"/>
                  </a:lnTo>
                  <a:lnTo>
                    <a:pt x="193250" y="1032194"/>
                  </a:lnTo>
                  <a:lnTo>
                    <a:pt x="163725" y="1005877"/>
                  </a:lnTo>
                  <a:lnTo>
                    <a:pt x="136418" y="978807"/>
                  </a:lnTo>
                  <a:lnTo>
                    <a:pt x="88726" y="922543"/>
                  </a:lnTo>
                  <a:lnTo>
                    <a:pt x="50706" y="863684"/>
                  </a:lnTo>
                  <a:lnTo>
                    <a:pt x="22891" y="802514"/>
                  </a:lnTo>
                  <a:lnTo>
                    <a:pt x="5811" y="739315"/>
                  </a:lnTo>
                  <a:lnTo>
                    <a:pt x="0" y="674370"/>
                  </a:lnTo>
                  <a:close/>
                </a:path>
              </a:pathLst>
            </a:custGeom>
            <a:ln w="44196">
              <a:solidFill>
                <a:srgbClr val="FF0000"/>
              </a:solidFill>
            </a:ln>
          </p:spPr>
          <p:txBody>
            <a:bodyPr wrap="square" lIns="0" tIns="0" rIns="0" bIns="0" rtlCol="0"/>
            <a:lstStyle/>
            <a:p>
              <a:endParaRPr/>
            </a:p>
          </p:txBody>
        </p:sp>
        <p:sp>
          <p:nvSpPr>
            <p:cNvPr id="7" name="object 7"/>
            <p:cNvSpPr/>
            <p:nvPr/>
          </p:nvSpPr>
          <p:spPr>
            <a:xfrm>
              <a:off x="5484114" y="4178046"/>
              <a:ext cx="2415540" cy="1350645"/>
            </a:xfrm>
            <a:custGeom>
              <a:avLst/>
              <a:gdLst/>
              <a:ahLst/>
              <a:cxnLst/>
              <a:rect l="l" t="t" r="r" b="b"/>
              <a:pathLst>
                <a:path w="2415540" h="1350645">
                  <a:moveTo>
                    <a:pt x="0" y="675131"/>
                  </a:moveTo>
                  <a:lnTo>
                    <a:pt x="5866" y="608168"/>
                  </a:lnTo>
                  <a:lnTo>
                    <a:pt x="23096" y="543070"/>
                  </a:lnTo>
                  <a:lnTo>
                    <a:pt x="51136" y="480147"/>
                  </a:lnTo>
                  <a:lnTo>
                    <a:pt x="89432" y="419707"/>
                  </a:lnTo>
                  <a:lnTo>
                    <a:pt x="137431" y="362061"/>
                  </a:lnTo>
                  <a:lnTo>
                    <a:pt x="164896" y="334382"/>
                  </a:lnTo>
                  <a:lnTo>
                    <a:pt x="194580" y="307518"/>
                  </a:lnTo>
                  <a:lnTo>
                    <a:pt x="226412" y="281506"/>
                  </a:lnTo>
                  <a:lnTo>
                    <a:pt x="260324" y="256387"/>
                  </a:lnTo>
                  <a:lnTo>
                    <a:pt x="296246" y="232198"/>
                  </a:lnTo>
                  <a:lnTo>
                    <a:pt x="334110" y="208978"/>
                  </a:lnTo>
                  <a:lnTo>
                    <a:pt x="373846" y="186766"/>
                  </a:lnTo>
                  <a:lnTo>
                    <a:pt x="415385" y="165600"/>
                  </a:lnTo>
                  <a:lnTo>
                    <a:pt x="458658" y="145520"/>
                  </a:lnTo>
                  <a:lnTo>
                    <a:pt x="503595" y="126563"/>
                  </a:lnTo>
                  <a:lnTo>
                    <a:pt x="550128" y="108769"/>
                  </a:lnTo>
                  <a:lnTo>
                    <a:pt x="598186" y="92176"/>
                  </a:lnTo>
                  <a:lnTo>
                    <a:pt x="647702" y="76823"/>
                  </a:lnTo>
                  <a:lnTo>
                    <a:pt x="698606" y="62749"/>
                  </a:lnTo>
                  <a:lnTo>
                    <a:pt x="750828" y="49992"/>
                  </a:lnTo>
                  <a:lnTo>
                    <a:pt x="804299" y="38591"/>
                  </a:lnTo>
                  <a:lnTo>
                    <a:pt x="858951" y="28584"/>
                  </a:lnTo>
                  <a:lnTo>
                    <a:pt x="914713" y="20011"/>
                  </a:lnTo>
                  <a:lnTo>
                    <a:pt x="971518" y="12910"/>
                  </a:lnTo>
                  <a:lnTo>
                    <a:pt x="1029295" y="7320"/>
                  </a:lnTo>
                  <a:lnTo>
                    <a:pt x="1087975" y="3279"/>
                  </a:lnTo>
                  <a:lnTo>
                    <a:pt x="1147490" y="826"/>
                  </a:lnTo>
                  <a:lnTo>
                    <a:pt x="1207770" y="0"/>
                  </a:lnTo>
                  <a:lnTo>
                    <a:pt x="1268049" y="826"/>
                  </a:lnTo>
                  <a:lnTo>
                    <a:pt x="1327564" y="3279"/>
                  </a:lnTo>
                  <a:lnTo>
                    <a:pt x="1386244" y="7320"/>
                  </a:lnTo>
                  <a:lnTo>
                    <a:pt x="1444021" y="12910"/>
                  </a:lnTo>
                  <a:lnTo>
                    <a:pt x="1500826" y="20011"/>
                  </a:lnTo>
                  <a:lnTo>
                    <a:pt x="1556588" y="28584"/>
                  </a:lnTo>
                  <a:lnTo>
                    <a:pt x="1611240" y="38591"/>
                  </a:lnTo>
                  <a:lnTo>
                    <a:pt x="1664711" y="49992"/>
                  </a:lnTo>
                  <a:lnTo>
                    <a:pt x="1716933" y="62749"/>
                  </a:lnTo>
                  <a:lnTo>
                    <a:pt x="1767837" y="76823"/>
                  </a:lnTo>
                  <a:lnTo>
                    <a:pt x="1817353" y="92176"/>
                  </a:lnTo>
                  <a:lnTo>
                    <a:pt x="1865411" y="108769"/>
                  </a:lnTo>
                  <a:lnTo>
                    <a:pt x="1911944" y="126563"/>
                  </a:lnTo>
                  <a:lnTo>
                    <a:pt x="1956881" y="145520"/>
                  </a:lnTo>
                  <a:lnTo>
                    <a:pt x="2000154" y="165600"/>
                  </a:lnTo>
                  <a:lnTo>
                    <a:pt x="2041693" y="186766"/>
                  </a:lnTo>
                  <a:lnTo>
                    <a:pt x="2081429" y="208978"/>
                  </a:lnTo>
                  <a:lnTo>
                    <a:pt x="2119293" y="232198"/>
                  </a:lnTo>
                  <a:lnTo>
                    <a:pt x="2155215" y="256387"/>
                  </a:lnTo>
                  <a:lnTo>
                    <a:pt x="2189127" y="281506"/>
                  </a:lnTo>
                  <a:lnTo>
                    <a:pt x="2220959" y="307518"/>
                  </a:lnTo>
                  <a:lnTo>
                    <a:pt x="2250643" y="334382"/>
                  </a:lnTo>
                  <a:lnTo>
                    <a:pt x="2278108" y="362061"/>
                  </a:lnTo>
                  <a:lnTo>
                    <a:pt x="2326107" y="419707"/>
                  </a:lnTo>
                  <a:lnTo>
                    <a:pt x="2364403" y="480147"/>
                  </a:lnTo>
                  <a:lnTo>
                    <a:pt x="2392443" y="543070"/>
                  </a:lnTo>
                  <a:lnTo>
                    <a:pt x="2409673" y="608168"/>
                  </a:lnTo>
                  <a:lnTo>
                    <a:pt x="2415540" y="675131"/>
                  </a:lnTo>
                  <a:lnTo>
                    <a:pt x="2414061" y="708827"/>
                  </a:lnTo>
                  <a:lnTo>
                    <a:pt x="2402444" y="774896"/>
                  </a:lnTo>
                  <a:lnTo>
                    <a:pt x="2379740" y="838946"/>
                  </a:lnTo>
                  <a:lnTo>
                    <a:pt x="2346503" y="900666"/>
                  </a:lnTo>
                  <a:lnTo>
                    <a:pt x="2303286" y="959748"/>
                  </a:lnTo>
                  <a:lnTo>
                    <a:pt x="2250643" y="1015881"/>
                  </a:lnTo>
                  <a:lnTo>
                    <a:pt x="2220959" y="1042745"/>
                  </a:lnTo>
                  <a:lnTo>
                    <a:pt x="2189127" y="1068757"/>
                  </a:lnTo>
                  <a:lnTo>
                    <a:pt x="2155215" y="1093876"/>
                  </a:lnTo>
                  <a:lnTo>
                    <a:pt x="2119293" y="1118065"/>
                  </a:lnTo>
                  <a:lnTo>
                    <a:pt x="2081429" y="1141285"/>
                  </a:lnTo>
                  <a:lnTo>
                    <a:pt x="2041693" y="1163497"/>
                  </a:lnTo>
                  <a:lnTo>
                    <a:pt x="2000154" y="1184663"/>
                  </a:lnTo>
                  <a:lnTo>
                    <a:pt x="1956881" y="1204743"/>
                  </a:lnTo>
                  <a:lnTo>
                    <a:pt x="1911944" y="1223700"/>
                  </a:lnTo>
                  <a:lnTo>
                    <a:pt x="1865411" y="1241494"/>
                  </a:lnTo>
                  <a:lnTo>
                    <a:pt x="1817353" y="1258087"/>
                  </a:lnTo>
                  <a:lnTo>
                    <a:pt x="1767837" y="1273440"/>
                  </a:lnTo>
                  <a:lnTo>
                    <a:pt x="1716933" y="1287514"/>
                  </a:lnTo>
                  <a:lnTo>
                    <a:pt x="1664711" y="1300271"/>
                  </a:lnTo>
                  <a:lnTo>
                    <a:pt x="1611240" y="1311672"/>
                  </a:lnTo>
                  <a:lnTo>
                    <a:pt x="1556588" y="1321679"/>
                  </a:lnTo>
                  <a:lnTo>
                    <a:pt x="1500826" y="1330252"/>
                  </a:lnTo>
                  <a:lnTo>
                    <a:pt x="1444021" y="1337353"/>
                  </a:lnTo>
                  <a:lnTo>
                    <a:pt x="1386244" y="1342943"/>
                  </a:lnTo>
                  <a:lnTo>
                    <a:pt x="1327564" y="1346984"/>
                  </a:lnTo>
                  <a:lnTo>
                    <a:pt x="1268049" y="1349437"/>
                  </a:lnTo>
                  <a:lnTo>
                    <a:pt x="1207770" y="1350263"/>
                  </a:lnTo>
                  <a:lnTo>
                    <a:pt x="1147490" y="1349437"/>
                  </a:lnTo>
                  <a:lnTo>
                    <a:pt x="1087975" y="1346984"/>
                  </a:lnTo>
                  <a:lnTo>
                    <a:pt x="1029295" y="1342943"/>
                  </a:lnTo>
                  <a:lnTo>
                    <a:pt x="971518" y="1337353"/>
                  </a:lnTo>
                  <a:lnTo>
                    <a:pt x="914713" y="1330252"/>
                  </a:lnTo>
                  <a:lnTo>
                    <a:pt x="858951" y="1321679"/>
                  </a:lnTo>
                  <a:lnTo>
                    <a:pt x="804299" y="1311672"/>
                  </a:lnTo>
                  <a:lnTo>
                    <a:pt x="750828" y="1300271"/>
                  </a:lnTo>
                  <a:lnTo>
                    <a:pt x="698606" y="1287514"/>
                  </a:lnTo>
                  <a:lnTo>
                    <a:pt x="647702" y="1273440"/>
                  </a:lnTo>
                  <a:lnTo>
                    <a:pt x="598186" y="1258087"/>
                  </a:lnTo>
                  <a:lnTo>
                    <a:pt x="550128" y="1241494"/>
                  </a:lnTo>
                  <a:lnTo>
                    <a:pt x="503595" y="1223700"/>
                  </a:lnTo>
                  <a:lnTo>
                    <a:pt x="458658" y="1204743"/>
                  </a:lnTo>
                  <a:lnTo>
                    <a:pt x="415385" y="1184663"/>
                  </a:lnTo>
                  <a:lnTo>
                    <a:pt x="373846" y="1163497"/>
                  </a:lnTo>
                  <a:lnTo>
                    <a:pt x="334110" y="1141285"/>
                  </a:lnTo>
                  <a:lnTo>
                    <a:pt x="296246" y="1118065"/>
                  </a:lnTo>
                  <a:lnTo>
                    <a:pt x="260324" y="1093876"/>
                  </a:lnTo>
                  <a:lnTo>
                    <a:pt x="226412" y="1068757"/>
                  </a:lnTo>
                  <a:lnTo>
                    <a:pt x="194580" y="1042745"/>
                  </a:lnTo>
                  <a:lnTo>
                    <a:pt x="164896" y="1015881"/>
                  </a:lnTo>
                  <a:lnTo>
                    <a:pt x="137431" y="988202"/>
                  </a:lnTo>
                  <a:lnTo>
                    <a:pt x="89432" y="930556"/>
                  </a:lnTo>
                  <a:lnTo>
                    <a:pt x="51136" y="870116"/>
                  </a:lnTo>
                  <a:lnTo>
                    <a:pt x="23096" y="807193"/>
                  </a:lnTo>
                  <a:lnTo>
                    <a:pt x="5866" y="742095"/>
                  </a:lnTo>
                  <a:lnTo>
                    <a:pt x="0" y="675131"/>
                  </a:lnTo>
                  <a:close/>
                </a:path>
              </a:pathLst>
            </a:custGeom>
            <a:ln w="44196">
              <a:solidFill>
                <a:srgbClr val="FF0000"/>
              </a:solidFill>
            </a:ln>
          </p:spPr>
          <p:txBody>
            <a:bodyPr wrap="square" lIns="0" tIns="0" rIns="0" bIns="0" rtlCol="0"/>
            <a:lstStyle/>
            <a:p>
              <a:endParaRPr/>
            </a:p>
          </p:txBody>
        </p:sp>
        <p:sp>
          <p:nvSpPr>
            <p:cNvPr id="8" name="object 8"/>
            <p:cNvSpPr/>
            <p:nvPr/>
          </p:nvSpPr>
          <p:spPr>
            <a:xfrm>
              <a:off x="2943605" y="4178046"/>
              <a:ext cx="2246630" cy="1350645"/>
            </a:xfrm>
            <a:custGeom>
              <a:avLst/>
              <a:gdLst/>
              <a:ahLst/>
              <a:cxnLst/>
              <a:rect l="l" t="t" r="r" b="b"/>
              <a:pathLst>
                <a:path w="2246629" h="1350645">
                  <a:moveTo>
                    <a:pt x="0" y="675131"/>
                  </a:moveTo>
                  <a:lnTo>
                    <a:pt x="6175" y="603909"/>
                  </a:lnTo>
                  <a:lnTo>
                    <a:pt x="24289" y="534822"/>
                  </a:lnTo>
                  <a:lnTo>
                    <a:pt x="53719" y="468245"/>
                  </a:lnTo>
                  <a:lnTo>
                    <a:pt x="93845" y="404551"/>
                  </a:lnTo>
                  <a:lnTo>
                    <a:pt x="117724" y="373901"/>
                  </a:lnTo>
                  <a:lnTo>
                    <a:pt x="144045" y="344112"/>
                  </a:lnTo>
                  <a:lnTo>
                    <a:pt x="172729" y="315231"/>
                  </a:lnTo>
                  <a:lnTo>
                    <a:pt x="203699" y="287303"/>
                  </a:lnTo>
                  <a:lnTo>
                    <a:pt x="236877" y="260376"/>
                  </a:lnTo>
                  <a:lnTo>
                    <a:pt x="272186" y="234497"/>
                  </a:lnTo>
                  <a:lnTo>
                    <a:pt x="309548" y="209711"/>
                  </a:lnTo>
                  <a:lnTo>
                    <a:pt x="348884" y="186066"/>
                  </a:lnTo>
                  <a:lnTo>
                    <a:pt x="390119" y="163609"/>
                  </a:lnTo>
                  <a:lnTo>
                    <a:pt x="433174" y="142385"/>
                  </a:lnTo>
                  <a:lnTo>
                    <a:pt x="477971" y="122442"/>
                  </a:lnTo>
                  <a:lnTo>
                    <a:pt x="524432" y="103826"/>
                  </a:lnTo>
                  <a:lnTo>
                    <a:pt x="572481" y="86584"/>
                  </a:lnTo>
                  <a:lnTo>
                    <a:pt x="622040" y="70763"/>
                  </a:lnTo>
                  <a:lnTo>
                    <a:pt x="673030" y="56409"/>
                  </a:lnTo>
                  <a:lnTo>
                    <a:pt x="725375" y="43569"/>
                  </a:lnTo>
                  <a:lnTo>
                    <a:pt x="778996" y="32290"/>
                  </a:lnTo>
                  <a:lnTo>
                    <a:pt x="833817" y="22618"/>
                  </a:lnTo>
                  <a:lnTo>
                    <a:pt x="889758" y="14600"/>
                  </a:lnTo>
                  <a:lnTo>
                    <a:pt x="946744" y="8282"/>
                  </a:lnTo>
                  <a:lnTo>
                    <a:pt x="1004696" y="3712"/>
                  </a:lnTo>
                  <a:lnTo>
                    <a:pt x="1063536" y="935"/>
                  </a:lnTo>
                  <a:lnTo>
                    <a:pt x="1123188" y="0"/>
                  </a:lnTo>
                  <a:lnTo>
                    <a:pt x="1182839" y="935"/>
                  </a:lnTo>
                  <a:lnTo>
                    <a:pt x="1241679" y="3712"/>
                  </a:lnTo>
                  <a:lnTo>
                    <a:pt x="1299631" y="8282"/>
                  </a:lnTo>
                  <a:lnTo>
                    <a:pt x="1356617" y="14600"/>
                  </a:lnTo>
                  <a:lnTo>
                    <a:pt x="1412558" y="22618"/>
                  </a:lnTo>
                  <a:lnTo>
                    <a:pt x="1467379" y="32290"/>
                  </a:lnTo>
                  <a:lnTo>
                    <a:pt x="1521000" y="43569"/>
                  </a:lnTo>
                  <a:lnTo>
                    <a:pt x="1573345" y="56409"/>
                  </a:lnTo>
                  <a:lnTo>
                    <a:pt x="1624335" y="70763"/>
                  </a:lnTo>
                  <a:lnTo>
                    <a:pt x="1673894" y="86584"/>
                  </a:lnTo>
                  <a:lnTo>
                    <a:pt x="1721943" y="103826"/>
                  </a:lnTo>
                  <a:lnTo>
                    <a:pt x="1768404" y="122442"/>
                  </a:lnTo>
                  <a:lnTo>
                    <a:pt x="1813201" y="142385"/>
                  </a:lnTo>
                  <a:lnTo>
                    <a:pt x="1856256" y="163609"/>
                  </a:lnTo>
                  <a:lnTo>
                    <a:pt x="1897491" y="186066"/>
                  </a:lnTo>
                  <a:lnTo>
                    <a:pt x="1936827" y="209711"/>
                  </a:lnTo>
                  <a:lnTo>
                    <a:pt x="1974189" y="234497"/>
                  </a:lnTo>
                  <a:lnTo>
                    <a:pt x="2009498" y="260376"/>
                  </a:lnTo>
                  <a:lnTo>
                    <a:pt x="2042676" y="287303"/>
                  </a:lnTo>
                  <a:lnTo>
                    <a:pt x="2073646" y="315231"/>
                  </a:lnTo>
                  <a:lnTo>
                    <a:pt x="2102330" y="344112"/>
                  </a:lnTo>
                  <a:lnTo>
                    <a:pt x="2128651" y="373901"/>
                  </a:lnTo>
                  <a:lnTo>
                    <a:pt x="2152530" y="404551"/>
                  </a:lnTo>
                  <a:lnTo>
                    <a:pt x="2192656" y="468245"/>
                  </a:lnTo>
                  <a:lnTo>
                    <a:pt x="2222086" y="534822"/>
                  </a:lnTo>
                  <a:lnTo>
                    <a:pt x="2240200" y="603909"/>
                  </a:lnTo>
                  <a:lnTo>
                    <a:pt x="2246376" y="675131"/>
                  </a:lnTo>
                  <a:lnTo>
                    <a:pt x="2244819" y="710987"/>
                  </a:lnTo>
                  <a:lnTo>
                    <a:pt x="2232596" y="781188"/>
                  </a:lnTo>
                  <a:lnTo>
                    <a:pt x="2208747" y="849066"/>
                  </a:lnTo>
                  <a:lnTo>
                    <a:pt x="2173891" y="914249"/>
                  </a:lnTo>
                  <a:lnTo>
                    <a:pt x="2128651" y="976362"/>
                  </a:lnTo>
                  <a:lnTo>
                    <a:pt x="2102330" y="1006151"/>
                  </a:lnTo>
                  <a:lnTo>
                    <a:pt x="2073646" y="1035032"/>
                  </a:lnTo>
                  <a:lnTo>
                    <a:pt x="2042676" y="1062960"/>
                  </a:lnTo>
                  <a:lnTo>
                    <a:pt x="2009498" y="1089887"/>
                  </a:lnTo>
                  <a:lnTo>
                    <a:pt x="1974189" y="1115766"/>
                  </a:lnTo>
                  <a:lnTo>
                    <a:pt x="1936827" y="1140552"/>
                  </a:lnTo>
                  <a:lnTo>
                    <a:pt x="1897491" y="1164197"/>
                  </a:lnTo>
                  <a:lnTo>
                    <a:pt x="1856256" y="1186654"/>
                  </a:lnTo>
                  <a:lnTo>
                    <a:pt x="1813201" y="1207878"/>
                  </a:lnTo>
                  <a:lnTo>
                    <a:pt x="1768404" y="1227821"/>
                  </a:lnTo>
                  <a:lnTo>
                    <a:pt x="1721943" y="1246437"/>
                  </a:lnTo>
                  <a:lnTo>
                    <a:pt x="1673894" y="1263679"/>
                  </a:lnTo>
                  <a:lnTo>
                    <a:pt x="1624335" y="1279500"/>
                  </a:lnTo>
                  <a:lnTo>
                    <a:pt x="1573345" y="1293854"/>
                  </a:lnTo>
                  <a:lnTo>
                    <a:pt x="1521000" y="1306694"/>
                  </a:lnTo>
                  <a:lnTo>
                    <a:pt x="1467379" y="1317973"/>
                  </a:lnTo>
                  <a:lnTo>
                    <a:pt x="1412558" y="1327645"/>
                  </a:lnTo>
                  <a:lnTo>
                    <a:pt x="1356617" y="1335663"/>
                  </a:lnTo>
                  <a:lnTo>
                    <a:pt x="1299631" y="1341981"/>
                  </a:lnTo>
                  <a:lnTo>
                    <a:pt x="1241679" y="1346551"/>
                  </a:lnTo>
                  <a:lnTo>
                    <a:pt x="1182839" y="1349328"/>
                  </a:lnTo>
                  <a:lnTo>
                    <a:pt x="1123188" y="1350263"/>
                  </a:lnTo>
                  <a:lnTo>
                    <a:pt x="1063536" y="1349328"/>
                  </a:lnTo>
                  <a:lnTo>
                    <a:pt x="1004696" y="1346551"/>
                  </a:lnTo>
                  <a:lnTo>
                    <a:pt x="946744" y="1341981"/>
                  </a:lnTo>
                  <a:lnTo>
                    <a:pt x="889758" y="1335663"/>
                  </a:lnTo>
                  <a:lnTo>
                    <a:pt x="833817" y="1327645"/>
                  </a:lnTo>
                  <a:lnTo>
                    <a:pt x="778996" y="1317973"/>
                  </a:lnTo>
                  <a:lnTo>
                    <a:pt x="725375" y="1306694"/>
                  </a:lnTo>
                  <a:lnTo>
                    <a:pt x="673030" y="1293854"/>
                  </a:lnTo>
                  <a:lnTo>
                    <a:pt x="622040" y="1279500"/>
                  </a:lnTo>
                  <a:lnTo>
                    <a:pt x="572481" y="1263679"/>
                  </a:lnTo>
                  <a:lnTo>
                    <a:pt x="524432" y="1246437"/>
                  </a:lnTo>
                  <a:lnTo>
                    <a:pt x="477971" y="1227821"/>
                  </a:lnTo>
                  <a:lnTo>
                    <a:pt x="433174" y="1207878"/>
                  </a:lnTo>
                  <a:lnTo>
                    <a:pt x="390119" y="1186654"/>
                  </a:lnTo>
                  <a:lnTo>
                    <a:pt x="348884" y="1164197"/>
                  </a:lnTo>
                  <a:lnTo>
                    <a:pt x="309548" y="1140552"/>
                  </a:lnTo>
                  <a:lnTo>
                    <a:pt x="272186" y="1115766"/>
                  </a:lnTo>
                  <a:lnTo>
                    <a:pt x="236877" y="1089887"/>
                  </a:lnTo>
                  <a:lnTo>
                    <a:pt x="203699" y="1062960"/>
                  </a:lnTo>
                  <a:lnTo>
                    <a:pt x="172729" y="1035032"/>
                  </a:lnTo>
                  <a:lnTo>
                    <a:pt x="144045" y="1006151"/>
                  </a:lnTo>
                  <a:lnTo>
                    <a:pt x="117724" y="976362"/>
                  </a:lnTo>
                  <a:lnTo>
                    <a:pt x="93845" y="945712"/>
                  </a:lnTo>
                  <a:lnTo>
                    <a:pt x="53719" y="882018"/>
                  </a:lnTo>
                  <a:lnTo>
                    <a:pt x="24289" y="815441"/>
                  </a:lnTo>
                  <a:lnTo>
                    <a:pt x="6175" y="746354"/>
                  </a:lnTo>
                  <a:lnTo>
                    <a:pt x="0" y="675131"/>
                  </a:lnTo>
                  <a:close/>
                </a:path>
              </a:pathLst>
            </a:custGeom>
            <a:ln w="44195">
              <a:solidFill>
                <a:srgbClr val="FF0000"/>
              </a:solidFill>
            </a:ln>
          </p:spPr>
          <p:txBody>
            <a:bodyPr wrap="square" lIns="0" tIns="0" rIns="0" bIns="0" rtlCol="0"/>
            <a:lstStyle/>
            <a:p>
              <a:endParaRPr/>
            </a:p>
          </p:txBody>
        </p:sp>
        <p:sp>
          <p:nvSpPr>
            <p:cNvPr id="9" name="object 9"/>
            <p:cNvSpPr/>
            <p:nvPr/>
          </p:nvSpPr>
          <p:spPr>
            <a:xfrm>
              <a:off x="457962" y="4178046"/>
              <a:ext cx="2214880" cy="1183005"/>
            </a:xfrm>
            <a:custGeom>
              <a:avLst/>
              <a:gdLst/>
              <a:ahLst/>
              <a:cxnLst/>
              <a:rect l="l" t="t" r="r" b="b"/>
              <a:pathLst>
                <a:path w="2214880" h="1183004">
                  <a:moveTo>
                    <a:pt x="0" y="591311"/>
                  </a:moveTo>
                  <a:lnTo>
                    <a:pt x="6496" y="526882"/>
                  </a:lnTo>
                  <a:lnTo>
                    <a:pt x="25537" y="464463"/>
                  </a:lnTo>
                  <a:lnTo>
                    <a:pt x="56445" y="404413"/>
                  </a:lnTo>
                  <a:lnTo>
                    <a:pt x="98546" y="347094"/>
                  </a:lnTo>
                  <a:lnTo>
                    <a:pt x="151163" y="292867"/>
                  </a:lnTo>
                  <a:lnTo>
                    <a:pt x="181205" y="267026"/>
                  </a:lnTo>
                  <a:lnTo>
                    <a:pt x="213623" y="242092"/>
                  </a:lnTo>
                  <a:lnTo>
                    <a:pt x="248332" y="218112"/>
                  </a:lnTo>
                  <a:lnTo>
                    <a:pt x="285249" y="195131"/>
                  </a:lnTo>
                  <a:lnTo>
                    <a:pt x="324288" y="173193"/>
                  </a:lnTo>
                  <a:lnTo>
                    <a:pt x="365365" y="152343"/>
                  </a:lnTo>
                  <a:lnTo>
                    <a:pt x="408396" y="132627"/>
                  </a:lnTo>
                  <a:lnTo>
                    <a:pt x="453297" y="114090"/>
                  </a:lnTo>
                  <a:lnTo>
                    <a:pt x="499982" y="96776"/>
                  </a:lnTo>
                  <a:lnTo>
                    <a:pt x="548369" y="80732"/>
                  </a:lnTo>
                  <a:lnTo>
                    <a:pt x="598371" y="66002"/>
                  </a:lnTo>
                  <a:lnTo>
                    <a:pt x="649905" y="52630"/>
                  </a:lnTo>
                  <a:lnTo>
                    <a:pt x="702886" y="40663"/>
                  </a:lnTo>
                  <a:lnTo>
                    <a:pt x="757230" y="30145"/>
                  </a:lnTo>
                  <a:lnTo>
                    <a:pt x="812852" y="21122"/>
                  </a:lnTo>
                  <a:lnTo>
                    <a:pt x="869669" y="13638"/>
                  </a:lnTo>
                  <a:lnTo>
                    <a:pt x="927595" y="7739"/>
                  </a:lnTo>
                  <a:lnTo>
                    <a:pt x="986546" y="3469"/>
                  </a:lnTo>
                  <a:lnTo>
                    <a:pt x="1046438" y="874"/>
                  </a:lnTo>
                  <a:lnTo>
                    <a:pt x="1107186" y="0"/>
                  </a:lnTo>
                  <a:lnTo>
                    <a:pt x="1167933" y="874"/>
                  </a:lnTo>
                  <a:lnTo>
                    <a:pt x="1227825" y="3469"/>
                  </a:lnTo>
                  <a:lnTo>
                    <a:pt x="1286776" y="7739"/>
                  </a:lnTo>
                  <a:lnTo>
                    <a:pt x="1344702" y="13638"/>
                  </a:lnTo>
                  <a:lnTo>
                    <a:pt x="1401519" y="21122"/>
                  </a:lnTo>
                  <a:lnTo>
                    <a:pt x="1457141" y="30145"/>
                  </a:lnTo>
                  <a:lnTo>
                    <a:pt x="1511485" y="40663"/>
                  </a:lnTo>
                  <a:lnTo>
                    <a:pt x="1564466" y="52630"/>
                  </a:lnTo>
                  <a:lnTo>
                    <a:pt x="1616000" y="66002"/>
                  </a:lnTo>
                  <a:lnTo>
                    <a:pt x="1666002" y="80732"/>
                  </a:lnTo>
                  <a:lnTo>
                    <a:pt x="1714389" y="96776"/>
                  </a:lnTo>
                  <a:lnTo>
                    <a:pt x="1761074" y="114090"/>
                  </a:lnTo>
                  <a:lnTo>
                    <a:pt x="1805975" y="132627"/>
                  </a:lnTo>
                  <a:lnTo>
                    <a:pt x="1849006" y="152343"/>
                  </a:lnTo>
                  <a:lnTo>
                    <a:pt x="1890083" y="173193"/>
                  </a:lnTo>
                  <a:lnTo>
                    <a:pt x="1929122" y="195131"/>
                  </a:lnTo>
                  <a:lnTo>
                    <a:pt x="1966039" y="218112"/>
                  </a:lnTo>
                  <a:lnTo>
                    <a:pt x="2000748" y="242092"/>
                  </a:lnTo>
                  <a:lnTo>
                    <a:pt x="2033166" y="267026"/>
                  </a:lnTo>
                  <a:lnTo>
                    <a:pt x="2063208" y="292867"/>
                  </a:lnTo>
                  <a:lnTo>
                    <a:pt x="2090789" y="319572"/>
                  </a:lnTo>
                  <a:lnTo>
                    <a:pt x="2138233" y="375390"/>
                  </a:lnTo>
                  <a:lnTo>
                    <a:pt x="2174822" y="434119"/>
                  </a:lnTo>
                  <a:lnTo>
                    <a:pt x="2199880" y="495399"/>
                  </a:lnTo>
                  <a:lnTo>
                    <a:pt x="2212733" y="558868"/>
                  </a:lnTo>
                  <a:lnTo>
                    <a:pt x="2214372" y="591311"/>
                  </a:lnTo>
                  <a:lnTo>
                    <a:pt x="2212733" y="623755"/>
                  </a:lnTo>
                  <a:lnTo>
                    <a:pt x="2199880" y="687224"/>
                  </a:lnTo>
                  <a:lnTo>
                    <a:pt x="2174822" y="748504"/>
                  </a:lnTo>
                  <a:lnTo>
                    <a:pt x="2138233" y="807233"/>
                  </a:lnTo>
                  <a:lnTo>
                    <a:pt x="2090789" y="863051"/>
                  </a:lnTo>
                  <a:lnTo>
                    <a:pt x="2063208" y="889756"/>
                  </a:lnTo>
                  <a:lnTo>
                    <a:pt x="2033166" y="915597"/>
                  </a:lnTo>
                  <a:lnTo>
                    <a:pt x="2000748" y="940531"/>
                  </a:lnTo>
                  <a:lnTo>
                    <a:pt x="1966039" y="964511"/>
                  </a:lnTo>
                  <a:lnTo>
                    <a:pt x="1929122" y="987492"/>
                  </a:lnTo>
                  <a:lnTo>
                    <a:pt x="1890083" y="1009430"/>
                  </a:lnTo>
                  <a:lnTo>
                    <a:pt x="1849006" y="1030280"/>
                  </a:lnTo>
                  <a:lnTo>
                    <a:pt x="1805975" y="1049996"/>
                  </a:lnTo>
                  <a:lnTo>
                    <a:pt x="1761074" y="1068533"/>
                  </a:lnTo>
                  <a:lnTo>
                    <a:pt x="1714389" y="1085847"/>
                  </a:lnTo>
                  <a:lnTo>
                    <a:pt x="1666002" y="1101891"/>
                  </a:lnTo>
                  <a:lnTo>
                    <a:pt x="1616000" y="1116621"/>
                  </a:lnTo>
                  <a:lnTo>
                    <a:pt x="1564466" y="1129993"/>
                  </a:lnTo>
                  <a:lnTo>
                    <a:pt x="1511485" y="1141960"/>
                  </a:lnTo>
                  <a:lnTo>
                    <a:pt x="1457141" y="1152478"/>
                  </a:lnTo>
                  <a:lnTo>
                    <a:pt x="1401519" y="1161501"/>
                  </a:lnTo>
                  <a:lnTo>
                    <a:pt x="1344702" y="1168985"/>
                  </a:lnTo>
                  <a:lnTo>
                    <a:pt x="1286776" y="1174884"/>
                  </a:lnTo>
                  <a:lnTo>
                    <a:pt x="1227825" y="1179154"/>
                  </a:lnTo>
                  <a:lnTo>
                    <a:pt x="1167933" y="1181749"/>
                  </a:lnTo>
                  <a:lnTo>
                    <a:pt x="1107186" y="1182623"/>
                  </a:lnTo>
                  <a:lnTo>
                    <a:pt x="1046438" y="1181749"/>
                  </a:lnTo>
                  <a:lnTo>
                    <a:pt x="986546" y="1179154"/>
                  </a:lnTo>
                  <a:lnTo>
                    <a:pt x="927595" y="1174884"/>
                  </a:lnTo>
                  <a:lnTo>
                    <a:pt x="869669" y="1168985"/>
                  </a:lnTo>
                  <a:lnTo>
                    <a:pt x="812852" y="1161501"/>
                  </a:lnTo>
                  <a:lnTo>
                    <a:pt x="757230" y="1152478"/>
                  </a:lnTo>
                  <a:lnTo>
                    <a:pt x="702886" y="1141960"/>
                  </a:lnTo>
                  <a:lnTo>
                    <a:pt x="649905" y="1129993"/>
                  </a:lnTo>
                  <a:lnTo>
                    <a:pt x="598371" y="1116621"/>
                  </a:lnTo>
                  <a:lnTo>
                    <a:pt x="548369" y="1101891"/>
                  </a:lnTo>
                  <a:lnTo>
                    <a:pt x="499982" y="1085847"/>
                  </a:lnTo>
                  <a:lnTo>
                    <a:pt x="453297" y="1068533"/>
                  </a:lnTo>
                  <a:lnTo>
                    <a:pt x="408396" y="1049996"/>
                  </a:lnTo>
                  <a:lnTo>
                    <a:pt x="365365" y="1030280"/>
                  </a:lnTo>
                  <a:lnTo>
                    <a:pt x="324288" y="1009430"/>
                  </a:lnTo>
                  <a:lnTo>
                    <a:pt x="285249" y="987492"/>
                  </a:lnTo>
                  <a:lnTo>
                    <a:pt x="248332" y="964511"/>
                  </a:lnTo>
                  <a:lnTo>
                    <a:pt x="213623" y="940531"/>
                  </a:lnTo>
                  <a:lnTo>
                    <a:pt x="181205" y="915597"/>
                  </a:lnTo>
                  <a:lnTo>
                    <a:pt x="151163" y="889756"/>
                  </a:lnTo>
                  <a:lnTo>
                    <a:pt x="123582" y="863051"/>
                  </a:lnTo>
                  <a:lnTo>
                    <a:pt x="76138" y="807233"/>
                  </a:lnTo>
                  <a:lnTo>
                    <a:pt x="39549" y="748504"/>
                  </a:lnTo>
                  <a:lnTo>
                    <a:pt x="14491" y="687224"/>
                  </a:lnTo>
                  <a:lnTo>
                    <a:pt x="1638" y="623755"/>
                  </a:lnTo>
                  <a:lnTo>
                    <a:pt x="0" y="591311"/>
                  </a:lnTo>
                  <a:close/>
                </a:path>
              </a:pathLst>
            </a:custGeom>
            <a:ln w="44196">
              <a:solidFill>
                <a:srgbClr val="FF0000"/>
              </a:solidFill>
            </a:ln>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5989" y="551497"/>
            <a:ext cx="4131310" cy="953135"/>
          </a:xfrm>
          <a:prstGeom prst="rect">
            <a:avLst/>
          </a:prstGeom>
        </p:spPr>
        <p:txBody>
          <a:bodyPr vert="horz" wrap="square" lIns="0" tIns="67945" rIns="0" bIns="0" rtlCol="0">
            <a:spAutoFit/>
          </a:bodyPr>
          <a:lstStyle/>
          <a:p>
            <a:pPr marL="12700" marR="5080">
              <a:lnSpc>
                <a:spcPts val="3460"/>
              </a:lnSpc>
              <a:spcBef>
                <a:spcPts val="535"/>
              </a:spcBef>
            </a:pPr>
            <a:r>
              <a:rPr sz="3200" spc="-5" dirty="0"/>
              <a:t>Form </a:t>
            </a:r>
            <a:r>
              <a:rPr sz="3200" dirty="0"/>
              <a:t>R &amp; A</a:t>
            </a:r>
            <a:r>
              <a:rPr sz="3200" spc="-430" dirty="0"/>
              <a:t> </a:t>
            </a:r>
            <a:r>
              <a:rPr sz="3200" spc="-10" dirty="0"/>
              <a:t>Download:  </a:t>
            </a:r>
            <a:r>
              <a:rPr sz="3200" spc="-5" dirty="0"/>
              <a:t>Data Elements </a:t>
            </a:r>
            <a:r>
              <a:rPr sz="3200" dirty="0"/>
              <a:t>(4 </a:t>
            </a:r>
            <a:r>
              <a:rPr sz="3200" spc="-5" dirty="0"/>
              <a:t>of</a:t>
            </a:r>
            <a:r>
              <a:rPr sz="3200" spc="-105" dirty="0"/>
              <a:t> </a:t>
            </a:r>
            <a:r>
              <a:rPr sz="3200" spc="-10" dirty="0"/>
              <a:t>5)</a:t>
            </a:r>
            <a:endParaRPr sz="3200"/>
          </a:p>
        </p:txBody>
      </p:sp>
      <p:grpSp>
        <p:nvGrpSpPr>
          <p:cNvPr id="7" name="Group 6" descr="With Stack Basis Est Code, TRI facility ID and TRI chem ID highlighted." title="Addiitonal Form R&amp;A data fields">
            <a:extLst>
              <a:ext uri="{FF2B5EF4-FFF2-40B4-BE49-F238E27FC236}">
                <a16:creationId xmlns:a16="http://schemas.microsoft.com/office/drawing/2014/main" id="{C7CD2D76-26FB-4370-A8F5-858C62F8491D}"/>
              </a:ext>
            </a:extLst>
          </p:cNvPr>
          <p:cNvGrpSpPr/>
          <p:nvPr/>
        </p:nvGrpSpPr>
        <p:grpSpPr>
          <a:xfrm>
            <a:off x="1172717" y="1633727"/>
            <a:ext cx="7165041" cy="4995671"/>
            <a:chOff x="1172717" y="1633727"/>
            <a:chExt cx="7165041" cy="4995671"/>
          </a:xfrm>
        </p:grpSpPr>
        <p:sp>
          <p:nvSpPr>
            <p:cNvPr id="3" name="object 3" descr="A screenshot of additional data elements from Form R&amp;A with Stack Basis Est Code, TRI facility ID and TRI Chem ID highlighted." title="Form R&amp;A Data Elements"/>
            <p:cNvSpPr/>
            <p:nvPr/>
          </p:nvSpPr>
          <p:spPr>
            <a:xfrm>
              <a:off x="1491628" y="1633727"/>
              <a:ext cx="6846130" cy="4995671"/>
            </a:xfrm>
            <a:prstGeom prst="rect">
              <a:avLst/>
            </a:prstGeom>
            <a:blipFill>
              <a:blip r:embed="rId2" cstate="print"/>
              <a:stretch>
                <a:fillRect/>
              </a:stretch>
            </a:blipFill>
          </p:spPr>
          <p:txBody>
            <a:bodyPr wrap="square" lIns="0" tIns="0" rIns="0" bIns="0" rtlCol="0"/>
            <a:lstStyle/>
            <a:p>
              <a:endParaRPr/>
            </a:p>
          </p:txBody>
        </p:sp>
        <p:sp>
          <p:nvSpPr>
            <p:cNvPr id="4" name="object 4" title="Artifact"/>
            <p:cNvSpPr/>
            <p:nvPr/>
          </p:nvSpPr>
          <p:spPr>
            <a:xfrm>
              <a:off x="1363217" y="4844034"/>
              <a:ext cx="1610995" cy="650875"/>
            </a:xfrm>
            <a:custGeom>
              <a:avLst/>
              <a:gdLst/>
              <a:ahLst/>
              <a:cxnLst/>
              <a:rect l="l" t="t" r="r" b="b"/>
              <a:pathLst>
                <a:path w="1610995" h="650875">
                  <a:moveTo>
                    <a:pt x="0" y="325374"/>
                  </a:moveTo>
                  <a:lnTo>
                    <a:pt x="10541" y="272595"/>
                  </a:lnTo>
                  <a:lnTo>
                    <a:pt x="41061" y="222528"/>
                  </a:lnTo>
                  <a:lnTo>
                    <a:pt x="89900" y="175843"/>
                  </a:lnTo>
                  <a:lnTo>
                    <a:pt x="155401" y="133209"/>
                  </a:lnTo>
                  <a:lnTo>
                    <a:pt x="193881" y="113621"/>
                  </a:lnTo>
                  <a:lnTo>
                    <a:pt x="235905" y="95297"/>
                  </a:lnTo>
                  <a:lnTo>
                    <a:pt x="281265" y="78321"/>
                  </a:lnTo>
                  <a:lnTo>
                    <a:pt x="329754" y="62776"/>
                  </a:lnTo>
                  <a:lnTo>
                    <a:pt x="381165" y="48747"/>
                  </a:lnTo>
                  <a:lnTo>
                    <a:pt x="435290" y="36316"/>
                  </a:lnTo>
                  <a:lnTo>
                    <a:pt x="491922" y="25568"/>
                  </a:lnTo>
                  <a:lnTo>
                    <a:pt x="550854" y="16587"/>
                  </a:lnTo>
                  <a:lnTo>
                    <a:pt x="611878" y="9455"/>
                  </a:lnTo>
                  <a:lnTo>
                    <a:pt x="674788" y="4258"/>
                  </a:lnTo>
                  <a:lnTo>
                    <a:pt x="739375" y="1078"/>
                  </a:lnTo>
                  <a:lnTo>
                    <a:pt x="805434" y="0"/>
                  </a:lnTo>
                  <a:lnTo>
                    <a:pt x="871492" y="1078"/>
                  </a:lnTo>
                  <a:lnTo>
                    <a:pt x="936079" y="4258"/>
                  </a:lnTo>
                  <a:lnTo>
                    <a:pt x="998989" y="9455"/>
                  </a:lnTo>
                  <a:lnTo>
                    <a:pt x="1060013" y="16587"/>
                  </a:lnTo>
                  <a:lnTo>
                    <a:pt x="1118945" y="25568"/>
                  </a:lnTo>
                  <a:lnTo>
                    <a:pt x="1175577" y="36316"/>
                  </a:lnTo>
                  <a:lnTo>
                    <a:pt x="1229702" y="48747"/>
                  </a:lnTo>
                  <a:lnTo>
                    <a:pt x="1281113" y="62776"/>
                  </a:lnTo>
                  <a:lnTo>
                    <a:pt x="1329602" y="78321"/>
                  </a:lnTo>
                  <a:lnTo>
                    <a:pt x="1374962" y="95297"/>
                  </a:lnTo>
                  <a:lnTo>
                    <a:pt x="1416986" y="113621"/>
                  </a:lnTo>
                  <a:lnTo>
                    <a:pt x="1455466" y="133209"/>
                  </a:lnTo>
                  <a:lnTo>
                    <a:pt x="1490195" y="153978"/>
                  </a:lnTo>
                  <a:lnTo>
                    <a:pt x="1547573" y="198721"/>
                  </a:lnTo>
                  <a:lnTo>
                    <a:pt x="1587460" y="247180"/>
                  </a:lnTo>
                  <a:lnTo>
                    <a:pt x="1608198" y="298687"/>
                  </a:lnTo>
                  <a:lnTo>
                    <a:pt x="1610868" y="325374"/>
                  </a:lnTo>
                  <a:lnTo>
                    <a:pt x="1608198" y="352060"/>
                  </a:lnTo>
                  <a:lnTo>
                    <a:pt x="1587460" y="403567"/>
                  </a:lnTo>
                  <a:lnTo>
                    <a:pt x="1547573" y="452026"/>
                  </a:lnTo>
                  <a:lnTo>
                    <a:pt x="1490195" y="496769"/>
                  </a:lnTo>
                  <a:lnTo>
                    <a:pt x="1455466" y="517538"/>
                  </a:lnTo>
                  <a:lnTo>
                    <a:pt x="1416986" y="537126"/>
                  </a:lnTo>
                  <a:lnTo>
                    <a:pt x="1374962" y="555450"/>
                  </a:lnTo>
                  <a:lnTo>
                    <a:pt x="1329602" y="572426"/>
                  </a:lnTo>
                  <a:lnTo>
                    <a:pt x="1281113" y="587971"/>
                  </a:lnTo>
                  <a:lnTo>
                    <a:pt x="1229702" y="602000"/>
                  </a:lnTo>
                  <a:lnTo>
                    <a:pt x="1175577" y="614431"/>
                  </a:lnTo>
                  <a:lnTo>
                    <a:pt x="1118945" y="625179"/>
                  </a:lnTo>
                  <a:lnTo>
                    <a:pt x="1060013" y="634160"/>
                  </a:lnTo>
                  <a:lnTo>
                    <a:pt x="998989" y="641292"/>
                  </a:lnTo>
                  <a:lnTo>
                    <a:pt x="936079" y="646489"/>
                  </a:lnTo>
                  <a:lnTo>
                    <a:pt x="871492" y="649669"/>
                  </a:lnTo>
                  <a:lnTo>
                    <a:pt x="805434" y="650748"/>
                  </a:lnTo>
                  <a:lnTo>
                    <a:pt x="739375" y="649669"/>
                  </a:lnTo>
                  <a:lnTo>
                    <a:pt x="674788" y="646489"/>
                  </a:lnTo>
                  <a:lnTo>
                    <a:pt x="611878" y="641292"/>
                  </a:lnTo>
                  <a:lnTo>
                    <a:pt x="550854" y="634160"/>
                  </a:lnTo>
                  <a:lnTo>
                    <a:pt x="491922" y="625179"/>
                  </a:lnTo>
                  <a:lnTo>
                    <a:pt x="435290" y="614431"/>
                  </a:lnTo>
                  <a:lnTo>
                    <a:pt x="381165" y="602000"/>
                  </a:lnTo>
                  <a:lnTo>
                    <a:pt x="329754" y="587971"/>
                  </a:lnTo>
                  <a:lnTo>
                    <a:pt x="281265" y="572426"/>
                  </a:lnTo>
                  <a:lnTo>
                    <a:pt x="235905" y="555450"/>
                  </a:lnTo>
                  <a:lnTo>
                    <a:pt x="193881" y="537126"/>
                  </a:lnTo>
                  <a:lnTo>
                    <a:pt x="155401" y="517538"/>
                  </a:lnTo>
                  <a:lnTo>
                    <a:pt x="120672" y="496769"/>
                  </a:lnTo>
                  <a:lnTo>
                    <a:pt x="63294" y="452026"/>
                  </a:lnTo>
                  <a:lnTo>
                    <a:pt x="23407" y="403567"/>
                  </a:lnTo>
                  <a:lnTo>
                    <a:pt x="2669" y="352060"/>
                  </a:lnTo>
                  <a:lnTo>
                    <a:pt x="0" y="325374"/>
                  </a:lnTo>
                  <a:close/>
                </a:path>
              </a:pathLst>
            </a:custGeom>
            <a:ln w="44196">
              <a:solidFill>
                <a:srgbClr val="FF0000"/>
              </a:solidFill>
            </a:ln>
          </p:spPr>
          <p:txBody>
            <a:bodyPr wrap="square" lIns="0" tIns="0" rIns="0" bIns="0" rtlCol="0"/>
            <a:lstStyle/>
            <a:p>
              <a:endParaRPr/>
            </a:p>
          </p:txBody>
        </p:sp>
        <p:sp>
          <p:nvSpPr>
            <p:cNvPr id="5" name="object 5"/>
            <p:cNvSpPr/>
            <p:nvPr/>
          </p:nvSpPr>
          <p:spPr>
            <a:xfrm>
              <a:off x="5788914" y="4613909"/>
              <a:ext cx="1610995" cy="650875"/>
            </a:xfrm>
            <a:custGeom>
              <a:avLst/>
              <a:gdLst/>
              <a:ahLst/>
              <a:cxnLst/>
              <a:rect l="l" t="t" r="r" b="b"/>
              <a:pathLst>
                <a:path w="1610995" h="650875">
                  <a:moveTo>
                    <a:pt x="0" y="325374"/>
                  </a:moveTo>
                  <a:lnTo>
                    <a:pt x="10541" y="272595"/>
                  </a:lnTo>
                  <a:lnTo>
                    <a:pt x="41061" y="222528"/>
                  </a:lnTo>
                  <a:lnTo>
                    <a:pt x="89900" y="175843"/>
                  </a:lnTo>
                  <a:lnTo>
                    <a:pt x="155401" y="133209"/>
                  </a:lnTo>
                  <a:lnTo>
                    <a:pt x="193881" y="113621"/>
                  </a:lnTo>
                  <a:lnTo>
                    <a:pt x="235905" y="95297"/>
                  </a:lnTo>
                  <a:lnTo>
                    <a:pt x="281265" y="78321"/>
                  </a:lnTo>
                  <a:lnTo>
                    <a:pt x="329754" y="62776"/>
                  </a:lnTo>
                  <a:lnTo>
                    <a:pt x="381165" y="48747"/>
                  </a:lnTo>
                  <a:lnTo>
                    <a:pt x="435290" y="36316"/>
                  </a:lnTo>
                  <a:lnTo>
                    <a:pt x="491922" y="25568"/>
                  </a:lnTo>
                  <a:lnTo>
                    <a:pt x="550854" y="16587"/>
                  </a:lnTo>
                  <a:lnTo>
                    <a:pt x="611878" y="9455"/>
                  </a:lnTo>
                  <a:lnTo>
                    <a:pt x="674788" y="4258"/>
                  </a:lnTo>
                  <a:lnTo>
                    <a:pt x="739375" y="1078"/>
                  </a:lnTo>
                  <a:lnTo>
                    <a:pt x="805434" y="0"/>
                  </a:lnTo>
                  <a:lnTo>
                    <a:pt x="871492" y="1078"/>
                  </a:lnTo>
                  <a:lnTo>
                    <a:pt x="936079" y="4258"/>
                  </a:lnTo>
                  <a:lnTo>
                    <a:pt x="998989" y="9455"/>
                  </a:lnTo>
                  <a:lnTo>
                    <a:pt x="1060013" y="16587"/>
                  </a:lnTo>
                  <a:lnTo>
                    <a:pt x="1118945" y="25568"/>
                  </a:lnTo>
                  <a:lnTo>
                    <a:pt x="1175577" y="36316"/>
                  </a:lnTo>
                  <a:lnTo>
                    <a:pt x="1229702" y="48747"/>
                  </a:lnTo>
                  <a:lnTo>
                    <a:pt x="1281113" y="62776"/>
                  </a:lnTo>
                  <a:lnTo>
                    <a:pt x="1329602" y="78321"/>
                  </a:lnTo>
                  <a:lnTo>
                    <a:pt x="1374962" y="95297"/>
                  </a:lnTo>
                  <a:lnTo>
                    <a:pt x="1416986" y="113621"/>
                  </a:lnTo>
                  <a:lnTo>
                    <a:pt x="1455466" y="133209"/>
                  </a:lnTo>
                  <a:lnTo>
                    <a:pt x="1490195" y="153978"/>
                  </a:lnTo>
                  <a:lnTo>
                    <a:pt x="1547573" y="198721"/>
                  </a:lnTo>
                  <a:lnTo>
                    <a:pt x="1587460" y="247180"/>
                  </a:lnTo>
                  <a:lnTo>
                    <a:pt x="1608198" y="298687"/>
                  </a:lnTo>
                  <a:lnTo>
                    <a:pt x="1610868" y="325374"/>
                  </a:lnTo>
                  <a:lnTo>
                    <a:pt x="1608198" y="352060"/>
                  </a:lnTo>
                  <a:lnTo>
                    <a:pt x="1587460" y="403567"/>
                  </a:lnTo>
                  <a:lnTo>
                    <a:pt x="1547573" y="452026"/>
                  </a:lnTo>
                  <a:lnTo>
                    <a:pt x="1490195" y="496769"/>
                  </a:lnTo>
                  <a:lnTo>
                    <a:pt x="1455466" y="517538"/>
                  </a:lnTo>
                  <a:lnTo>
                    <a:pt x="1416986" y="537126"/>
                  </a:lnTo>
                  <a:lnTo>
                    <a:pt x="1374962" y="555450"/>
                  </a:lnTo>
                  <a:lnTo>
                    <a:pt x="1329602" y="572426"/>
                  </a:lnTo>
                  <a:lnTo>
                    <a:pt x="1281113" y="587971"/>
                  </a:lnTo>
                  <a:lnTo>
                    <a:pt x="1229702" y="602000"/>
                  </a:lnTo>
                  <a:lnTo>
                    <a:pt x="1175577" y="614431"/>
                  </a:lnTo>
                  <a:lnTo>
                    <a:pt x="1118945" y="625179"/>
                  </a:lnTo>
                  <a:lnTo>
                    <a:pt x="1060013" y="634160"/>
                  </a:lnTo>
                  <a:lnTo>
                    <a:pt x="998989" y="641292"/>
                  </a:lnTo>
                  <a:lnTo>
                    <a:pt x="936079" y="646489"/>
                  </a:lnTo>
                  <a:lnTo>
                    <a:pt x="871492" y="649669"/>
                  </a:lnTo>
                  <a:lnTo>
                    <a:pt x="805434" y="650748"/>
                  </a:lnTo>
                  <a:lnTo>
                    <a:pt x="739375" y="649669"/>
                  </a:lnTo>
                  <a:lnTo>
                    <a:pt x="674788" y="646489"/>
                  </a:lnTo>
                  <a:lnTo>
                    <a:pt x="611878" y="641292"/>
                  </a:lnTo>
                  <a:lnTo>
                    <a:pt x="550854" y="634160"/>
                  </a:lnTo>
                  <a:lnTo>
                    <a:pt x="491922" y="625179"/>
                  </a:lnTo>
                  <a:lnTo>
                    <a:pt x="435290" y="614431"/>
                  </a:lnTo>
                  <a:lnTo>
                    <a:pt x="381165" y="602000"/>
                  </a:lnTo>
                  <a:lnTo>
                    <a:pt x="329754" y="587971"/>
                  </a:lnTo>
                  <a:lnTo>
                    <a:pt x="281265" y="572426"/>
                  </a:lnTo>
                  <a:lnTo>
                    <a:pt x="235905" y="555450"/>
                  </a:lnTo>
                  <a:lnTo>
                    <a:pt x="193881" y="537126"/>
                  </a:lnTo>
                  <a:lnTo>
                    <a:pt x="155401" y="517538"/>
                  </a:lnTo>
                  <a:lnTo>
                    <a:pt x="120672" y="496769"/>
                  </a:lnTo>
                  <a:lnTo>
                    <a:pt x="63294" y="452026"/>
                  </a:lnTo>
                  <a:lnTo>
                    <a:pt x="23407" y="403567"/>
                  </a:lnTo>
                  <a:lnTo>
                    <a:pt x="2669" y="352060"/>
                  </a:lnTo>
                  <a:lnTo>
                    <a:pt x="0" y="325374"/>
                  </a:lnTo>
                  <a:close/>
                </a:path>
              </a:pathLst>
            </a:custGeom>
            <a:ln w="44196">
              <a:solidFill>
                <a:srgbClr val="FF0000"/>
              </a:solidFill>
            </a:ln>
          </p:spPr>
          <p:txBody>
            <a:bodyPr wrap="square" lIns="0" tIns="0" rIns="0" bIns="0" rtlCol="0"/>
            <a:lstStyle/>
            <a:p>
              <a:endParaRPr/>
            </a:p>
          </p:txBody>
        </p:sp>
        <p:sp>
          <p:nvSpPr>
            <p:cNvPr id="6" name="object 6"/>
            <p:cNvSpPr/>
            <p:nvPr/>
          </p:nvSpPr>
          <p:spPr>
            <a:xfrm>
              <a:off x="1172717" y="1639061"/>
              <a:ext cx="2235835" cy="810895"/>
            </a:xfrm>
            <a:custGeom>
              <a:avLst/>
              <a:gdLst/>
              <a:ahLst/>
              <a:cxnLst/>
              <a:rect l="l" t="t" r="r" b="b"/>
              <a:pathLst>
                <a:path w="2235835" h="810894">
                  <a:moveTo>
                    <a:pt x="0" y="405384"/>
                  </a:moveTo>
                  <a:lnTo>
                    <a:pt x="8082" y="356385"/>
                  </a:lnTo>
                  <a:lnTo>
                    <a:pt x="31706" y="309121"/>
                  </a:lnTo>
                  <a:lnTo>
                    <a:pt x="69935" y="263932"/>
                  </a:lnTo>
                  <a:lnTo>
                    <a:pt x="121836" y="221155"/>
                  </a:lnTo>
                  <a:lnTo>
                    <a:pt x="186471" y="181131"/>
                  </a:lnTo>
                  <a:lnTo>
                    <a:pt x="223271" y="162258"/>
                  </a:lnTo>
                  <a:lnTo>
                    <a:pt x="262905" y="144199"/>
                  </a:lnTo>
                  <a:lnTo>
                    <a:pt x="305255" y="126999"/>
                  </a:lnTo>
                  <a:lnTo>
                    <a:pt x="350204" y="110698"/>
                  </a:lnTo>
                  <a:lnTo>
                    <a:pt x="397635" y="95340"/>
                  </a:lnTo>
                  <a:lnTo>
                    <a:pt x="447431" y="80967"/>
                  </a:lnTo>
                  <a:lnTo>
                    <a:pt x="499476" y="67622"/>
                  </a:lnTo>
                  <a:lnTo>
                    <a:pt x="553652" y="55346"/>
                  </a:lnTo>
                  <a:lnTo>
                    <a:pt x="609842" y="44182"/>
                  </a:lnTo>
                  <a:lnTo>
                    <a:pt x="667930" y="34173"/>
                  </a:lnTo>
                  <a:lnTo>
                    <a:pt x="727799" y="25361"/>
                  </a:lnTo>
                  <a:lnTo>
                    <a:pt x="789331" y="17789"/>
                  </a:lnTo>
                  <a:lnTo>
                    <a:pt x="852410" y="11498"/>
                  </a:lnTo>
                  <a:lnTo>
                    <a:pt x="916918" y="6531"/>
                  </a:lnTo>
                  <a:lnTo>
                    <a:pt x="982740" y="2931"/>
                  </a:lnTo>
                  <a:lnTo>
                    <a:pt x="1049757" y="739"/>
                  </a:lnTo>
                  <a:lnTo>
                    <a:pt x="1117854" y="0"/>
                  </a:lnTo>
                  <a:lnTo>
                    <a:pt x="1185950" y="739"/>
                  </a:lnTo>
                  <a:lnTo>
                    <a:pt x="1252967" y="2931"/>
                  </a:lnTo>
                  <a:lnTo>
                    <a:pt x="1318789" y="6531"/>
                  </a:lnTo>
                  <a:lnTo>
                    <a:pt x="1383297" y="11498"/>
                  </a:lnTo>
                  <a:lnTo>
                    <a:pt x="1446376" y="17789"/>
                  </a:lnTo>
                  <a:lnTo>
                    <a:pt x="1507908" y="25361"/>
                  </a:lnTo>
                  <a:lnTo>
                    <a:pt x="1567777" y="34173"/>
                  </a:lnTo>
                  <a:lnTo>
                    <a:pt x="1625865" y="44182"/>
                  </a:lnTo>
                  <a:lnTo>
                    <a:pt x="1682055" y="55346"/>
                  </a:lnTo>
                  <a:lnTo>
                    <a:pt x="1736231" y="67622"/>
                  </a:lnTo>
                  <a:lnTo>
                    <a:pt x="1788276" y="80967"/>
                  </a:lnTo>
                  <a:lnTo>
                    <a:pt x="1838072" y="95340"/>
                  </a:lnTo>
                  <a:lnTo>
                    <a:pt x="1885503" y="110698"/>
                  </a:lnTo>
                  <a:lnTo>
                    <a:pt x="1930452" y="126999"/>
                  </a:lnTo>
                  <a:lnTo>
                    <a:pt x="1972802" y="144199"/>
                  </a:lnTo>
                  <a:lnTo>
                    <a:pt x="2012436" y="162258"/>
                  </a:lnTo>
                  <a:lnTo>
                    <a:pt x="2049236" y="181131"/>
                  </a:lnTo>
                  <a:lnTo>
                    <a:pt x="2083087" y="200778"/>
                  </a:lnTo>
                  <a:lnTo>
                    <a:pt x="2141472" y="242220"/>
                  </a:lnTo>
                  <a:lnTo>
                    <a:pt x="2186654" y="286246"/>
                  </a:lnTo>
                  <a:lnTo>
                    <a:pt x="2217697" y="332515"/>
                  </a:lnTo>
                  <a:lnTo>
                    <a:pt x="2233667" y="380689"/>
                  </a:lnTo>
                  <a:lnTo>
                    <a:pt x="2235708" y="405384"/>
                  </a:lnTo>
                  <a:lnTo>
                    <a:pt x="2233667" y="430078"/>
                  </a:lnTo>
                  <a:lnTo>
                    <a:pt x="2217697" y="478252"/>
                  </a:lnTo>
                  <a:lnTo>
                    <a:pt x="2186654" y="524521"/>
                  </a:lnTo>
                  <a:lnTo>
                    <a:pt x="2141472" y="568547"/>
                  </a:lnTo>
                  <a:lnTo>
                    <a:pt x="2083087" y="609989"/>
                  </a:lnTo>
                  <a:lnTo>
                    <a:pt x="2049236" y="629636"/>
                  </a:lnTo>
                  <a:lnTo>
                    <a:pt x="2012436" y="648509"/>
                  </a:lnTo>
                  <a:lnTo>
                    <a:pt x="1972802" y="666568"/>
                  </a:lnTo>
                  <a:lnTo>
                    <a:pt x="1930452" y="683768"/>
                  </a:lnTo>
                  <a:lnTo>
                    <a:pt x="1885503" y="700069"/>
                  </a:lnTo>
                  <a:lnTo>
                    <a:pt x="1838072" y="715427"/>
                  </a:lnTo>
                  <a:lnTo>
                    <a:pt x="1788276" y="729800"/>
                  </a:lnTo>
                  <a:lnTo>
                    <a:pt x="1736231" y="743145"/>
                  </a:lnTo>
                  <a:lnTo>
                    <a:pt x="1682055" y="755421"/>
                  </a:lnTo>
                  <a:lnTo>
                    <a:pt x="1625865" y="766585"/>
                  </a:lnTo>
                  <a:lnTo>
                    <a:pt x="1567777" y="776594"/>
                  </a:lnTo>
                  <a:lnTo>
                    <a:pt x="1507908" y="785406"/>
                  </a:lnTo>
                  <a:lnTo>
                    <a:pt x="1446376" y="792978"/>
                  </a:lnTo>
                  <a:lnTo>
                    <a:pt x="1383297" y="799269"/>
                  </a:lnTo>
                  <a:lnTo>
                    <a:pt x="1318789" y="804236"/>
                  </a:lnTo>
                  <a:lnTo>
                    <a:pt x="1252967" y="807836"/>
                  </a:lnTo>
                  <a:lnTo>
                    <a:pt x="1185950" y="810028"/>
                  </a:lnTo>
                  <a:lnTo>
                    <a:pt x="1117854" y="810768"/>
                  </a:lnTo>
                  <a:lnTo>
                    <a:pt x="1049757" y="810028"/>
                  </a:lnTo>
                  <a:lnTo>
                    <a:pt x="982740" y="807836"/>
                  </a:lnTo>
                  <a:lnTo>
                    <a:pt x="916918" y="804236"/>
                  </a:lnTo>
                  <a:lnTo>
                    <a:pt x="852410" y="799269"/>
                  </a:lnTo>
                  <a:lnTo>
                    <a:pt x="789331" y="792978"/>
                  </a:lnTo>
                  <a:lnTo>
                    <a:pt x="727799" y="785406"/>
                  </a:lnTo>
                  <a:lnTo>
                    <a:pt x="667930" y="776594"/>
                  </a:lnTo>
                  <a:lnTo>
                    <a:pt x="609842" y="766585"/>
                  </a:lnTo>
                  <a:lnTo>
                    <a:pt x="553652" y="755421"/>
                  </a:lnTo>
                  <a:lnTo>
                    <a:pt x="499476" y="743145"/>
                  </a:lnTo>
                  <a:lnTo>
                    <a:pt x="447431" y="729800"/>
                  </a:lnTo>
                  <a:lnTo>
                    <a:pt x="397635" y="715427"/>
                  </a:lnTo>
                  <a:lnTo>
                    <a:pt x="350204" y="700069"/>
                  </a:lnTo>
                  <a:lnTo>
                    <a:pt x="305255" y="683768"/>
                  </a:lnTo>
                  <a:lnTo>
                    <a:pt x="262905" y="666568"/>
                  </a:lnTo>
                  <a:lnTo>
                    <a:pt x="223271" y="648509"/>
                  </a:lnTo>
                  <a:lnTo>
                    <a:pt x="186471" y="629636"/>
                  </a:lnTo>
                  <a:lnTo>
                    <a:pt x="152620" y="609989"/>
                  </a:lnTo>
                  <a:lnTo>
                    <a:pt x="94235" y="568547"/>
                  </a:lnTo>
                  <a:lnTo>
                    <a:pt x="49053" y="524521"/>
                  </a:lnTo>
                  <a:lnTo>
                    <a:pt x="18010" y="478252"/>
                  </a:lnTo>
                  <a:lnTo>
                    <a:pt x="2040" y="430078"/>
                  </a:lnTo>
                  <a:lnTo>
                    <a:pt x="0" y="405384"/>
                  </a:lnTo>
                  <a:close/>
                </a:path>
              </a:pathLst>
            </a:custGeom>
            <a:ln w="44196">
              <a:solidFill>
                <a:srgbClr val="FF0000"/>
              </a:solidFill>
            </a:ln>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551497"/>
            <a:ext cx="4131310" cy="953135"/>
          </a:xfrm>
          <a:prstGeom prst="rect">
            <a:avLst/>
          </a:prstGeom>
        </p:spPr>
        <p:txBody>
          <a:bodyPr vert="horz" wrap="square" lIns="0" tIns="67945" rIns="0" bIns="0" rtlCol="0">
            <a:spAutoFit/>
          </a:bodyPr>
          <a:lstStyle/>
          <a:p>
            <a:pPr marL="12700" marR="5080">
              <a:lnSpc>
                <a:spcPts val="3460"/>
              </a:lnSpc>
              <a:spcBef>
                <a:spcPts val="535"/>
              </a:spcBef>
            </a:pPr>
            <a:r>
              <a:rPr sz="3200" spc="-5" dirty="0"/>
              <a:t>Form </a:t>
            </a:r>
            <a:r>
              <a:rPr sz="3200" dirty="0"/>
              <a:t>R &amp; A</a:t>
            </a:r>
            <a:r>
              <a:rPr sz="3200" spc="-430" dirty="0"/>
              <a:t> </a:t>
            </a:r>
            <a:r>
              <a:rPr sz="3200" spc="-10" dirty="0"/>
              <a:t>Download:  </a:t>
            </a:r>
            <a:r>
              <a:rPr sz="3200" spc="-5" dirty="0"/>
              <a:t>Data Elements </a:t>
            </a:r>
            <a:r>
              <a:rPr sz="3200" dirty="0"/>
              <a:t>(5 </a:t>
            </a:r>
            <a:r>
              <a:rPr sz="3200" spc="-5" dirty="0"/>
              <a:t>of</a:t>
            </a:r>
            <a:r>
              <a:rPr sz="3200" spc="-105" dirty="0"/>
              <a:t> </a:t>
            </a:r>
            <a:r>
              <a:rPr sz="3200" spc="-10" dirty="0"/>
              <a:t>5)</a:t>
            </a:r>
            <a:endParaRPr sz="3200"/>
          </a:p>
        </p:txBody>
      </p:sp>
      <p:grpSp>
        <p:nvGrpSpPr>
          <p:cNvPr id="6" name="Group 5" descr="Screenshot showing how you can download the tables in either html or csv format." title="Additional Form R&amp;A data fields">
            <a:extLst>
              <a:ext uri="{FF2B5EF4-FFF2-40B4-BE49-F238E27FC236}">
                <a16:creationId xmlns:a16="http://schemas.microsoft.com/office/drawing/2014/main" id="{F129D4F9-4476-4B7D-BB1C-7632D1E3BD14}"/>
              </a:ext>
            </a:extLst>
          </p:cNvPr>
          <p:cNvGrpSpPr/>
          <p:nvPr/>
        </p:nvGrpSpPr>
        <p:grpSpPr>
          <a:xfrm>
            <a:off x="975360" y="1766316"/>
            <a:ext cx="7046975" cy="4686211"/>
            <a:chOff x="975360" y="1766316"/>
            <a:chExt cx="7046975" cy="4686211"/>
          </a:xfrm>
        </p:grpSpPr>
        <p:sp>
          <p:nvSpPr>
            <p:cNvPr id="3" name="object 3" title="Artifacts"/>
            <p:cNvSpPr/>
            <p:nvPr/>
          </p:nvSpPr>
          <p:spPr>
            <a:xfrm>
              <a:off x="975360" y="1766316"/>
              <a:ext cx="7046975" cy="46862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6122" y="4446270"/>
              <a:ext cx="1610995" cy="650875"/>
            </a:xfrm>
            <a:custGeom>
              <a:avLst/>
              <a:gdLst/>
              <a:ahLst/>
              <a:cxnLst/>
              <a:rect l="l" t="t" r="r" b="b"/>
              <a:pathLst>
                <a:path w="1610995" h="650875">
                  <a:moveTo>
                    <a:pt x="0" y="325373"/>
                  </a:moveTo>
                  <a:lnTo>
                    <a:pt x="10541" y="272595"/>
                  </a:lnTo>
                  <a:lnTo>
                    <a:pt x="41061" y="222528"/>
                  </a:lnTo>
                  <a:lnTo>
                    <a:pt x="89900" y="175843"/>
                  </a:lnTo>
                  <a:lnTo>
                    <a:pt x="155401" y="133209"/>
                  </a:lnTo>
                  <a:lnTo>
                    <a:pt x="193881" y="113621"/>
                  </a:lnTo>
                  <a:lnTo>
                    <a:pt x="235905" y="95297"/>
                  </a:lnTo>
                  <a:lnTo>
                    <a:pt x="281265" y="78321"/>
                  </a:lnTo>
                  <a:lnTo>
                    <a:pt x="329754" y="62776"/>
                  </a:lnTo>
                  <a:lnTo>
                    <a:pt x="381165" y="48747"/>
                  </a:lnTo>
                  <a:lnTo>
                    <a:pt x="435290" y="36316"/>
                  </a:lnTo>
                  <a:lnTo>
                    <a:pt x="491922" y="25568"/>
                  </a:lnTo>
                  <a:lnTo>
                    <a:pt x="550854" y="16587"/>
                  </a:lnTo>
                  <a:lnTo>
                    <a:pt x="611878" y="9455"/>
                  </a:lnTo>
                  <a:lnTo>
                    <a:pt x="674788" y="4258"/>
                  </a:lnTo>
                  <a:lnTo>
                    <a:pt x="739375" y="1078"/>
                  </a:lnTo>
                  <a:lnTo>
                    <a:pt x="805434" y="0"/>
                  </a:lnTo>
                  <a:lnTo>
                    <a:pt x="871492" y="1078"/>
                  </a:lnTo>
                  <a:lnTo>
                    <a:pt x="936079" y="4258"/>
                  </a:lnTo>
                  <a:lnTo>
                    <a:pt x="998989" y="9455"/>
                  </a:lnTo>
                  <a:lnTo>
                    <a:pt x="1060013" y="16587"/>
                  </a:lnTo>
                  <a:lnTo>
                    <a:pt x="1118945" y="25568"/>
                  </a:lnTo>
                  <a:lnTo>
                    <a:pt x="1175577" y="36316"/>
                  </a:lnTo>
                  <a:lnTo>
                    <a:pt x="1229702" y="48747"/>
                  </a:lnTo>
                  <a:lnTo>
                    <a:pt x="1281113" y="62776"/>
                  </a:lnTo>
                  <a:lnTo>
                    <a:pt x="1329602" y="78321"/>
                  </a:lnTo>
                  <a:lnTo>
                    <a:pt x="1374962" y="95297"/>
                  </a:lnTo>
                  <a:lnTo>
                    <a:pt x="1416986" y="113621"/>
                  </a:lnTo>
                  <a:lnTo>
                    <a:pt x="1455466" y="133209"/>
                  </a:lnTo>
                  <a:lnTo>
                    <a:pt x="1490195" y="153978"/>
                  </a:lnTo>
                  <a:lnTo>
                    <a:pt x="1547573" y="198721"/>
                  </a:lnTo>
                  <a:lnTo>
                    <a:pt x="1587460" y="247180"/>
                  </a:lnTo>
                  <a:lnTo>
                    <a:pt x="1608198" y="298687"/>
                  </a:lnTo>
                  <a:lnTo>
                    <a:pt x="1610868" y="325373"/>
                  </a:lnTo>
                  <a:lnTo>
                    <a:pt x="1608198" y="352060"/>
                  </a:lnTo>
                  <a:lnTo>
                    <a:pt x="1587460" y="403567"/>
                  </a:lnTo>
                  <a:lnTo>
                    <a:pt x="1547573" y="452026"/>
                  </a:lnTo>
                  <a:lnTo>
                    <a:pt x="1490195" y="496769"/>
                  </a:lnTo>
                  <a:lnTo>
                    <a:pt x="1455466" y="517538"/>
                  </a:lnTo>
                  <a:lnTo>
                    <a:pt x="1416986" y="537126"/>
                  </a:lnTo>
                  <a:lnTo>
                    <a:pt x="1374962" y="555450"/>
                  </a:lnTo>
                  <a:lnTo>
                    <a:pt x="1329602" y="572426"/>
                  </a:lnTo>
                  <a:lnTo>
                    <a:pt x="1281113" y="587971"/>
                  </a:lnTo>
                  <a:lnTo>
                    <a:pt x="1229702" y="602000"/>
                  </a:lnTo>
                  <a:lnTo>
                    <a:pt x="1175577" y="614431"/>
                  </a:lnTo>
                  <a:lnTo>
                    <a:pt x="1118945" y="625179"/>
                  </a:lnTo>
                  <a:lnTo>
                    <a:pt x="1060013" y="634160"/>
                  </a:lnTo>
                  <a:lnTo>
                    <a:pt x="998989" y="641292"/>
                  </a:lnTo>
                  <a:lnTo>
                    <a:pt x="936079" y="646489"/>
                  </a:lnTo>
                  <a:lnTo>
                    <a:pt x="871492" y="649669"/>
                  </a:lnTo>
                  <a:lnTo>
                    <a:pt x="805434" y="650747"/>
                  </a:lnTo>
                  <a:lnTo>
                    <a:pt x="739375" y="649669"/>
                  </a:lnTo>
                  <a:lnTo>
                    <a:pt x="674788" y="646489"/>
                  </a:lnTo>
                  <a:lnTo>
                    <a:pt x="611878" y="641292"/>
                  </a:lnTo>
                  <a:lnTo>
                    <a:pt x="550854" y="634160"/>
                  </a:lnTo>
                  <a:lnTo>
                    <a:pt x="491922" y="625179"/>
                  </a:lnTo>
                  <a:lnTo>
                    <a:pt x="435290" y="614431"/>
                  </a:lnTo>
                  <a:lnTo>
                    <a:pt x="381165" y="602000"/>
                  </a:lnTo>
                  <a:lnTo>
                    <a:pt x="329754" y="587971"/>
                  </a:lnTo>
                  <a:lnTo>
                    <a:pt x="281265" y="572426"/>
                  </a:lnTo>
                  <a:lnTo>
                    <a:pt x="235905" y="555450"/>
                  </a:lnTo>
                  <a:lnTo>
                    <a:pt x="193881" y="537126"/>
                  </a:lnTo>
                  <a:lnTo>
                    <a:pt x="155401" y="517538"/>
                  </a:lnTo>
                  <a:lnTo>
                    <a:pt x="120672" y="496769"/>
                  </a:lnTo>
                  <a:lnTo>
                    <a:pt x="63294" y="452026"/>
                  </a:lnTo>
                  <a:lnTo>
                    <a:pt x="23407" y="403567"/>
                  </a:lnTo>
                  <a:lnTo>
                    <a:pt x="2669" y="352060"/>
                  </a:lnTo>
                  <a:lnTo>
                    <a:pt x="0" y="325373"/>
                  </a:lnTo>
                  <a:close/>
                </a:path>
              </a:pathLst>
            </a:custGeom>
            <a:ln w="44196">
              <a:solidFill>
                <a:srgbClr val="FF0000"/>
              </a:solidFill>
            </a:ln>
          </p:spPr>
          <p:txBody>
            <a:bodyPr wrap="square" lIns="0" tIns="0" rIns="0" bIns="0" rtlCol="0"/>
            <a:lstStyle/>
            <a:p>
              <a:endParaRPr/>
            </a:p>
          </p:txBody>
        </p:sp>
        <p:sp>
          <p:nvSpPr>
            <p:cNvPr id="5" name="object 5"/>
            <p:cNvSpPr/>
            <p:nvPr/>
          </p:nvSpPr>
          <p:spPr>
            <a:xfrm>
              <a:off x="3854958" y="4446270"/>
              <a:ext cx="1610995" cy="650875"/>
            </a:xfrm>
            <a:custGeom>
              <a:avLst/>
              <a:gdLst/>
              <a:ahLst/>
              <a:cxnLst/>
              <a:rect l="l" t="t" r="r" b="b"/>
              <a:pathLst>
                <a:path w="1610995" h="650875">
                  <a:moveTo>
                    <a:pt x="0" y="325373"/>
                  </a:moveTo>
                  <a:lnTo>
                    <a:pt x="10541" y="272595"/>
                  </a:lnTo>
                  <a:lnTo>
                    <a:pt x="41061" y="222528"/>
                  </a:lnTo>
                  <a:lnTo>
                    <a:pt x="89900" y="175843"/>
                  </a:lnTo>
                  <a:lnTo>
                    <a:pt x="155401" y="133209"/>
                  </a:lnTo>
                  <a:lnTo>
                    <a:pt x="193881" y="113621"/>
                  </a:lnTo>
                  <a:lnTo>
                    <a:pt x="235905" y="95297"/>
                  </a:lnTo>
                  <a:lnTo>
                    <a:pt x="281265" y="78321"/>
                  </a:lnTo>
                  <a:lnTo>
                    <a:pt x="329754" y="62776"/>
                  </a:lnTo>
                  <a:lnTo>
                    <a:pt x="381165" y="48747"/>
                  </a:lnTo>
                  <a:lnTo>
                    <a:pt x="435290" y="36316"/>
                  </a:lnTo>
                  <a:lnTo>
                    <a:pt x="491922" y="25568"/>
                  </a:lnTo>
                  <a:lnTo>
                    <a:pt x="550854" y="16587"/>
                  </a:lnTo>
                  <a:lnTo>
                    <a:pt x="611878" y="9455"/>
                  </a:lnTo>
                  <a:lnTo>
                    <a:pt x="674788" y="4258"/>
                  </a:lnTo>
                  <a:lnTo>
                    <a:pt x="739375" y="1078"/>
                  </a:lnTo>
                  <a:lnTo>
                    <a:pt x="805434" y="0"/>
                  </a:lnTo>
                  <a:lnTo>
                    <a:pt x="871492" y="1078"/>
                  </a:lnTo>
                  <a:lnTo>
                    <a:pt x="936079" y="4258"/>
                  </a:lnTo>
                  <a:lnTo>
                    <a:pt x="998989" y="9455"/>
                  </a:lnTo>
                  <a:lnTo>
                    <a:pt x="1060013" y="16587"/>
                  </a:lnTo>
                  <a:lnTo>
                    <a:pt x="1118945" y="25568"/>
                  </a:lnTo>
                  <a:lnTo>
                    <a:pt x="1175577" y="36316"/>
                  </a:lnTo>
                  <a:lnTo>
                    <a:pt x="1229702" y="48747"/>
                  </a:lnTo>
                  <a:lnTo>
                    <a:pt x="1281113" y="62776"/>
                  </a:lnTo>
                  <a:lnTo>
                    <a:pt x="1329602" y="78321"/>
                  </a:lnTo>
                  <a:lnTo>
                    <a:pt x="1374962" y="95297"/>
                  </a:lnTo>
                  <a:lnTo>
                    <a:pt x="1416986" y="113621"/>
                  </a:lnTo>
                  <a:lnTo>
                    <a:pt x="1455466" y="133209"/>
                  </a:lnTo>
                  <a:lnTo>
                    <a:pt x="1490195" y="153978"/>
                  </a:lnTo>
                  <a:lnTo>
                    <a:pt x="1547573" y="198721"/>
                  </a:lnTo>
                  <a:lnTo>
                    <a:pt x="1587460" y="247180"/>
                  </a:lnTo>
                  <a:lnTo>
                    <a:pt x="1608198" y="298687"/>
                  </a:lnTo>
                  <a:lnTo>
                    <a:pt x="1610868" y="325373"/>
                  </a:lnTo>
                  <a:lnTo>
                    <a:pt x="1608198" y="352060"/>
                  </a:lnTo>
                  <a:lnTo>
                    <a:pt x="1587460" y="403567"/>
                  </a:lnTo>
                  <a:lnTo>
                    <a:pt x="1547573" y="452026"/>
                  </a:lnTo>
                  <a:lnTo>
                    <a:pt x="1490195" y="496769"/>
                  </a:lnTo>
                  <a:lnTo>
                    <a:pt x="1455466" y="517538"/>
                  </a:lnTo>
                  <a:lnTo>
                    <a:pt x="1416986" y="537126"/>
                  </a:lnTo>
                  <a:lnTo>
                    <a:pt x="1374962" y="555450"/>
                  </a:lnTo>
                  <a:lnTo>
                    <a:pt x="1329602" y="572426"/>
                  </a:lnTo>
                  <a:lnTo>
                    <a:pt x="1281113" y="587971"/>
                  </a:lnTo>
                  <a:lnTo>
                    <a:pt x="1229702" y="602000"/>
                  </a:lnTo>
                  <a:lnTo>
                    <a:pt x="1175577" y="614431"/>
                  </a:lnTo>
                  <a:lnTo>
                    <a:pt x="1118945" y="625179"/>
                  </a:lnTo>
                  <a:lnTo>
                    <a:pt x="1060013" y="634160"/>
                  </a:lnTo>
                  <a:lnTo>
                    <a:pt x="998989" y="641292"/>
                  </a:lnTo>
                  <a:lnTo>
                    <a:pt x="936079" y="646489"/>
                  </a:lnTo>
                  <a:lnTo>
                    <a:pt x="871492" y="649669"/>
                  </a:lnTo>
                  <a:lnTo>
                    <a:pt x="805434" y="650747"/>
                  </a:lnTo>
                  <a:lnTo>
                    <a:pt x="739375" y="649669"/>
                  </a:lnTo>
                  <a:lnTo>
                    <a:pt x="674788" y="646489"/>
                  </a:lnTo>
                  <a:lnTo>
                    <a:pt x="611878" y="641292"/>
                  </a:lnTo>
                  <a:lnTo>
                    <a:pt x="550854" y="634160"/>
                  </a:lnTo>
                  <a:lnTo>
                    <a:pt x="491922" y="625179"/>
                  </a:lnTo>
                  <a:lnTo>
                    <a:pt x="435290" y="614431"/>
                  </a:lnTo>
                  <a:lnTo>
                    <a:pt x="381165" y="602000"/>
                  </a:lnTo>
                  <a:lnTo>
                    <a:pt x="329754" y="587971"/>
                  </a:lnTo>
                  <a:lnTo>
                    <a:pt x="281265" y="572426"/>
                  </a:lnTo>
                  <a:lnTo>
                    <a:pt x="235905" y="555450"/>
                  </a:lnTo>
                  <a:lnTo>
                    <a:pt x="193881" y="537126"/>
                  </a:lnTo>
                  <a:lnTo>
                    <a:pt x="155401" y="517538"/>
                  </a:lnTo>
                  <a:lnTo>
                    <a:pt x="120672" y="496769"/>
                  </a:lnTo>
                  <a:lnTo>
                    <a:pt x="63294" y="452026"/>
                  </a:lnTo>
                  <a:lnTo>
                    <a:pt x="23407" y="403567"/>
                  </a:lnTo>
                  <a:lnTo>
                    <a:pt x="2669" y="352060"/>
                  </a:lnTo>
                  <a:lnTo>
                    <a:pt x="0" y="325373"/>
                  </a:lnTo>
                  <a:close/>
                </a:path>
              </a:pathLst>
            </a:custGeom>
            <a:ln w="44196">
              <a:solidFill>
                <a:srgbClr val="FF0000"/>
              </a:solidFill>
            </a:ln>
          </p:spPr>
          <p:txBody>
            <a:bodyPr wrap="square" lIns="0" tIns="0" rIns="0" bIns="0" rtlCol="0"/>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551497"/>
            <a:ext cx="4331970" cy="513715"/>
          </a:xfrm>
          <a:prstGeom prst="rect">
            <a:avLst/>
          </a:prstGeom>
        </p:spPr>
        <p:txBody>
          <a:bodyPr vert="horz" wrap="square" lIns="0" tIns="13335" rIns="0" bIns="0" rtlCol="0">
            <a:spAutoFit/>
          </a:bodyPr>
          <a:lstStyle/>
          <a:p>
            <a:pPr marL="12700">
              <a:lnSpc>
                <a:spcPct val="100000"/>
              </a:lnSpc>
              <a:spcBef>
                <a:spcPts val="105"/>
              </a:spcBef>
            </a:pPr>
            <a:r>
              <a:rPr sz="3200" spc="-5" dirty="0"/>
              <a:t>Output Example </a:t>
            </a:r>
            <a:r>
              <a:rPr sz="3200" dirty="0"/>
              <a:t>(1 </a:t>
            </a:r>
            <a:r>
              <a:rPr sz="3200" spc="-5" dirty="0"/>
              <a:t>of</a:t>
            </a:r>
            <a:r>
              <a:rPr sz="3200" spc="-114" dirty="0"/>
              <a:t> </a:t>
            </a:r>
            <a:r>
              <a:rPr sz="3200" spc="-10" dirty="0"/>
              <a:t>2)</a:t>
            </a:r>
            <a:endParaRPr sz="3200"/>
          </a:p>
        </p:txBody>
      </p:sp>
      <p:grpSp>
        <p:nvGrpSpPr>
          <p:cNvPr id="5" name="Group 4" descr="Screenshot of the output showing chem name, facility name; stack basis estimate code and the stack total release." title="Output Example 1 of 2">
            <a:extLst>
              <a:ext uri="{FF2B5EF4-FFF2-40B4-BE49-F238E27FC236}">
                <a16:creationId xmlns:a16="http://schemas.microsoft.com/office/drawing/2014/main" id="{050857C2-0DDD-4E6A-9CD3-77AAC2B39A60}"/>
              </a:ext>
            </a:extLst>
          </p:cNvPr>
          <p:cNvGrpSpPr/>
          <p:nvPr/>
        </p:nvGrpSpPr>
        <p:grpSpPr>
          <a:xfrm>
            <a:off x="344623" y="1749551"/>
            <a:ext cx="8658680" cy="4676496"/>
            <a:chOff x="344623" y="1749551"/>
            <a:chExt cx="8658680" cy="4676496"/>
          </a:xfrm>
        </p:grpSpPr>
        <p:sp>
          <p:nvSpPr>
            <p:cNvPr id="3" name="object 3" title="Artifact"/>
            <p:cNvSpPr/>
            <p:nvPr/>
          </p:nvSpPr>
          <p:spPr>
            <a:xfrm>
              <a:off x="382200" y="1749551"/>
              <a:ext cx="8379599" cy="2324099"/>
            </a:xfrm>
            <a:prstGeom prst="rect">
              <a:avLst/>
            </a:prstGeom>
            <a:blipFill>
              <a:blip r:embed="rId2" cstate="print"/>
              <a:stretch>
                <a:fillRect/>
              </a:stretch>
            </a:blipFill>
          </p:spPr>
          <p:txBody>
            <a:bodyPr wrap="square" lIns="0" tIns="0" rIns="0" bIns="0" rtlCol="0"/>
            <a:lstStyle/>
            <a:p>
              <a:endParaRPr/>
            </a:p>
          </p:txBody>
        </p:sp>
        <p:sp>
          <p:nvSpPr>
            <p:cNvPr id="4" name="object 4" title="Artifact"/>
            <p:cNvSpPr/>
            <p:nvPr/>
          </p:nvSpPr>
          <p:spPr>
            <a:xfrm>
              <a:off x="344623" y="4430776"/>
              <a:ext cx="8658680" cy="1995271"/>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551497"/>
            <a:ext cx="4331970" cy="513715"/>
          </a:xfrm>
          <a:prstGeom prst="rect">
            <a:avLst/>
          </a:prstGeom>
        </p:spPr>
        <p:txBody>
          <a:bodyPr vert="horz" wrap="square" lIns="0" tIns="13335" rIns="0" bIns="0" rtlCol="0">
            <a:spAutoFit/>
          </a:bodyPr>
          <a:lstStyle/>
          <a:p>
            <a:pPr marL="12700">
              <a:lnSpc>
                <a:spcPct val="100000"/>
              </a:lnSpc>
              <a:spcBef>
                <a:spcPts val="105"/>
              </a:spcBef>
            </a:pPr>
            <a:r>
              <a:rPr sz="3200" spc="-5" dirty="0"/>
              <a:t>Output Example </a:t>
            </a:r>
            <a:r>
              <a:rPr sz="3200" dirty="0"/>
              <a:t>(2 </a:t>
            </a:r>
            <a:r>
              <a:rPr sz="3200" spc="-5" dirty="0"/>
              <a:t>of</a:t>
            </a:r>
            <a:r>
              <a:rPr sz="3200" spc="-114" dirty="0"/>
              <a:t> </a:t>
            </a:r>
            <a:r>
              <a:rPr sz="3200" spc="-10" dirty="0"/>
              <a:t>2)</a:t>
            </a:r>
            <a:endParaRPr sz="3200"/>
          </a:p>
        </p:txBody>
      </p:sp>
      <p:grpSp>
        <p:nvGrpSpPr>
          <p:cNvPr id="10" name="Group 9" descr="Screenshot of output tables with control device codes listed." title="Output Example 2 of 2">
            <a:extLst>
              <a:ext uri="{FF2B5EF4-FFF2-40B4-BE49-F238E27FC236}">
                <a16:creationId xmlns:a16="http://schemas.microsoft.com/office/drawing/2014/main" id="{72580CF2-D2A6-4E86-A282-4235E494B0D7}"/>
              </a:ext>
            </a:extLst>
          </p:cNvPr>
          <p:cNvGrpSpPr/>
          <p:nvPr/>
        </p:nvGrpSpPr>
        <p:grpSpPr>
          <a:xfrm>
            <a:off x="304152" y="1716023"/>
            <a:ext cx="8713354" cy="4930140"/>
            <a:chOff x="304152" y="1716023"/>
            <a:chExt cx="8713354" cy="4930140"/>
          </a:xfrm>
        </p:grpSpPr>
        <p:sp>
          <p:nvSpPr>
            <p:cNvPr id="4" name="object 4" title="artifact"/>
            <p:cNvSpPr/>
            <p:nvPr/>
          </p:nvSpPr>
          <p:spPr>
            <a:xfrm>
              <a:off x="5667755" y="1716023"/>
              <a:ext cx="3349751" cy="2324100"/>
            </a:xfrm>
            <a:prstGeom prst="rect">
              <a:avLst/>
            </a:prstGeom>
            <a:blipFill>
              <a:blip r:embed="rId2" cstate="print"/>
              <a:stretch>
                <a:fillRect/>
              </a:stretch>
            </a:blipFill>
          </p:spPr>
          <p:txBody>
            <a:bodyPr wrap="square" lIns="0" tIns="0" rIns="0" bIns="0" rtlCol="0"/>
            <a:lstStyle/>
            <a:p>
              <a:endParaRPr/>
            </a:p>
          </p:txBody>
        </p:sp>
        <p:grpSp>
          <p:nvGrpSpPr>
            <p:cNvPr id="7" name="Group 6" title="Output Example 2 of 2">
              <a:extLst>
                <a:ext uri="{FF2B5EF4-FFF2-40B4-BE49-F238E27FC236}">
                  <a16:creationId xmlns:a16="http://schemas.microsoft.com/office/drawing/2014/main" id="{9AFBC831-3A4B-43F2-9928-AED652B33263}"/>
                </a:ext>
              </a:extLst>
            </p:cNvPr>
            <p:cNvGrpSpPr/>
            <p:nvPr/>
          </p:nvGrpSpPr>
          <p:grpSpPr>
            <a:xfrm>
              <a:off x="304152" y="1716023"/>
              <a:ext cx="8379586" cy="4930140"/>
              <a:chOff x="304152" y="1716023"/>
              <a:chExt cx="8379586" cy="4930140"/>
            </a:xfrm>
          </p:grpSpPr>
          <p:sp>
            <p:nvSpPr>
              <p:cNvPr id="3" name="object 3" title="output Example "/>
              <p:cNvSpPr/>
              <p:nvPr/>
            </p:nvSpPr>
            <p:spPr>
              <a:xfrm>
                <a:off x="304152" y="1716023"/>
                <a:ext cx="8379586" cy="2324100"/>
              </a:xfrm>
              <a:prstGeom prst="rect">
                <a:avLst/>
              </a:prstGeom>
              <a:blipFill>
                <a:blip r:embed="rId3" cstate="print"/>
                <a:stretch>
                  <a:fillRect/>
                </a:stretch>
              </a:blipFill>
            </p:spPr>
            <p:txBody>
              <a:bodyPr wrap="square" lIns="0" tIns="0" rIns="0" bIns="0" rtlCol="0"/>
              <a:lstStyle/>
              <a:p>
                <a:endParaRPr/>
              </a:p>
            </p:txBody>
          </p:sp>
          <p:sp>
            <p:nvSpPr>
              <p:cNvPr id="5" name="object 5" title="Artifact"/>
              <p:cNvSpPr/>
              <p:nvPr/>
            </p:nvSpPr>
            <p:spPr>
              <a:xfrm>
                <a:off x="1145019" y="4291784"/>
                <a:ext cx="2860734" cy="2290371"/>
              </a:xfrm>
              <a:prstGeom prst="rect">
                <a:avLst/>
              </a:prstGeom>
              <a:blipFill>
                <a:blip r:embed="rId4" cstate="print"/>
                <a:stretch>
                  <a:fillRect/>
                </a:stretch>
              </a:blipFill>
            </p:spPr>
            <p:txBody>
              <a:bodyPr wrap="square" lIns="0" tIns="0" rIns="0" bIns="0" rtlCol="0"/>
              <a:lstStyle/>
              <a:p>
                <a:endParaRPr dirty="0"/>
              </a:p>
            </p:txBody>
          </p:sp>
          <p:sp>
            <p:nvSpPr>
              <p:cNvPr id="6" name="object 6" title="Artifact"/>
              <p:cNvSpPr/>
              <p:nvPr/>
            </p:nvSpPr>
            <p:spPr>
              <a:xfrm>
                <a:off x="4780810" y="4253484"/>
                <a:ext cx="2672572" cy="2392679"/>
              </a:xfrm>
              <a:prstGeom prst="rect">
                <a:avLst/>
              </a:prstGeom>
              <a:blipFill>
                <a:blip r:embed="rId5" cstate="print"/>
                <a:stretch>
                  <a:fillRect/>
                </a:stretch>
              </a:blipFill>
            </p:spPr>
            <p:txBody>
              <a:bodyPr wrap="square" lIns="0" tIns="0" rIns="0" bIns="0" rtlCol="0"/>
              <a:lstStyle/>
              <a:p>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551497"/>
            <a:ext cx="4447540" cy="513715"/>
          </a:xfrm>
          <a:prstGeom prst="rect">
            <a:avLst/>
          </a:prstGeom>
        </p:spPr>
        <p:txBody>
          <a:bodyPr vert="horz" wrap="square" lIns="0" tIns="13335" rIns="0" bIns="0" rtlCol="0">
            <a:spAutoFit/>
          </a:bodyPr>
          <a:lstStyle/>
          <a:p>
            <a:pPr marL="12700">
              <a:lnSpc>
                <a:spcPct val="100000"/>
              </a:lnSpc>
              <a:spcBef>
                <a:spcPts val="105"/>
              </a:spcBef>
            </a:pPr>
            <a:r>
              <a:rPr sz="3200" spc="-5" dirty="0"/>
              <a:t>Basis of Estimate</a:t>
            </a:r>
            <a:r>
              <a:rPr sz="3200" spc="-65" dirty="0"/>
              <a:t> </a:t>
            </a:r>
            <a:r>
              <a:rPr sz="3200" spc="-10" dirty="0"/>
              <a:t>Codes</a:t>
            </a:r>
            <a:endParaRPr sz="3200"/>
          </a:p>
        </p:txBody>
      </p:sp>
      <p:sp>
        <p:nvSpPr>
          <p:cNvPr id="3" name="object 3" descr="Screenshot of the available basis of estimate codes" title="Basis of Estimate Codes"/>
          <p:cNvSpPr/>
          <p:nvPr/>
        </p:nvSpPr>
        <p:spPr>
          <a:xfrm>
            <a:off x="269623" y="1919223"/>
            <a:ext cx="8658680" cy="199527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139" y="551497"/>
            <a:ext cx="3868420" cy="513715"/>
          </a:xfrm>
          <a:prstGeom prst="rect">
            <a:avLst/>
          </a:prstGeom>
        </p:spPr>
        <p:txBody>
          <a:bodyPr vert="horz" wrap="square" lIns="0" tIns="13335" rIns="0" bIns="0" rtlCol="0">
            <a:spAutoFit/>
          </a:bodyPr>
          <a:lstStyle/>
          <a:p>
            <a:pPr marL="12700">
              <a:lnSpc>
                <a:spcPct val="100000"/>
              </a:lnSpc>
              <a:spcBef>
                <a:spcPts val="105"/>
              </a:spcBef>
            </a:pPr>
            <a:r>
              <a:rPr sz="3200" spc="-30" dirty="0"/>
              <a:t>Waste </a:t>
            </a:r>
            <a:r>
              <a:rPr sz="3200" spc="-5" dirty="0"/>
              <a:t>Stream</a:t>
            </a:r>
            <a:r>
              <a:rPr sz="3200" spc="-40" dirty="0"/>
              <a:t> </a:t>
            </a:r>
            <a:r>
              <a:rPr sz="3200" spc="-10" dirty="0"/>
              <a:t>Codes</a:t>
            </a:r>
            <a:endParaRPr sz="3200"/>
          </a:p>
        </p:txBody>
      </p:sp>
      <p:sp>
        <p:nvSpPr>
          <p:cNvPr id="3" name="object 3" descr="Screenshot of the Waste Stream Codes available." title="Waste Stream Codes"/>
          <p:cNvSpPr/>
          <p:nvPr/>
        </p:nvSpPr>
        <p:spPr>
          <a:xfrm>
            <a:off x="847893" y="2486534"/>
            <a:ext cx="7405880" cy="252751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139" y="551497"/>
            <a:ext cx="4384675" cy="513715"/>
          </a:xfrm>
          <a:prstGeom prst="rect">
            <a:avLst/>
          </a:prstGeom>
        </p:spPr>
        <p:txBody>
          <a:bodyPr vert="horz" wrap="square" lIns="0" tIns="13335" rIns="0" bIns="0" rtlCol="0">
            <a:spAutoFit/>
          </a:bodyPr>
          <a:lstStyle/>
          <a:p>
            <a:pPr marL="12700">
              <a:lnSpc>
                <a:spcPct val="100000"/>
              </a:lnSpc>
              <a:spcBef>
                <a:spcPts val="105"/>
              </a:spcBef>
            </a:pPr>
            <a:r>
              <a:rPr sz="3200" spc="-30" dirty="0"/>
              <a:t>Waste </a:t>
            </a:r>
            <a:r>
              <a:rPr sz="3200" spc="-20" dirty="0"/>
              <a:t>Treatment</a:t>
            </a:r>
            <a:r>
              <a:rPr sz="3200" spc="-105" dirty="0"/>
              <a:t> </a:t>
            </a:r>
            <a:r>
              <a:rPr sz="3200" spc="-10" dirty="0"/>
              <a:t>Codes</a:t>
            </a:r>
            <a:endParaRPr sz="3200"/>
          </a:p>
        </p:txBody>
      </p:sp>
      <p:sp>
        <p:nvSpPr>
          <p:cNvPr id="3" name="object 3" descr="Screenshot of the Waste Treament Codes table." title="Waste Treatment Codes"/>
          <p:cNvSpPr/>
          <p:nvPr/>
        </p:nvSpPr>
        <p:spPr>
          <a:xfrm>
            <a:off x="1750847" y="1479789"/>
            <a:ext cx="5732826" cy="460706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0184" y="1931924"/>
            <a:ext cx="3724910" cy="696595"/>
          </a:xfrm>
          <a:prstGeom prst="rect">
            <a:avLst/>
          </a:prstGeom>
        </p:spPr>
        <p:txBody>
          <a:bodyPr vert="horz" wrap="square" lIns="0" tIns="13335" rIns="0" bIns="0" rtlCol="0">
            <a:spAutoFit/>
          </a:bodyPr>
          <a:lstStyle/>
          <a:p>
            <a:pPr marL="12700">
              <a:lnSpc>
                <a:spcPct val="100000"/>
              </a:lnSpc>
              <a:spcBef>
                <a:spcPts val="105"/>
              </a:spcBef>
            </a:pPr>
            <a:r>
              <a:rPr sz="4400" dirty="0"/>
              <a:t>TRI EZ</a:t>
            </a:r>
            <a:r>
              <a:rPr sz="4400" spc="-85" dirty="0"/>
              <a:t> </a:t>
            </a:r>
            <a:r>
              <a:rPr sz="4400" dirty="0"/>
              <a:t>Search</a:t>
            </a:r>
            <a:endParaRPr sz="4400"/>
          </a:p>
        </p:txBody>
      </p:sp>
      <p:sp>
        <p:nvSpPr>
          <p:cNvPr id="4" name="object 4"/>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5" name="object 5"/>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28</a:t>
            </a:fld>
            <a:endParaRPr spc="-5" dirty="0"/>
          </a:p>
        </p:txBody>
      </p:sp>
      <p:sp>
        <p:nvSpPr>
          <p:cNvPr id="3" name="object 3"/>
          <p:cNvSpPr txBox="1"/>
          <p:nvPr/>
        </p:nvSpPr>
        <p:spPr>
          <a:xfrm>
            <a:off x="1145539" y="3073400"/>
            <a:ext cx="6617334" cy="221996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The following </a:t>
            </a:r>
            <a:r>
              <a:rPr sz="2400" spc="-10" dirty="0">
                <a:latin typeface="Arial"/>
                <a:cs typeface="Arial"/>
              </a:rPr>
              <a:t>example </a:t>
            </a:r>
            <a:r>
              <a:rPr sz="2400" spc="-5" dirty="0">
                <a:latin typeface="Arial"/>
                <a:cs typeface="Arial"/>
              </a:rPr>
              <a:t>will return most of the  same data elements as the previous Form R </a:t>
            </a:r>
            <a:r>
              <a:rPr sz="2400" spc="-10" dirty="0">
                <a:latin typeface="Arial"/>
                <a:cs typeface="Arial"/>
              </a:rPr>
              <a:t>and  </a:t>
            </a:r>
            <a:r>
              <a:rPr sz="2400" dirty="0">
                <a:latin typeface="Arial"/>
                <a:cs typeface="Arial"/>
              </a:rPr>
              <a:t>A </a:t>
            </a:r>
            <a:r>
              <a:rPr sz="2400" spc="-5" dirty="0">
                <a:latin typeface="Arial"/>
                <a:cs typeface="Arial"/>
              </a:rPr>
              <a:t>Download</a:t>
            </a:r>
            <a:r>
              <a:rPr sz="2400" spc="-100" dirty="0">
                <a:latin typeface="Arial"/>
                <a:cs typeface="Arial"/>
              </a:rPr>
              <a:t> </a:t>
            </a:r>
            <a:r>
              <a:rPr sz="2400" spc="-5" dirty="0">
                <a:latin typeface="Arial"/>
                <a:cs typeface="Arial"/>
              </a:rPr>
              <a:t>report.</a:t>
            </a:r>
            <a:endParaRPr sz="2400">
              <a:latin typeface="Arial"/>
              <a:cs typeface="Arial"/>
            </a:endParaRPr>
          </a:p>
          <a:p>
            <a:pPr>
              <a:lnSpc>
                <a:spcPct val="100000"/>
              </a:lnSpc>
              <a:spcBef>
                <a:spcPts val="5"/>
              </a:spcBef>
            </a:pPr>
            <a:endParaRPr sz="2500">
              <a:latin typeface="Times New Roman"/>
              <a:cs typeface="Times New Roman"/>
            </a:endParaRPr>
          </a:p>
          <a:p>
            <a:pPr marL="12700" marR="57785">
              <a:lnSpc>
                <a:spcPct val="100000"/>
              </a:lnSpc>
            </a:pPr>
            <a:r>
              <a:rPr sz="2400" spc="-5" dirty="0">
                <a:latin typeface="Arial"/>
                <a:cs typeface="Arial"/>
              </a:rPr>
              <a:t>Information on the waste stream treatment is not  included.</a:t>
            </a:r>
            <a:endParaRPr sz="24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4600" y="381000"/>
            <a:ext cx="2590800" cy="307975"/>
          </a:xfrm>
          <a:prstGeom prst="rect">
            <a:avLst/>
          </a:prstGeom>
          <a:solidFill>
            <a:srgbClr val="FFFFFF"/>
          </a:solidFill>
        </p:spPr>
        <p:txBody>
          <a:bodyPr vert="horz" wrap="square" lIns="0" tIns="0" rIns="0" bIns="0" rtlCol="0">
            <a:spAutoFit/>
          </a:bodyPr>
          <a:lstStyle/>
          <a:p>
            <a:pPr marL="90805">
              <a:lnSpc>
                <a:spcPts val="2345"/>
              </a:lnSpc>
            </a:pPr>
            <a:r>
              <a:rPr sz="2000" spc="-10" dirty="0">
                <a:solidFill>
                  <a:srgbClr val="FF0000"/>
                </a:solidFill>
                <a:hlinkClick r:id="rId2"/>
              </a:rPr>
              <a:t>www.epa.gov/enviro</a:t>
            </a:r>
            <a:endParaRPr sz="2000"/>
          </a:p>
        </p:txBody>
      </p:sp>
      <p:grpSp>
        <p:nvGrpSpPr>
          <p:cNvPr id="9" name="Group 8" descr="Landing page for Envirofacts at heepts//www3.epa.gov/enviro/ with TRI section highlighted." title="Envirofacts">
            <a:extLst>
              <a:ext uri="{FF2B5EF4-FFF2-40B4-BE49-F238E27FC236}">
                <a16:creationId xmlns:a16="http://schemas.microsoft.com/office/drawing/2014/main" id="{F6A70FA3-0D63-4A4F-B378-BE253EB65CD7}"/>
              </a:ext>
            </a:extLst>
          </p:cNvPr>
          <p:cNvGrpSpPr/>
          <p:nvPr/>
        </p:nvGrpSpPr>
        <p:grpSpPr>
          <a:xfrm>
            <a:off x="685800" y="385572"/>
            <a:ext cx="6520434" cy="5900927"/>
            <a:chOff x="685800" y="385572"/>
            <a:chExt cx="6520434" cy="5900927"/>
          </a:xfrm>
        </p:grpSpPr>
        <p:sp>
          <p:nvSpPr>
            <p:cNvPr id="2" name="object 2" title="Artifact"/>
            <p:cNvSpPr/>
            <p:nvPr/>
          </p:nvSpPr>
          <p:spPr>
            <a:xfrm>
              <a:off x="685800" y="385572"/>
              <a:ext cx="6519671" cy="590092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453634" y="4572761"/>
              <a:ext cx="1752600" cy="1066800"/>
            </a:xfrm>
            <a:custGeom>
              <a:avLst/>
              <a:gdLst/>
              <a:ahLst/>
              <a:cxnLst/>
              <a:rect l="l" t="t" r="r" b="b"/>
              <a:pathLst>
                <a:path w="1752600" h="1066800">
                  <a:moveTo>
                    <a:pt x="0" y="533400"/>
                  </a:moveTo>
                  <a:lnTo>
                    <a:pt x="7999" y="461020"/>
                  </a:lnTo>
                  <a:lnTo>
                    <a:pt x="31301" y="391600"/>
                  </a:lnTo>
                  <a:lnTo>
                    <a:pt x="68863" y="325776"/>
                  </a:lnTo>
                  <a:lnTo>
                    <a:pt x="92664" y="294410"/>
                  </a:lnTo>
                  <a:lnTo>
                    <a:pt x="119639" y="264182"/>
                  </a:lnTo>
                  <a:lnTo>
                    <a:pt x="149657" y="235170"/>
                  </a:lnTo>
                  <a:lnTo>
                    <a:pt x="182586" y="207454"/>
                  </a:lnTo>
                  <a:lnTo>
                    <a:pt x="218298" y="181114"/>
                  </a:lnTo>
                  <a:lnTo>
                    <a:pt x="256660" y="156229"/>
                  </a:lnTo>
                  <a:lnTo>
                    <a:pt x="297543" y="132877"/>
                  </a:lnTo>
                  <a:lnTo>
                    <a:pt x="340817" y="111140"/>
                  </a:lnTo>
                  <a:lnTo>
                    <a:pt x="386350" y="91096"/>
                  </a:lnTo>
                  <a:lnTo>
                    <a:pt x="434012" y="72824"/>
                  </a:lnTo>
                  <a:lnTo>
                    <a:pt x="483673" y="56405"/>
                  </a:lnTo>
                  <a:lnTo>
                    <a:pt x="535202" y="41917"/>
                  </a:lnTo>
                  <a:lnTo>
                    <a:pt x="588469" y="29440"/>
                  </a:lnTo>
                  <a:lnTo>
                    <a:pt x="643343" y="19053"/>
                  </a:lnTo>
                  <a:lnTo>
                    <a:pt x="699693" y="10836"/>
                  </a:lnTo>
                  <a:lnTo>
                    <a:pt x="757390" y="4869"/>
                  </a:lnTo>
                  <a:lnTo>
                    <a:pt x="816302" y="1230"/>
                  </a:lnTo>
                  <a:lnTo>
                    <a:pt x="876300" y="0"/>
                  </a:lnTo>
                  <a:lnTo>
                    <a:pt x="936297" y="1230"/>
                  </a:lnTo>
                  <a:lnTo>
                    <a:pt x="995209" y="4869"/>
                  </a:lnTo>
                  <a:lnTo>
                    <a:pt x="1052906" y="10836"/>
                  </a:lnTo>
                  <a:lnTo>
                    <a:pt x="1109256" y="19053"/>
                  </a:lnTo>
                  <a:lnTo>
                    <a:pt x="1164130" y="29440"/>
                  </a:lnTo>
                  <a:lnTo>
                    <a:pt x="1217397" y="41917"/>
                  </a:lnTo>
                  <a:lnTo>
                    <a:pt x="1268926" y="56405"/>
                  </a:lnTo>
                  <a:lnTo>
                    <a:pt x="1318587" y="72824"/>
                  </a:lnTo>
                  <a:lnTo>
                    <a:pt x="1366249" y="91096"/>
                  </a:lnTo>
                  <a:lnTo>
                    <a:pt x="1411782" y="111140"/>
                  </a:lnTo>
                  <a:lnTo>
                    <a:pt x="1455056" y="132877"/>
                  </a:lnTo>
                  <a:lnTo>
                    <a:pt x="1495939" y="156229"/>
                  </a:lnTo>
                  <a:lnTo>
                    <a:pt x="1534301" y="181114"/>
                  </a:lnTo>
                  <a:lnTo>
                    <a:pt x="1570013" y="207454"/>
                  </a:lnTo>
                  <a:lnTo>
                    <a:pt x="1602942" y="235170"/>
                  </a:lnTo>
                  <a:lnTo>
                    <a:pt x="1632960" y="264182"/>
                  </a:lnTo>
                  <a:lnTo>
                    <a:pt x="1659935" y="294410"/>
                  </a:lnTo>
                  <a:lnTo>
                    <a:pt x="1683736" y="325776"/>
                  </a:lnTo>
                  <a:lnTo>
                    <a:pt x="1704234" y="358199"/>
                  </a:lnTo>
                  <a:lnTo>
                    <a:pt x="1734796" y="425901"/>
                  </a:lnTo>
                  <a:lnTo>
                    <a:pt x="1750578" y="496880"/>
                  </a:lnTo>
                  <a:lnTo>
                    <a:pt x="1752600" y="533400"/>
                  </a:lnTo>
                  <a:lnTo>
                    <a:pt x="1750578" y="569919"/>
                  </a:lnTo>
                  <a:lnTo>
                    <a:pt x="1734796" y="640898"/>
                  </a:lnTo>
                  <a:lnTo>
                    <a:pt x="1704234" y="708600"/>
                  </a:lnTo>
                  <a:lnTo>
                    <a:pt x="1683736" y="741023"/>
                  </a:lnTo>
                  <a:lnTo>
                    <a:pt x="1659935" y="772389"/>
                  </a:lnTo>
                  <a:lnTo>
                    <a:pt x="1632960" y="802617"/>
                  </a:lnTo>
                  <a:lnTo>
                    <a:pt x="1602942" y="831629"/>
                  </a:lnTo>
                  <a:lnTo>
                    <a:pt x="1570013" y="859345"/>
                  </a:lnTo>
                  <a:lnTo>
                    <a:pt x="1534301" y="885685"/>
                  </a:lnTo>
                  <a:lnTo>
                    <a:pt x="1495939" y="910570"/>
                  </a:lnTo>
                  <a:lnTo>
                    <a:pt x="1455056" y="933922"/>
                  </a:lnTo>
                  <a:lnTo>
                    <a:pt x="1411782" y="955659"/>
                  </a:lnTo>
                  <a:lnTo>
                    <a:pt x="1366249" y="975703"/>
                  </a:lnTo>
                  <a:lnTo>
                    <a:pt x="1318587" y="993975"/>
                  </a:lnTo>
                  <a:lnTo>
                    <a:pt x="1268926" y="1010394"/>
                  </a:lnTo>
                  <a:lnTo>
                    <a:pt x="1217397" y="1024882"/>
                  </a:lnTo>
                  <a:lnTo>
                    <a:pt x="1164130" y="1037359"/>
                  </a:lnTo>
                  <a:lnTo>
                    <a:pt x="1109256" y="1047746"/>
                  </a:lnTo>
                  <a:lnTo>
                    <a:pt x="1052906" y="1055963"/>
                  </a:lnTo>
                  <a:lnTo>
                    <a:pt x="995209" y="1061930"/>
                  </a:lnTo>
                  <a:lnTo>
                    <a:pt x="936297" y="1065569"/>
                  </a:lnTo>
                  <a:lnTo>
                    <a:pt x="876300" y="1066800"/>
                  </a:lnTo>
                  <a:lnTo>
                    <a:pt x="816302" y="1065569"/>
                  </a:lnTo>
                  <a:lnTo>
                    <a:pt x="757390" y="1061930"/>
                  </a:lnTo>
                  <a:lnTo>
                    <a:pt x="699693" y="1055963"/>
                  </a:lnTo>
                  <a:lnTo>
                    <a:pt x="643343" y="1047746"/>
                  </a:lnTo>
                  <a:lnTo>
                    <a:pt x="588469" y="1037359"/>
                  </a:lnTo>
                  <a:lnTo>
                    <a:pt x="535202" y="1024882"/>
                  </a:lnTo>
                  <a:lnTo>
                    <a:pt x="483673" y="1010394"/>
                  </a:lnTo>
                  <a:lnTo>
                    <a:pt x="434012" y="993975"/>
                  </a:lnTo>
                  <a:lnTo>
                    <a:pt x="386350" y="975703"/>
                  </a:lnTo>
                  <a:lnTo>
                    <a:pt x="340817" y="955659"/>
                  </a:lnTo>
                  <a:lnTo>
                    <a:pt x="297543" y="933922"/>
                  </a:lnTo>
                  <a:lnTo>
                    <a:pt x="256660" y="910570"/>
                  </a:lnTo>
                  <a:lnTo>
                    <a:pt x="218298" y="885685"/>
                  </a:lnTo>
                  <a:lnTo>
                    <a:pt x="182586" y="859345"/>
                  </a:lnTo>
                  <a:lnTo>
                    <a:pt x="149657" y="831629"/>
                  </a:lnTo>
                  <a:lnTo>
                    <a:pt x="119639" y="802617"/>
                  </a:lnTo>
                  <a:lnTo>
                    <a:pt x="92664" y="772389"/>
                  </a:lnTo>
                  <a:lnTo>
                    <a:pt x="68863" y="741023"/>
                  </a:lnTo>
                  <a:lnTo>
                    <a:pt x="48365" y="708600"/>
                  </a:lnTo>
                  <a:lnTo>
                    <a:pt x="17803" y="640898"/>
                  </a:lnTo>
                  <a:lnTo>
                    <a:pt x="2021" y="569919"/>
                  </a:lnTo>
                  <a:lnTo>
                    <a:pt x="0" y="533400"/>
                  </a:lnTo>
                  <a:close/>
                </a:path>
              </a:pathLst>
            </a:custGeom>
            <a:ln w="25908">
              <a:solidFill>
                <a:srgbClr val="FF0000"/>
              </a:solidFill>
            </a:ln>
          </p:spPr>
          <p:txBody>
            <a:bodyPr wrap="square" lIns="0" tIns="0" rIns="0" bIns="0" rtlCol="0"/>
            <a:lstStyle/>
            <a:p>
              <a:endParaRPr/>
            </a:p>
          </p:txBody>
        </p:sp>
      </p:grpSp>
      <p:sp>
        <p:nvSpPr>
          <p:cNvPr id="6" name="object 6"/>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7" name="object 7"/>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29</a:t>
            </a:fld>
            <a:endParaRPr spc="-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85830" y="762000"/>
            <a:ext cx="6767830" cy="513715"/>
          </a:xfrm>
          <a:prstGeom prst="rect">
            <a:avLst/>
          </a:prstGeom>
        </p:spPr>
        <p:txBody>
          <a:bodyPr vert="horz" wrap="square" lIns="0" tIns="13335" rIns="0" bIns="0" rtlCol="0">
            <a:spAutoFit/>
          </a:bodyPr>
          <a:lstStyle/>
          <a:p>
            <a:pPr marL="12700">
              <a:lnSpc>
                <a:spcPct val="100000"/>
              </a:lnSpc>
              <a:spcBef>
                <a:spcPts val="105"/>
              </a:spcBef>
            </a:pPr>
            <a:r>
              <a:rPr sz="3200" spc="-5" dirty="0"/>
              <a:t>Common Issue With Some Data</a:t>
            </a:r>
            <a:r>
              <a:rPr sz="3200" spc="-95" dirty="0"/>
              <a:t> </a:t>
            </a:r>
            <a:r>
              <a:rPr sz="3200" spc="-5" dirty="0"/>
              <a:t>pulls</a:t>
            </a:r>
            <a:endParaRPr sz="3200" dirty="0"/>
          </a:p>
        </p:txBody>
      </p:sp>
      <p:sp>
        <p:nvSpPr>
          <p:cNvPr id="6" name="object 6"/>
          <p:cNvSpPr txBox="1"/>
          <p:nvPr/>
        </p:nvSpPr>
        <p:spPr>
          <a:xfrm>
            <a:off x="764540" y="6291284"/>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7" name="object 7"/>
          <p:cNvSpPr txBox="1"/>
          <p:nvPr/>
        </p:nvSpPr>
        <p:spPr>
          <a:xfrm>
            <a:off x="3345281" y="6291284"/>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0"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8" name="object 8"/>
          <p:cNvSpPr txBox="1"/>
          <p:nvPr/>
        </p:nvSpPr>
        <p:spPr>
          <a:xfrm>
            <a:off x="8254492" y="6291284"/>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8A8A8A"/>
                </a:solidFill>
                <a:latin typeface="Arial"/>
                <a:cs typeface="Arial"/>
              </a:rPr>
              <a:t>3</a:t>
            </a:fld>
            <a:endParaRPr sz="1200">
              <a:latin typeface="Arial"/>
              <a:cs typeface="Arial"/>
            </a:endParaRPr>
          </a:p>
        </p:txBody>
      </p:sp>
      <p:sp>
        <p:nvSpPr>
          <p:cNvPr id="5" name="object 5"/>
          <p:cNvSpPr txBox="1"/>
          <p:nvPr/>
        </p:nvSpPr>
        <p:spPr>
          <a:xfrm>
            <a:off x="752816" y="2009793"/>
            <a:ext cx="7767320" cy="3781425"/>
          </a:xfrm>
          <a:prstGeom prst="rect">
            <a:avLst/>
          </a:prstGeom>
        </p:spPr>
        <p:txBody>
          <a:bodyPr vert="horz" wrap="square" lIns="0" tIns="85725" rIns="0" bIns="0" rtlCol="0">
            <a:spAutoFit/>
          </a:bodyPr>
          <a:lstStyle/>
          <a:p>
            <a:pPr marL="12700">
              <a:lnSpc>
                <a:spcPct val="100000"/>
              </a:lnSpc>
              <a:spcBef>
                <a:spcPts val="675"/>
              </a:spcBef>
            </a:pPr>
            <a:r>
              <a:rPr sz="2400" spc="-5" dirty="0">
                <a:latin typeface="Arial"/>
                <a:cs typeface="Arial"/>
              </a:rPr>
              <a:t>Multiple submissions for same</a:t>
            </a:r>
            <a:r>
              <a:rPr sz="2400" spc="40" dirty="0">
                <a:latin typeface="Arial"/>
                <a:cs typeface="Arial"/>
              </a:rPr>
              <a:t> </a:t>
            </a:r>
            <a:r>
              <a:rPr sz="2400" spc="-5" dirty="0">
                <a:latin typeface="Arial"/>
                <a:cs typeface="Arial"/>
              </a:rPr>
              <a:t>chemical</a:t>
            </a:r>
            <a:endParaRPr sz="2400">
              <a:latin typeface="Arial"/>
              <a:cs typeface="Arial"/>
            </a:endParaRPr>
          </a:p>
          <a:p>
            <a:pPr marL="354965" marR="785495" indent="-342265">
              <a:lnSpc>
                <a:spcPct val="100000"/>
              </a:lnSpc>
              <a:spcBef>
                <a:spcPts val="480"/>
              </a:spcBef>
              <a:buChar char="•"/>
              <a:tabLst>
                <a:tab pos="354965" algn="l"/>
                <a:tab pos="355600" algn="l"/>
              </a:tabLst>
            </a:pPr>
            <a:r>
              <a:rPr sz="2000" spc="-5" dirty="0">
                <a:latin typeface="Arial"/>
                <a:cs typeface="Arial"/>
              </a:rPr>
              <a:t>Portion </a:t>
            </a:r>
            <a:r>
              <a:rPr sz="2000" dirty="0">
                <a:latin typeface="Arial"/>
                <a:cs typeface="Arial"/>
              </a:rPr>
              <a:t>of </a:t>
            </a:r>
            <a:r>
              <a:rPr sz="2000" spc="-5" dirty="0">
                <a:latin typeface="Arial"/>
                <a:cs typeface="Arial"/>
              </a:rPr>
              <a:t>the facility </a:t>
            </a:r>
            <a:r>
              <a:rPr sz="2000" dirty="0">
                <a:latin typeface="Arial"/>
                <a:cs typeface="Arial"/>
              </a:rPr>
              <a:t>under one </a:t>
            </a:r>
            <a:r>
              <a:rPr sz="2000" spc="-5" dirty="0">
                <a:latin typeface="Arial"/>
                <a:cs typeface="Arial"/>
              </a:rPr>
              <a:t>NAICS </a:t>
            </a:r>
            <a:r>
              <a:rPr sz="2000" dirty="0">
                <a:latin typeface="Arial"/>
                <a:cs typeface="Arial"/>
              </a:rPr>
              <a:t>and another </a:t>
            </a:r>
            <a:r>
              <a:rPr sz="2000" spc="-5" dirty="0">
                <a:latin typeface="Arial"/>
                <a:cs typeface="Arial"/>
              </a:rPr>
              <a:t>portion  </a:t>
            </a:r>
            <a:r>
              <a:rPr sz="2000" dirty="0">
                <a:latin typeface="Arial"/>
                <a:cs typeface="Arial"/>
              </a:rPr>
              <a:t>reports under a </a:t>
            </a:r>
            <a:r>
              <a:rPr sz="2000" spc="-5" dirty="0">
                <a:latin typeface="Arial"/>
                <a:cs typeface="Arial"/>
              </a:rPr>
              <a:t>different NAICS</a:t>
            </a:r>
            <a:r>
              <a:rPr sz="2000" spc="-105" dirty="0">
                <a:latin typeface="Arial"/>
                <a:cs typeface="Arial"/>
              </a:rPr>
              <a:t> </a:t>
            </a:r>
            <a:r>
              <a:rPr sz="2000" spc="-5" dirty="0">
                <a:latin typeface="Arial"/>
                <a:cs typeface="Arial"/>
              </a:rPr>
              <a:t>(multi-establishment)</a:t>
            </a:r>
            <a:endParaRPr sz="2000">
              <a:latin typeface="Arial"/>
              <a:cs typeface="Arial"/>
            </a:endParaRPr>
          </a:p>
          <a:p>
            <a:pPr marL="354965" indent="-342265">
              <a:lnSpc>
                <a:spcPct val="100000"/>
              </a:lnSpc>
              <a:spcBef>
                <a:spcPts val="480"/>
              </a:spcBef>
              <a:buChar char="•"/>
              <a:tabLst>
                <a:tab pos="354965" algn="l"/>
                <a:tab pos="355600" algn="l"/>
              </a:tabLst>
            </a:pPr>
            <a:r>
              <a:rPr sz="2000" dirty="0">
                <a:latin typeface="Arial"/>
                <a:cs typeface="Arial"/>
              </a:rPr>
              <a:t>Not required by TRI but </a:t>
            </a:r>
            <a:r>
              <a:rPr sz="2000" spc="-5" dirty="0">
                <a:latin typeface="Arial"/>
                <a:cs typeface="Arial"/>
              </a:rPr>
              <a:t>is</a:t>
            </a:r>
            <a:r>
              <a:rPr sz="2000" spc="-114" dirty="0">
                <a:latin typeface="Arial"/>
                <a:cs typeface="Arial"/>
              </a:rPr>
              <a:t> </a:t>
            </a:r>
            <a:r>
              <a:rPr sz="2000" spc="-5" dirty="0">
                <a:latin typeface="Arial"/>
                <a:cs typeface="Arial"/>
              </a:rPr>
              <a:t>permitted.</a:t>
            </a:r>
            <a:endParaRPr sz="2000">
              <a:latin typeface="Arial"/>
              <a:cs typeface="Arial"/>
            </a:endParaRPr>
          </a:p>
          <a:p>
            <a:pPr>
              <a:lnSpc>
                <a:spcPct val="100000"/>
              </a:lnSpc>
              <a:buFont typeface="Arial"/>
              <a:buChar char="•"/>
            </a:pPr>
            <a:endParaRPr sz="2250">
              <a:latin typeface="Times New Roman"/>
              <a:cs typeface="Times New Roman"/>
            </a:endParaRPr>
          </a:p>
          <a:p>
            <a:pPr marL="12700">
              <a:lnSpc>
                <a:spcPct val="100000"/>
              </a:lnSpc>
              <a:spcBef>
                <a:spcPts val="5"/>
              </a:spcBef>
            </a:pPr>
            <a:r>
              <a:rPr sz="2400" spc="-5" dirty="0">
                <a:latin typeface="Arial"/>
                <a:cs typeface="Arial"/>
              </a:rPr>
              <a:t>Some Totals are not actual totals just data element</a:t>
            </a:r>
            <a:r>
              <a:rPr sz="2400" spc="55" dirty="0">
                <a:latin typeface="Arial"/>
                <a:cs typeface="Arial"/>
              </a:rPr>
              <a:t> </a:t>
            </a:r>
            <a:r>
              <a:rPr sz="2400" spc="-5" dirty="0">
                <a:latin typeface="Arial"/>
                <a:cs typeface="Arial"/>
              </a:rPr>
              <a:t>‘total’.</a:t>
            </a:r>
            <a:endParaRPr sz="2400">
              <a:latin typeface="Arial"/>
              <a:cs typeface="Arial"/>
            </a:endParaRPr>
          </a:p>
          <a:p>
            <a:pPr marL="354965" marR="264160" indent="-342265">
              <a:lnSpc>
                <a:spcPct val="100000"/>
              </a:lnSpc>
              <a:spcBef>
                <a:spcPts val="480"/>
              </a:spcBef>
              <a:buChar char="•"/>
              <a:tabLst>
                <a:tab pos="354965" algn="l"/>
                <a:tab pos="355600" algn="l"/>
              </a:tabLst>
            </a:pPr>
            <a:r>
              <a:rPr sz="2000" dirty="0">
                <a:latin typeface="Arial"/>
                <a:cs typeface="Arial"/>
              </a:rPr>
              <a:t>For </a:t>
            </a:r>
            <a:r>
              <a:rPr sz="2000" spc="-5" dirty="0">
                <a:latin typeface="Arial"/>
                <a:cs typeface="Arial"/>
              </a:rPr>
              <a:t>air </a:t>
            </a:r>
            <a:r>
              <a:rPr sz="2000" dirty="0">
                <a:latin typeface="Arial"/>
                <a:cs typeface="Arial"/>
              </a:rPr>
              <a:t>releases, TRI database has 2 </a:t>
            </a:r>
            <a:r>
              <a:rPr sz="2000" spc="-5" dirty="0">
                <a:latin typeface="Arial"/>
                <a:cs typeface="Arial"/>
              </a:rPr>
              <a:t>data elements </a:t>
            </a:r>
            <a:r>
              <a:rPr sz="2000" dirty="0">
                <a:latin typeface="Arial"/>
                <a:cs typeface="Arial"/>
              </a:rPr>
              <a:t>labeled  </a:t>
            </a:r>
            <a:r>
              <a:rPr sz="2000" spc="-5" dirty="0">
                <a:latin typeface="Arial"/>
                <a:cs typeface="Arial"/>
              </a:rPr>
              <a:t>‘Total’. If </a:t>
            </a:r>
            <a:r>
              <a:rPr sz="2000" dirty="0">
                <a:latin typeface="Arial"/>
                <a:cs typeface="Arial"/>
              </a:rPr>
              <a:t>a </a:t>
            </a:r>
            <a:r>
              <a:rPr sz="2000" spc="-5" dirty="0">
                <a:latin typeface="Arial"/>
                <a:cs typeface="Arial"/>
              </a:rPr>
              <a:t>facility </a:t>
            </a:r>
            <a:r>
              <a:rPr sz="2000" dirty="0">
                <a:latin typeface="Arial"/>
                <a:cs typeface="Arial"/>
              </a:rPr>
              <a:t>reported 5 </a:t>
            </a:r>
            <a:r>
              <a:rPr sz="2000" spc="-5" dirty="0">
                <a:latin typeface="Arial"/>
                <a:cs typeface="Arial"/>
              </a:rPr>
              <a:t>lbs for fugitive </a:t>
            </a:r>
            <a:r>
              <a:rPr sz="2000" dirty="0">
                <a:latin typeface="Arial"/>
                <a:cs typeface="Arial"/>
              </a:rPr>
              <a:t>and 5 </a:t>
            </a:r>
            <a:r>
              <a:rPr sz="2000" spc="-5" dirty="0">
                <a:latin typeface="Arial"/>
                <a:cs typeface="Arial"/>
              </a:rPr>
              <a:t>lbs for stack  </a:t>
            </a:r>
            <a:r>
              <a:rPr sz="2000" dirty="0">
                <a:latin typeface="Arial"/>
                <a:cs typeface="Arial"/>
              </a:rPr>
              <a:t>releases, </a:t>
            </a:r>
            <a:r>
              <a:rPr sz="2000" spc="-5" dirty="0">
                <a:latin typeface="Arial"/>
                <a:cs typeface="Arial"/>
              </a:rPr>
              <a:t>total </a:t>
            </a:r>
            <a:r>
              <a:rPr sz="2000" dirty="0">
                <a:latin typeface="Arial"/>
                <a:cs typeface="Arial"/>
              </a:rPr>
              <a:t>releases may only display as 5 pounds. </a:t>
            </a:r>
            <a:r>
              <a:rPr sz="2000" spc="-5" dirty="0">
                <a:latin typeface="Arial"/>
                <a:cs typeface="Arial"/>
              </a:rPr>
              <a:t>If values  </a:t>
            </a:r>
            <a:r>
              <a:rPr sz="2000" dirty="0">
                <a:latin typeface="Arial"/>
                <a:cs typeface="Arial"/>
              </a:rPr>
              <a:t>were 5 and 6, </a:t>
            </a:r>
            <a:r>
              <a:rPr sz="2000" spc="-5" dirty="0">
                <a:latin typeface="Arial"/>
                <a:cs typeface="Arial"/>
              </a:rPr>
              <a:t>total </a:t>
            </a:r>
            <a:r>
              <a:rPr sz="2000" dirty="0">
                <a:latin typeface="Arial"/>
                <a:cs typeface="Arial"/>
              </a:rPr>
              <a:t>would display as 11. For </a:t>
            </a:r>
            <a:r>
              <a:rPr sz="2000" spc="-5" dirty="0">
                <a:latin typeface="Arial"/>
                <a:cs typeface="Arial"/>
              </a:rPr>
              <a:t>Air, </a:t>
            </a:r>
            <a:r>
              <a:rPr sz="2000" dirty="0">
                <a:latin typeface="Arial"/>
                <a:cs typeface="Arial"/>
              </a:rPr>
              <a:t>need </a:t>
            </a:r>
            <a:r>
              <a:rPr sz="2000" spc="-5" dirty="0">
                <a:latin typeface="Arial"/>
                <a:cs typeface="Arial"/>
              </a:rPr>
              <a:t>to</a:t>
            </a:r>
            <a:r>
              <a:rPr sz="2000" spc="-210" dirty="0">
                <a:latin typeface="Arial"/>
                <a:cs typeface="Arial"/>
              </a:rPr>
              <a:t> </a:t>
            </a:r>
            <a:r>
              <a:rPr sz="2000" dirty="0">
                <a:latin typeface="Arial"/>
                <a:cs typeface="Arial"/>
              </a:rPr>
              <a:t>include  </a:t>
            </a:r>
            <a:r>
              <a:rPr sz="2000" spc="-5" dirty="0">
                <a:latin typeface="Arial"/>
                <a:cs typeface="Arial"/>
              </a:rPr>
              <a:t>data </a:t>
            </a:r>
            <a:r>
              <a:rPr sz="2000" dirty="0">
                <a:latin typeface="Arial"/>
                <a:cs typeface="Arial"/>
              </a:rPr>
              <a:t>element </a:t>
            </a:r>
            <a:r>
              <a:rPr sz="2000" spc="-5" dirty="0">
                <a:latin typeface="Arial"/>
                <a:cs typeface="Arial"/>
              </a:rPr>
              <a:t>‘Environmental</a:t>
            </a:r>
            <a:r>
              <a:rPr sz="2000" spc="-65" dirty="0">
                <a:latin typeface="Arial"/>
                <a:cs typeface="Arial"/>
              </a:rPr>
              <a:t> </a:t>
            </a:r>
            <a:r>
              <a:rPr sz="2000" spc="-5" dirty="0">
                <a:latin typeface="Arial"/>
                <a:cs typeface="Arial"/>
              </a:rPr>
              <a:t>Medium.’</a:t>
            </a:r>
            <a:endParaRPr sz="20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3" name="object 3"/>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30</a:t>
            </a:fld>
            <a:endParaRPr spc="-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Screenshot of the selection of columns needed in a search for air releases." title="EZ Search"/>
          <p:cNvSpPr/>
          <p:nvPr/>
        </p:nvSpPr>
        <p:spPr>
          <a:xfrm>
            <a:off x="257556" y="1447800"/>
            <a:ext cx="7819643" cy="49529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55039" y="581659"/>
            <a:ext cx="5168900" cy="953135"/>
          </a:xfrm>
          <a:prstGeom prst="rect">
            <a:avLst/>
          </a:prstGeom>
        </p:spPr>
        <p:txBody>
          <a:bodyPr vert="horz" wrap="square" lIns="0" tIns="67945" rIns="0" bIns="0" rtlCol="0">
            <a:spAutoFit/>
          </a:bodyPr>
          <a:lstStyle/>
          <a:p>
            <a:pPr marL="12700" marR="5080">
              <a:lnSpc>
                <a:spcPts val="3460"/>
              </a:lnSpc>
              <a:spcBef>
                <a:spcPts val="535"/>
              </a:spcBef>
            </a:pPr>
            <a:r>
              <a:rPr sz="3200" dirty="0"/>
              <a:t>EZ </a:t>
            </a:r>
            <a:r>
              <a:rPr sz="3200" spc="-5" dirty="0"/>
              <a:t>Search (Releases to</a:t>
            </a:r>
            <a:r>
              <a:rPr sz="3200" spc="-270" dirty="0"/>
              <a:t> </a:t>
            </a:r>
            <a:r>
              <a:rPr sz="3200" spc="-5" dirty="0"/>
              <a:t>Air):  Data Elements </a:t>
            </a:r>
            <a:r>
              <a:rPr sz="3200" dirty="0"/>
              <a:t>(1 </a:t>
            </a:r>
            <a:r>
              <a:rPr sz="3200" spc="-5" dirty="0"/>
              <a:t>of</a:t>
            </a:r>
            <a:r>
              <a:rPr sz="3200" spc="-60" dirty="0"/>
              <a:t> </a:t>
            </a:r>
            <a:r>
              <a:rPr sz="3200" spc="-10" dirty="0"/>
              <a:t>3)</a:t>
            </a:r>
            <a:endParaRPr sz="3200"/>
          </a:p>
        </p:txBody>
      </p:sp>
      <p:sp>
        <p:nvSpPr>
          <p:cNvPr id="5" name="object 5"/>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6" name="object 6"/>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31</a:t>
            </a:fld>
            <a:endParaRPr spc="-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ontinuation of the previous slide with additiional data fields which can be included in your search." title="EZ Search"/>
          <p:cNvSpPr/>
          <p:nvPr/>
        </p:nvSpPr>
        <p:spPr>
          <a:xfrm>
            <a:off x="629406" y="1513332"/>
            <a:ext cx="7757609" cy="4840223"/>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55039" y="551497"/>
            <a:ext cx="5168900" cy="953135"/>
          </a:xfrm>
          <a:prstGeom prst="rect">
            <a:avLst/>
          </a:prstGeom>
        </p:spPr>
        <p:txBody>
          <a:bodyPr vert="horz" wrap="square" lIns="0" tIns="67945" rIns="0" bIns="0" rtlCol="0">
            <a:spAutoFit/>
          </a:bodyPr>
          <a:lstStyle/>
          <a:p>
            <a:pPr marL="12700" marR="5080">
              <a:lnSpc>
                <a:spcPts val="3460"/>
              </a:lnSpc>
              <a:spcBef>
                <a:spcPts val="535"/>
              </a:spcBef>
            </a:pPr>
            <a:r>
              <a:rPr sz="3200" dirty="0"/>
              <a:t>EZ </a:t>
            </a:r>
            <a:r>
              <a:rPr sz="3200" spc="-5" dirty="0"/>
              <a:t>Search (Releases to</a:t>
            </a:r>
            <a:r>
              <a:rPr sz="3200" spc="-270" dirty="0"/>
              <a:t> </a:t>
            </a:r>
            <a:r>
              <a:rPr sz="3200" spc="-5" dirty="0"/>
              <a:t>Air):  Data Elements </a:t>
            </a:r>
            <a:r>
              <a:rPr sz="3200" dirty="0"/>
              <a:t>(2 </a:t>
            </a:r>
            <a:r>
              <a:rPr sz="3200" spc="-5" dirty="0"/>
              <a:t>of</a:t>
            </a:r>
            <a:r>
              <a:rPr sz="3200" spc="-60" dirty="0"/>
              <a:t> </a:t>
            </a:r>
            <a:r>
              <a:rPr sz="3200" spc="-10" dirty="0"/>
              <a:t>3)</a:t>
            </a:r>
            <a:endParaRPr sz="3200"/>
          </a:p>
        </p:txBody>
      </p:sp>
      <p:sp>
        <p:nvSpPr>
          <p:cNvPr id="5" name="object 5"/>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6" name="object 6"/>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32</a:t>
            </a:fld>
            <a:endParaRPr spc="-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Screenshot of the eZ Search filter with Step 3: Enter Search highlighted." title="EZ Search"/>
          <p:cNvSpPr/>
          <p:nvPr/>
        </p:nvSpPr>
        <p:spPr>
          <a:xfrm>
            <a:off x="228600" y="2343911"/>
            <a:ext cx="8610599" cy="2685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55039" y="609283"/>
            <a:ext cx="5168900" cy="953135"/>
          </a:xfrm>
          <a:prstGeom prst="rect">
            <a:avLst/>
          </a:prstGeom>
        </p:spPr>
        <p:txBody>
          <a:bodyPr vert="horz" wrap="square" lIns="0" tIns="67945" rIns="0" bIns="0" rtlCol="0">
            <a:spAutoFit/>
          </a:bodyPr>
          <a:lstStyle/>
          <a:p>
            <a:pPr marL="12700" marR="5080">
              <a:lnSpc>
                <a:spcPts val="3460"/>
              </a:lnSpc>
              <a:spcBef>
                <a:spcPts val="535"/>
              </a:spcBef>
            </a:pPr>
            <a:r>
              <a:rPr sz="3200" dirty="0"/>
              <a:t>EZ </a:t>
            </a:r>
            <a:r>
              <a:rPr sz="3200" spc="-5" dirty="0"/>
              <a:t>Search (Releases to</a:t>
            </a:r>
            <a:r>
              <a:rPr sz="3200" spc="-270" dirty="0"/>
              <a:t> </a:t>
            </a:r>
            <a:r>
              <a:rPr sz="3200" spc="-5" dirty="0"/>
              <a:t>Air):  Data Elements </a:t>
            </a:r>
            <a:r>
              <a:rPr sz="3200" dirty="0"/>
              <a:t>(3 </a:t>
            </a:r>
            <a:r>
              <a:rPr sz="3200" spc="-5" dirty="0"/>
              <a:t>of</a:t>
            </a:r>
            <a:r>
              <a:rPr sz="3200" spc="-60" dirty="0"/>
              <a:t> </a:t>
            </a:r>
            <a:r>
              <a:rPr sz="3200" spc="-10" dirty="0"/>
              <a:t>3)</a:t>
            </a:r>
            <a:endParaRPr sz="3200"/>
          </a:p>
        </p:txBody>
      </p:sp>
      <p:sp>
        <p:nvSpPr>
          <p:cNvPr id="5" name="object 5"/>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6" name="object 6"/>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33</a:t>
            </a:fld>
            <a:endParaRPr spc="-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Screenshot of search criteria with filters without data field selections.  e.g. TRI Facility ID, Equal to, Search Value" title="EZ Search"/>
          <p:cNvSpPr/>
          <p:nvPr/>
        </p:nvSpPr>
        <p:spPr>
          <a:xfrm>
            <a:off x="417851" y="1319368"/>
            <a:ext cx="8077192" cy="503349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78839" y="522223"/>
            <a:ext cx="4801870" cy="720725"/>
          </a:xfrm>
          <a:prstGeom prst="rect">
            <a:avLst/>
          </a:prstGeom>
        </p:spPr>
        <p:txBody>
          <a:bodyPr vert="horz" wrap="square" lIns="0" tIns="53975" rIns="0" bIns="0" rtlCol="0">
            <a:spAutoFit/>
          </a:bodyPr>
          <a:lstStyle/>
          <a:p>
            <a:pPr marL="12700" marR="5080">
              <a:lnSpc>
                <a:spcPts val="2590"/>
              </a:lnSpc>
              <a:spcBef>
                <a:spcPts val="425"/>
              </a:spcBef>
            </a:pPr>
            <a:r>
              <a:rPr spc="-5" dirty="0"/>
              <a:t>EZ Search (Releases </a:t>
            </a:r>
            <a:r>
              <a:rPr dirty="0"/>
              <a:t>to </a:t>
            </a:r>
            <a:r>
              <a:rPr spc="-5" dirty="0"/>
              <a:t>Air):</a:t>
            </a:r>
            <a:r>
              <a:rPr spc="-150" dirty="0"/>
              <a:t> </a:t>
            </a:r>
            <a:r>
              <a:rPr spc="-5" dirty="0"/>
              <a:t>Filters  Without</a:t>
            </a:r>
            <a:r>
              <a:rPr spc="-10" dirty="0"/>
              <a:t> </a:t>
            </a:r>
            <a:r>
              <a:rPr spc="-5" dirty="0"/>
              <a:t>Selections</a:t>
            </a:r>
          </a:p>
        </p:txBody>
      </p:sp>
      <p:sp>
        <p:nvSpPr>
          <p:cNvPr id="4" name="object 4"/>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5" name="object 5"/>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34</a:t>
            </a:fld>
            <a:endParaRPr spc="-5"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8839" y="551497"/>
            <a:ext cx="6387465" cy="513715"/>
          </a:xfrm>
          <a:prstGeom prst="rect">
            <a:avLst/>
          </a:prstGeom>
        </p:spPr>
        <p:txBody>
          <a:bodyPr vert="horz" wrap="square" lIns="0" tIns="13335" rIns="0" bIns="0" rtlCol="0">
            <a:spAutoFit/>
          </a:bodyPr>
          <a:lstStyle/>
          <a:p>
            <a:pPr marL="12700">
              <a:lnSpc>
                <a:spcPct val="100000"/>
              </a:lnSpc>
              <a:spcBef>
                <a:spcPts val="105"/>
              </a:spcBef>
            </a:pPr>
            <a:r>
              <a:rPr sz="3200" dirty="0"/>
              <a:t>EZ </a:t>
            </a:r>
            <a:r>
              <a:rPr sz="3200" spc="-5" dirty="0"/>
              <a:t>Search (Releases to </a:t>
            </a:r>
            <a:r>
              <a:rPr sz="3200" dirty="0"/>
              <a:t>Air):</a:t>
            </a:r>
            <a:r>
              <a:rPr sz="3200" spc="-260" dirty="0"/>
              <a:t> </a:t>
            </a:r>
            <a:r>
              <a:rPr sz="3200" spc="-5" dirty="0"/>
              <a:t>Filters</a:t>
            </a:r>
            <a:endParaRPr sz="3200"/>
          </a:p>
        </p:txBody>
      </p:sp>
      <p:grpSp>
        <p:nvGrpSpPr>
          <p:cNvPr id="13" name="Group 12" descr="EZ search critieria noting that instead of search on Total Release the preferred option is to search on release estimate amount." title="EZ Search">
            <a:extLst>
              <a:ext uri="{FF2B5EF4-FFF2-40B4-BE49-F238E27FC236}">
                <a16:creationId xmlns:a16="http://schemas.microsoft.com/office/drawing/2014/main" id="{D7945DDE-C6C5-4B29-BC68-87C220E61B38}"/>
              </a:ext>
            </a:extLst>
          </p:cNvPr>
          <p:cNvGrpSpPr/>
          <p:nvPr/>
        </p:nvGrpSpPr>
        <p:grpSpPr>
          <a:xfrm>
            <a:off x="301752" y="1327229"/>
            <a:ext cx="8158642" cy="5108622"/>
            <a:chOff x="301752" y="1327229"/>
            <a:chExt cx="8158642" cy="5108622"/>
          </a:xfrm>
        </p:grpSpPr>
        <p:sp>
          <p:nvSpPr>
            <p:cNvPr id="2" name="object 2" title="Artifact"/>
            <p:cNvSpPr/>
            <p:nvPr/>
          </p:nvSpPr>
          <p:spPr>
            <a:xfrm>
              <a:off x="301752" y="1327229"/>
              <a:ext cx="8158642" cy="510862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980944" y="4616196"/>
              <a:ext cx="5011420" cy="368935"/>
            </a:xfrm>
            <a:prstGeom prst="rect">
              <a:avLst/>
            </a:prstGeom>
            <a:solidFill>
              <a:srgbClr val="0070C0">
                <a:alpha val="74900"/>
              </a:srgbClr>
            </a:solidFill>
          </p:spPr>
          <p:txBody>
            <a:bodyPr vert="horz" wrap="square" lIns="0" tIns="39369" rIns="0" bIns="0" rtlCol="0">
              <a:spAutoFit/>
            </a:bodyPr>
            <a:lstStyle/>
            <a:p>
              <a:pPr marL="91440">
                <a:lnSpc>
                  <a:spcPct val="100000"/>
                </a:lnSpc>
                <a:spcBef>
                  <a:spcPts val="309"/>
                </a:spcBef>
              </a:pPr>
              <a:r>
                <a:rPr sz="1800" spc="-10" dirty="0">
                  <a:latin typeface="Arial"/>
                  <a:cs typeface="Arial"/>
                </a:rPr>
                <a:t>Suggest </a:t>
              </a:r>
              <a:r>
                <a:rPr sz="1800" spc="-15" dirty="0">
                  <a:latin typeface="Arial"/>
                  <a:cs typeface="Arial"/>
                </a:rPr>
                <a:t>you </a:t>
              </a:r>
              <a:r>
                <a:rPr sz="1800" spc="-10" dirty="0">
                  <a:latin typeface="Arial"/>
                  <a:cs typeface="Arial"/>
                </a:rPr>
                <a:t>avoid </a:t>
              </a:r>
              <a:r>
                <a:rPr sz="1800" spc="-5" dirty="0">
                  <a:latin typeface="Arial"/>
                  <a:cs typeface="Arial"/>
                </a:rPr>
                <a:t>this </a:t>
              </a:r>
              <a:r>
                <a:rPr sz="1800" spc="-10" dirty="0">
                  <a:latin typeface="Arial"/>
                  <a:cs typeface="Arial"/>
                </a:rPr>
                <a:t>data element </a:t>
              </a:r>
              <a:r>
                <a:rPr sz="1800" spc="-5" dirty="0">
                  <a:latin typeface="Arial"/>
                  <a:cs typeface="Arial"/>
                </a:rPr>
                <a:t>for</a:t>
              </a:r>
              <a:r>
                <a:rPr sz="1800" spc="125" dirty="0">
                  <a:latin typeface="Arial"/>
                  <a:cs typeface="Arial"/>
                </a:rPr>
                <a:t> </a:t>
              </a:r>
              <a:r>
                <a:rPr sz="1800" spc="-15" dirty="0">
                  <a:latin typeface="Arial"/>
                  <a:cs typeface="Arial"/>
                </a:rPr>
                <a:t>now</a:t>
              </a:r>
              <a:endParaRPr sz="1800">
                <a:latin typeface="Arial"/>
                <a:cs typeface="Arial"/>
              </a:endParaRPr>
            </a:p>
          </p:txBody>
        </p:sp>
        <p:sp>
          <p:nvSpPr>
            <p:cNvPr id="5" name="object 5"/>
            <p:cNvSpPr/>
            <p:nvPr/>
          </p:nvSpPr>
          <p:spPr>
            <a:xfrm>
              <a:off x="1600200" y="4572000"/>
              <a:ext cx="1371600" cy="457200"/>
            </a:xfrm>
            <a:custGeom>
              <a:avLst/>
              <a:gdLst/>
              <a:ahLst/>
              <a:cxnLst/>
              <a:rect l="l" t="t" r="r" b="b"/>
              <a:pathLst>
                <a:path w="1371600" h="457200">
                  <a:moveTo>
                    <a:pt x="742950" y="0"/>
                  </a:moveTo>
                  <a:lnTo>
                    <a:pt x="0" y="228600"/>
                  </a:lnTo>
                  <a:lnTo>
                    <a:pt x="742950" y="457200"/>
                  </a:lnTo>
                  <a:lnTo>
                    <a:pt x="742950" y="342900"/>
                  </a:lnTo>
                  <a:lnTo>
                    <a:pt x="1371600" y="342900"/>
                  </a:lnTo>
                  <a:lnTo>
                    <a:pt x="1371600" y="114300"/>
                  </a:lnTo>
                  <a:lnTo>
                    <a:pt x="742950" y="114300"/>
                  </a:lnTo>
                  <a:lnTo>
                    <a:pt x="742950" y="0"/>
                  </a:lnTo>
                  <a:close/>
                </a:path>
              </a:pathLst>
            </a:custGeom>
            <a:solidFill>
              <a:srgbClr val="0070C0">
                <a:alpha val="74900"/>
              </a:srgbClr>
            </a:solidFill>
          </p:spPr>
          <p:txBody>
            <a:bodyPr wrap="square" lIns="0" tIns="0" rIns="0" bIns="0" rtlCol="0"/>
            <a:lstStyle/>
            <a:p>
              <a:endParaRPr/>
            </a:p>
          </p:txBody>
        </p:sp>
        <p:sp>
          <p:nvSpPr>
            <p:cNvPr id="6" name="object 6"/>
            <p:cNvSpPr/>
            <p:nvPr/>
          </p:nvSpPr>
          <p:spPr>
            <a:xfrm>
              <a:off x="1600200" y="4572000"/>
              <a:ext cx="1371600" cy="457200"/>
            </a:xfrm>
            <a:custGeom>
              <a:avLst/>
              <a:gdLst/>
              <a:ahLst/>
              <a:cxnLst/>
              <a:rect l="l" t="t" r="r" b="b"/>
              <a:pathLst>
                <a:path w="1371600" h="457200">
                  <a:moveTo>
                    <a:pt x="1371600" y="342900"/>
                  </a:moveTo>
                  <a:lnTo>
                    <a:pt x="742950" y="342900"/>
                  </a:lnTo>
                  <a:lnTo>
                    <a:pt x="742950" y="457200"/>
                  </a:lnTo>
                  <a:lnTo>
                    <a:pt x="0" y="228600"/>
                  </a:lnTo>
                  <a:lnTo>
                    <a:pt x="742950" y="0"/>
                  </a:lnTo>
                  <a:lnTo>
                    <a:pt x="742950" y="114300"/>
                  </a:lnTo>
                  <a:lnTo>
                    <a:pt x="1371600" y="114300"/>
                  </a:lnTo>
                  <a:lnTo>
                    <a:pt x="1371600" y="342900"/>
                  </a:lnTo>
                  <a:close/>
                </a:path>
              </a:pathLst>
            </a:custGeom>
            <a:ln w="12192">
              <a:solidFill>
                <a:srgbClr val="41719C"/>
              </a:solidFill>
            </a:ln>
          </p:spPr>
          <p:txBody>
            <a:bodyPr wrap="square" lIns="0" tIns="0" rIns="0" bIns="0" rtlCol="0"/>
            <a:lstStyle/>
            <a:p>
              <a:endParaRPr/>
            </a:p>
          </p:txBody>
        </p:sp>
        <p:sp>
          <p:nvSpPr>
            <p:cNvPr id="7" name="object 7"/>
            <p:cNvSpPr txBox="1"/>
            <p:nvPr/>
          </p:nvSpPr>
          <p:spPr>
            <a:xfrm>
              <a:off x="3095244" y="3396996"/>
              <a:ext cx="3258820" cy="368935"/>
            </a:xfrm>
            <a:prstGeom prst="rect">
              <a:avLst/>
            </a:prstGeom>
            <a:solidFill>
              <a:srgbClr val="0070C0">
                <a:alpha val="74900"/>
              </a:srgbClr>
            </a:solidFill>
          </p:spPr>
          <p:txBody>
            <a:bodyPr vert="horz" wrap="square" lIns="0" tIns="39369" rIns="0" bIns="0" rtlCol="0">
              <a:spAutoFit/>
            </a:bodyPr>
            <a:lstStyle/>
            <a:p>
              <a:pPr marL="91440">
                <a:lnSpc>
                  <a:spcPct val="100000"/>
                </a:lnSpc>
                <a:spcBef>
                  <a:spcPts val="309"/>
                </a:spcBef>
              </a:pPr>
              <a:r>
                <a:rPr sz="1800" spc="-5" dirty="0">
                  <a:latin typeface="Arial"/>
                  <a:cs typeface="Arial"/>
                </a:rPr>
                <a:t>Preferred</a:t>
              </a:r>
              <a:r>
                <a:rPr sz="1800" spc="0" dirty="0">
                  <a:latin typeface="Arial"/>
                  <a:cs typeface="Arial"/>
                </a:rPr>
                <a:t> </a:t>
              </a:r>
              <a:r>
                <a:rPr sz="1800" spc="-10" dirty="0">
                  <a:latin typeface="Arial"/>
                  <a:cs typeface="Arial"/>
                </a:rPr>
                <a:t>option</a:t>
              </a:r>
              <a:endParaRPr sz="1800">
                <a:latin typeface="Arial"/>
                <a:cs typeface="Arial"/>
              </a:endParaRPr>
            </a:p>
          </p:txBody>
        </p:sp>
        <p:sp>
          <p:nvSpPr>
            <p:cNvPr id="8" name="object 8"/>
            <p:cNvSpPr/>
            <p:nvPr/>
          </p:nvSpPr>
          <p:spPr>
            <a:xfrm>
              <a:off x="1714500" y="3352800"/>
              <a:ext cx="1371600" cy="457200"/>
            </a:xfrm>
            <a:custGeom>
              <a:avLst/>
              <a:gdLst/>
              <a:ahLst/>
              <a:cxnLst/>
              <a:rect l="l" t="t" r="r" b="b"/>
              <a:pathLst>
                <a:path w="1371600" h="457200">
                  <a:moveTo>
                    <a:pt x="619125" y="0"/>
                  </a:moveTo>
                  <a:lnTo>
                    <a:pt x="0" y="228600"/>
                  </a:lnTo>
                  <a:lnTo>
                    <a:pt x="619125" y="457200"/>
                  </a:lnTo>
                  <a:lnTo>
                    <a:pt x="619125" y="342900"/>
                  </a:lnTo>
                  <a:lnTo>
                    <a:pt x="1371600" y="342900"/>
                  </a:lnTo>
                  <a:lnTo>
                    <a:pt x="1371600" y="114300"/>
                  </a:lnTo>
                  <a:lnTo>
                    <a:pt x="619125" y="114300"/>
                  </a:lnTo>
                  <a:lnTo>
                    <a:pt x="619125" y="0"/>
                  </a:lnTo>
                  <a:close/>
                </a:path>
              </a:pathLst>
            </a:custGeom>
            <a:solidFill>
              <a:srgbClr val="0070C0">
                <a:alpha val="74900"/>
              </a:srgbClr>
            </a:solidFill>
          </p:spPr>
          <p:txBody>
            <a:bodyPr wrap="square" lIns="0" tIns="0" rIns="0" bIns="0" rtlCol="0"/>
            <a:lstStyle/>
            <a:p>
              <a:endParaRPr/>
            </a:p>
          </p:txBody>
        </p:sp>
        <p:sp>
          <p:nvSpPr>
            <p:cNvPr id="9" name="object 9"/>
            <p:cNvSpPr/>
            <p:nvPr/>
          </p:nvSpPr>
          <p:spPr>
            <a:xfrm>
              <a:off x="1714500" y="3352800"/>
              <a:ext cx="1371600" cy="457200"/>
            </a:xfrm>
            <a:custGeom>
              <a:avLst/>
              <a:gdLst/>
              <a:ahLst/>
              <a:cxnLst/>
              <a:rect l="l" t="t" r="r" b="b"/>
              <a:pathLst>
                <a:path w="1371600" h="457200">
                  <a:moveTo>
                    <a:pt x="1371600" y="342900"/>
                  </a:moveTo>
                  <a:lnTo>
                    <a:pt x="619125" y="342900"/>
                  </a:lnTo>
                  <a:lnTo>
                    <a:pt x="619125" y="457200"/>
                  </a:lnTo>
                  <a:lnTo>
                    <a:pt x="0" y="228600"/>
                  </a:lnTo>
                  <a:lnTo>
                    <a:pt x="619125" y="0"/>
                  </a:lnTo>
                  <a:lnTo>
                    <a:pt x="619125" y="114300"/>
                  </a:lnTo>
                  <a:lnTo>
                    <a:pt x="1371600" y="114300"/>
                  </a:lnTo>
                  <a:lnTo>
                    <a:pt x="1371600" y="342900"/>
                  </a:lnTo>
                  <a:close/>
                </a:path>
              </a:pathLst>
            </a:custGeom>
            <a:ln w="12192">
              <a:solidFill>
                <a:srgbClr val="41719C"/>
              </a:solidFill>
            </a:ln>
          </p:spPr>
          <p:txBody>
            <a:bodyPr wrap="square" lIns="0" tIns="0" rIns="0" bIns="0" rtlCol="0"/>
            <a:lstStyle/>
            <a:p>
              <a:endParaRPr/>
            </a:p>
          </p:txBody>
        </p:sp>
      </p:grpSp>
      <p:sp>
        <p:nvSpPr>
          <p:cNvPr id="10" name="object 10"/>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11" name="object 11"/>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35</a:t>
            </a:fld>
            <a:endParaRPr spc="-5"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Screenshot of example of output from a sample search with search critieria listed at the top of the report." title="EZ Search"/>
          <p:cNvSpPr/>
          <p:nvPr/>
        </p:nvSpPr>
        <p:spPr>
          <a:xfrm>
            <a:off x="222625" y="1600200"/>
            <a:ext cx="8692774" cy="47243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55039" y="581659"/>
            <a:ext cx="5168900" cy="953135"/>
          </a:xfrm>
          <a:prstGeom prst="rect">
            <a:avLst/>
          </a:prstGeom>
        </p:spPr>
        <p:txBody>
          <a:bodyPr vert="horz" wrap="square" lIns="0" tIns="67945" rIns="0" bIns="0" rtlCol="0">
            <a:spAutoFit/>
          </a:bodyPr>
          <a:lstStyle/>
          <a:p>
            <a:pPr marL="12700" marR="5080">
              <a:lnSpc>
                <a:spcPts val="3460"/>
              </a:lnSpc>
              <a:spcBef>
                <a:spcPts val="535"/>
              </a:spcBef>
            </a:pPr>
            <a:r>
              <a:rPr sz="3200" dirty="0"/>
              <a:t>EZ </a:t>
            </a:r>
            <a:r>
              <a:rPr sz="3200" spc="-5" dirty="0"/>
              <a:t>Search (Releases to</a:t>
            </a:r>
            <a:r>
              <a:rPr sz="3200" spc="-270" dirty="0"/>
              <a:t> </a:t>
            </a:r>
            <a:r>
              <a:rPr sz="3200" spc="-5" dirty="0"/>
              <a:t>Air):  Output Example </a:t>
            </a:r>
            <a:r>
              <a:rPr sz="3200" dirty="0"/>
              <a:t>(1 </a:t>
            </a:r>
            <a:r>
              <a:rPr sz="3200" spc="-5" dirty="0"/>
              <a:t>of</a:t>
            </a:r>
            <a:r>
              <a:rPr sz="3200" spc="-70" dirty="0"/>
              <a:t> </a:t>
            </a:r>
            <a:r>
              <a:rPr sz="3200" spc="-10" dirty="0"/>
              <a:t>2)</a:t>
            </a:r>
            <a:endParaRPr sz="3200"/>
          </a:p>
        </p:txBody>
      </p:sp>
      <p:sp>
        <p:nvSpPr>
          <p:cNvPr id="4" name="object 4"/>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5" name="object 5"/>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36</a:t>
            </a:fld>
            <a:endParaRPr spc="-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551497"/>
            <a:ext cx="5168900" cy="953135"/>
          </a:xfrm>
          <a:prstGeom prst="rect">
            <a:avLst/>
          </a:prstGeom>
        </p:spPr>
        <p:txBody>
          <a:bodyPr vert="horz" wrap="square" lIns="0" tIns="67945" rIns="0" bIns="0" rtlCol="0">
            <a:spAutoFit/>
          </a:bodyPr>
          <a:lstStyle/>
          <a:p>
            <a:pPr marL="12700" marR="5080">
              <a:lnSpc>
                <a:spcPts val="3460"/>
              </a:lnSpc>
              <a:spcBef>
                <a:spcPts val="535"/>
              </a:spcBef>
            </a:pPr>
            <a:r>
              <a:rPr sz="3200" dirty="0"/>
              <a:t>EZ </a:t>
            </a:r>
            <a:r>
              <a:rPr sz="3200" spc="-5" dirty="0"/>
              <a:t>Search (Releases to</a:t>
            </a:r>
            <a:r>
              <a:rPr sz="3200" spc="-270" dirty="0"/>
              <a:t> </a:t>
            </a:r>
            <a:r>
              <a:rPr sz="3200" spc="-5" dirty="0"/>
              <a:t>Air):  Output Example </a:t>
            </a:r>
            <a:r>
              <a:rPr sz="3200" dirty="0"/>
              <a:t>(2 </a:t>
            </a:r>
            <a:r>
              <a:rPr sz="3200" spc="-5" dirty="0"/>
              <a:t>of</a:t>
            </a:r>
            <a:r>
              <a:rPr sz="3200" spc="-70" dirty="0"/>
              <a:t> </a:t>
            </a:r>
            <a:r>
              <a:rPr sz="3200" spc="-10" dirty="0"/>
              <a:t>2)</a:t>
            </a:r>
            <a:endParaRPr sz="3200"/>
          </a:p>
        </p:txBody>
      </p:sp>
      <p:sp>
        <p:nvSpPr>
          <p:cNvPr id="5" name="object 5" descr="Not all rows are displayed and file needs to be downloaded to view complete report." title="Warning"/>
          <p:cNvSpPr/>
          <p:nvPr/>
        </p:nvSpPr>
        <p:spPr>
          <a:xfrm>
            <a:off x="228600" y="3608832"/>
            <a:ext cx="8839200" cy="762000"/>
          </a:xfrm>
          <a:custGeom>
            <a:avLst/>
            <a:gdLst/>
            <a:ahLst/>
            <a:cxnLst/>
            <a:rect l="l" t="t" r="r" b="b"/>
            <a:pathLst>
              <a:path w="8839200" h="762000">
                <a:moveTo>
                  <a:pt x="0" y="0"/>
                </a:moveTo>
                <a:lnTo>
                  <a:pt x="8839200" y="0"/>
                </a:lnTo>
                <a:lnTo>
                  <a:pt x="8839200" y="762000"/>
                </a:lnTo>
                <a:lnTo>
                  <a:pt x="0" y="762000"/>
                </a:lnTo>
                <a:lnTo>
                  <a:pt x="0" y="0"/>
                </a:lnTo>
                <a:close/>
              </a:path>
            </a:pathLst>
          </a:custGeom>
          <a:ln w="12192">
            <a:solidFill>
              <a:srgbClr val="41719C"/>
            </a:solidFill>
          </a:ln>
        </p:spPr>
        <p:txBody>
          <a:bodyPr wrap="square" lIns="0" tIns="0" rIns="0" bIns="0" rtlCol="0"/>
          <a:lstStyle/>
          <a:p>
            <a:endParaRPr/>
          </a:p>
        </p:txBody>
      </p:sp>
      <p:grpSp>
        <p:nvGrpSpPr>
          <p:cNvPr id="12" name="Group 11" descr="Screenshot of the continuation of the output example showing warning that not all records are not displayed.  In previous example, with the data fields used, you likely will not identify any difference in release amounts compared to using &quot;all data&quot; for the specific focus area.  If media type was not included and if the same value was reported for stack and for fugitive, then the results would only display this value once and not add the two together." title="EZ search output">
            <a:extLst>
              <a:ext uri="{FF2B5EF4-FFF2-40B4-BE49-F238E27FC236}">
                <a16:creationId xmlns:a16="http://schemas.microsoft.com/office/drawing/2014/main" id="{37459EC2-222E-4977-AB2C-2E7A97A45B22}"/>
              </a:ext>
            </a:extLst>
          </p:cNvPr>
          <p:cNvGrpSpPr/>
          <p:nvPr/>
        </p:nvGrpSpPr>
        <p:grpSpPr>
          <a:xfrm>
            <a:off x="228600" y="1725167"/>
            <a:ext cx="8839200" cy="4600702"/>
            <a:chOff x="228600" y="1725167"/>
            <a:chExt cx="8839200" cy="4600702"/>
          </a:xfrm>
        </p:grpSpPr>
        <p:sp>
          <p:nvSpPr>
            <p:cNvPr id="3" name="object 3" title="Artifact"/>
            <p:cNvSpPr/>
            <p:nvPr/>
          </p:nvSpPr>
          <p:spPr>
            <a:xfrm>
              <a:off x="341409" y="1725167"/>
              <a:ext cx="8573990" cy="28471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600" y="3608832"/>
              <a:ext cx="8839200" cy="762000"/>
            </a:xfrm>
            <a:custGeom>
              <a:avLst/>
              <a:gdLst/>
              <a:ahLst/>
              <a:cxnLst/>
              <a:rect l="l" t="t" r="r" b="b"/>
              <a:pathLst>
                <a:path w="8839200" h="762000">
                  <a:moveTo>
                    <a:pt x="0" y="0"/>
                  </a:moveTo>
                  <a:lnTo>
                    <a:pt x="8839200" y="0"/>
                  </a:lnTo>
                  <a:lnTo>
                    <a:pt x="8839200" y="762000"/>
                  </a:lnTo>
                  <a:lnTo>
                    <a:pt x="0" y="762000"/>
                  </a:lnTo>
                  <a:lnTo>
                    <a:pt x="0" y="0"/>
                  </a:lnTo>
                  <a:close/>
                </a:path>
              </a:pathLst>
            </a:custGeom>
            <a:solidFill>
              <a:srgbClr val="FF0000">
                <a:alpha val="16078"/>
              </a:srgbClr>
            </a:solidFill>
          </p:spPr>
          <p:txBody>
            <a:bodyPr wrap="square" lIns="0" tIns="0" rIns="0" bIns="0" rtlCol="0"/>
            <a:lstStyle/>
            <a:p>
              <a:endParaRPr/>
            </a:p>
          </p:txBody>
        </p:sp>
        <p:sp>
          <p:nvSpPr>
            <p:cNvPr id="6" name="object 6" descr="In previous example, withthe data elements used, you likely will not identify any difference in release amounts compared to using &quot;all data&quot; for the specific focus area.  If media type was not inlcuded AND if the same vlaue was report for stack and for fugitive, then theresults would only display this vlaue once and not add the two together." title="EZ Search"/>
            <p:cNvSpPr txBox="1"/>
            <p:nvPr/>
          </p:nvSpPr>
          <p:spPr>
            <a:xfrm>
              <a:off x="1114805" y="5002529"/>
              <a:ext cx="7068820" cy="1323340"/>
            </a:xfrm>
            <a:prstGeom prst="rect">
              <a:avLst/>
            </a:prstGeom>
            <a:ln w="25907">
              <a:solidFill>
                <a:srgbClr val="FF0000"/>
              </a:solidFill>
            </a:ln>
          </p:spPr>
          <p:txBody>
            <a:bodyPr vert="horz" wrap="square" lIns="0" tIns="39369" rIns="0" bIns="0" rtlCol="0">
              <a:spAutoFit/>
            </a:bodyPr>
            <a:lstStyle/>
            <a:p>
              <a:pPr marL="90805" marR="184785">
                <a:lnSpc>
                  <a:spcPct val="100000"/>
                </a:lnSpc>
                <a:spcBef>
                  <a:spcPts val="309"/>
                </a:spcBef>
              </a:pPr>
              <a:r>
                <a:rPr sz="1600" spc="-5" dirty="0">
                  <a:latin typeface="Arial"/>
                  <a:cs typeface="Arial"/>
                </a:rPr>
                <a:t>In previous example, </a:t>
              </a:r>
              <a:r>
                <a:rPr sz="1600" spc="-10" dirty="0">
                  <a:latin typeface="Arial"/>
                  <a:cs typeface="Arial"/>
                </a:rPr>
                <a:t>with </a:t>
              </a:r>
              <a:r>
                <a:rPr sz="1600" spc="-5" dirty="0">
                  <a:latin typeface="Arial"/>
                  <a:cs typeface="Arial"/>
                </a:rPr>
                <a:t>the data elements used, </a:t>
              </a:r>
              <a:r>
                <a:rPr sz="1600" spc="-10" dirty="0">
                  <a:latin typeface="Arial"/>
                  <a:cs typeface="Arial"/>
                </a:rPr>
                <a:t>you </a:t>
              </a:r>
              <a:r>
                <a:rPr sz="1600" spc="-5" dirty="0">
                  <a:latin typeface="Arial"/>
                  <a:cs typeface="Arial"/>
                </a:rPr>
                <a:t>likely </a:t>
              </a:r>
              <a:r>
                <a:rPr sz="1600" spc="-10" dirty="0">
                  <a:latin typeface="Arial"/>
                  <a:cs typeface="Arial"/>
                </a:rPr>
                <a:t>will </a:t>
              </a:r>
              <a:r>
                <a:rPr sz="1600" spc="-5" dirty="0">
                  <a:latin typeface="Arial"/>
                  <a:cs typeface="Arial"/>
                </a:rPr>
                <a:t>not identify  any difference in release amounts compared to using “all data” for the  specific focus area. If media </a:t>
              </a:r>
              <a:r>
                <a:rPr sz="1600" spc="-10" dirty="0">
                  <a:latin typeface="Arial"/>
                  <a:cs typeface="Arial"/>
                </a:rPr>
                <a:t>type was </a:t>
              </a:r>
              <a:r>
                <a:rPr sz="1600" spc="-5" dirty="0">
                  <a:latin typeface="Arial"/>
                  <a:cs typeface="Arial"/>
                </a:rPr>
                <a:t>not included AND if the same value  </a:t>
              </a:r>
              <a:r>
                <a:rPr sz="1600" spc="-10" dirty="0">
                  <a:latin typeface="Arial"/>
                  <a:cs typeface="Arial"/>
                </a:rPr>
                <a:t>was </a:t>
              </a:r>
              <a:r>
                <a:rPr sz="1600" spc="-5" dirty="0">
                  <a:latin typeface="Arial"/>
                  <a:cs typeface="Arial"/>
                </a:rPr>
                <a:t>reported for stack and for fugitive, then the results </a:t>
              </a:r>
              <a:r>
                <a:rPr sz="1600" spc="-10" dirty="0">
                  <a:latin typeface="Arial"/>
                  <a:cs typeface="Arial"/>
                </a:rPr>
                <a:t>would </a:t>
              </a:r>
              <a:r>
                <a:rPr sz="1600" spc="-5" dirty="0">
                  <a:latin typeface="Arial"/>
                  <a:cs typeface="Arial"/>
                </a:rPr>
                <a:t>only display  this value once and not add the </a:t>
              </a:r>
              <a:r>
                <a:rPr sz="1600" spc="-10" dirty="0">
                  <a:latin typeface="Arial"/>
                  <a:cs typeface="Arial"/>
                </a:rPr>
                <a:t>two</a:t>
              </a:r>
              <a:r>
                <a:rPr sz="1600" spc="50" dirty="0">
                  <a:latin typeface="Arial"/>
                  <a:cs typeface="Arial"/>
                </a:rPr>
                <a:t> </a:t>
              </a:r>
              <a:r>
                <a:rPr sz="1600" spc="-15" dirty="0">
                  <a:latin typeface="Arial"/>
                  <a:cs typeface="Arial"/>
                </a:rPr>
                <a:t>together.</a:t>
              </a:r>
              <a:endParaRPr sz="1600" dirty="0">
                <a:latin typeface="Arial"/>
                <a:cs typeface="Arial"/>
              </a:endParaRPr>
            </a:p>
          </p:txBody>
        </p:sp>
        <p:sp>
          <p:nvSpPr>
            <p:cNvPr id="7" name="object 7"/>
            <p:cNvSpPr/>
            <p:nvPr/>
          </p:nvSpPr>
          <p:spPr>
            <a:xfrm>
              <a:off x="4191000" y="4738115"/>
              <a:ext cx="914400" cy="276225"/>
            </a:xfrm>
            <a:custGeom>
              <a:avLst/>
              <a:gdLst/>
              <a:ahLst/>
              <a:cxnLst/>
              <a:rect l="l" t="t" r="r" b="b"/>
              <a:pathLst>
                <a:path w="914400" h="276225">
                  <a:moveTo>
                    <a:pt x="914400" y="137922"/>
                  </a:moveTo>
                  <a:lnTo>
                    <a:pt x="0" y="137922"/>
                  </a:lnTo>
                  <a:lnTo>
                    <a:pt x="457200" y="275844"/>
                  </a:lnTo>
                  <a:lnTo>
                    <a:pt x="914400" y="137922"/>
                  </a:lnTo>
                  <a:close/>
                </a:path>
                <a:path w="914400" h="276225">
                  <a:moveTo>
                    <a:pt x="685800" y="0"/>
                  </a:moveTo>
                  <a:lnTo>
                    <a:pt x="228600" y="0"/>
                  </a:lnTo>
                  <a:lnTo>
                    <a:pt x="228600" y="137922"/>
                  </a:lnTo>
                  <a:lnTo>
                    <a:pt x="685800" y="137922"/>
                  </a:lnTo>
                  <a:lnTo>
                    <a:pt x="685800" y="0"/>
                  </a:lnTo>
                  <a:close/>
                </a:path>
              </a:pathLst>
            </a:custGeom>
            <a:solidFill>
              <a:srgbClr val="FF0000">
                <a:alpha val="16078"/>
              </a:srgbClr>
            </a:solidFill>
          </p:spPr>
          <p:txBody>
            <a:bodyPr wrap="square" lIns="0" tIns="0" rIns="0" bIns="0" rtlCol="0"/>
            <a:lstStyle/>
            <a:p>
              <a:endParaRPr/>
            </a:p>
          </p:txBody>
        </p:sp>
      </p:grpSp>
      <p:sp>
        <p:nvSpPr>
          <p:cNvPr id="8" name="object 8" title="Artifact"/>
          <p:cNvSpPr/>
          <p:nvPr/>
        </p:nvSpPr>
        <p:spPr>
          <a:xfrm>
            <a:off x="4191000" y="4738115"/>
            <a:ext cx="914400" cy="276225"/>
          </a:xfrm>
          <a:custGeom>
            <a:avLst/>
            <a:gdLst/>
            <a:ahLst/>
            <a:cxnLst/>
            <a:rect l="l" t="t" r="r" b="b"/>
            <a:pathLst>
              <a:path w="914400" h="276225">
                <a:moveTo>
                  <a:pt x="0" y="137922"/>
                </a:moveTo>
                <a:lnTo>
                  <a:pt x="228600" y="137922"/>
                </a:lnTo>
                <a:lnTo>
                  <a:pt x="228600" y="0"/>
                </a:lnTo>
                <a:lnTo>
                  <a:pt x="685800" y="0"/>
                </a:lnTo>
                <a:lnTo>
                  <a:pt x="685800" y="137922"/>
                </a:lnTo>
                <a:lnTo>
                  <a:pt x="914400" y="137922"/>
                </a:lnTo>
                <a:lnTo>
                  <a:pt x="457200" y="275844"/>
                </a:lnTo>
                <a:lnTo>
                  <a:pt x="0" y="137922"/>
                </a:lnTo>
                <a:close/>
              </a:path>
            </a:pathLst>
          </a:custGeom>
          <a:ln w="12192">
            <a:solidFill>
              <a:srgbClr val="41719C"/>
            </a:solidFill>
          </a:ln>
        </p:spPr>
        <p:txBody>
          <a:bodyPr wrap="square" lIns="0" tIns="0" rIns="0" bIns="0" rtlCol="0"/>
          <a:lstStyle/>
          <a:p>
            <a:endParaRPr/>
          </a:p>
        </p:txBody>
      </p:sp>
      <p:sp>
        <p:nvSpPr>
          <p:cNvPr id="9" name="object 9"/>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10" name="object 10"/>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37</a:t>
            </a:fld>
            <a:endParaRPr spc="-5"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551497"/>
            <a:ext cx="4274185" cy="513715"/>
          </a:xfrm>
          <a:prstGeom prst="rect">
            <a:avLst/>
          </a:prstGeom>
        </p:spPr>
        <p:txBody>
          <a:bodyPr vert="horz" wrap="square" lIns="0" tIns="13335" rIns="0" bIns="0" rtlCol="0">
            <a:spAutoFit/>
          </a:bodyPr>
          <a:lstStyle/>
          <a:p>
            <a:pPr marL="12700">
              <a:lnSpc>
                <a:spcPct val="100000"/>
              </a:lnSpc>
              <a:spcBef>
                <a:spcPts val="105"/>
              </a:spcBef>
            </a:pPr>
            <a:r>
              <a:rPr sz="3200" spc="-5" dirty="0"/>
              <a:t>Other </a:t>
            </a:r>
            <a:r>
              <a:rPr sz="3200" dirty="0"/>
              <a:t>TRI </a:t>
            </a:r>
            <a:r>
              <a:rPr sz="3200" spc="-95" dirty="0"/>
              <a:t>Tool</a:t>
            </a:r>
            <a:r>
              <a:rPr sz="3200" spc="-215" dirty="0"/>
              <a:t> </a:t>
            </a:r>
            <a:r>
              <a:rPr sz="3200" spc="-5" dirty="0"/>
              <a:t>Options:</a:t>
            </a:r>
            <a:endParaRPr sz="3200"/>
          </a:p>
        </p:txBody>
      </p:sp>
      <p:sp>
        <p:nvSpPr>
          <p:cNvPr id="4" name="object 4"/>
          <p:cNvSpPr txBox="1"/>
          <p:nvPr/>
        </p:nvSpPr>
        <p:spPr>
          <a:xfrm>
            <a:off x="707390" y="6444636"/>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5" name="object 5"/>
          <p:cNvSpPr txBox="1"/>
          <p:nvPr/>
        </p:nvSpPr>
        <p:spPr>
          <a:xfrm>
            <a:off x="3269843" y="6444636"/>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5"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38</a:t>
            </a:fld>
            <a:endParaRPr spc="-5" dirty="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56870" indent="-342900">
              <a:lnSpc>
                <a:spcPct val="100000"/>
              </a:lnSpc>
              <a:spcBef>
                <a:spcPts val="100"/>
              </a:spcBef>
              <a:buChar char="•"/>
              <a:tabLst>
                <a:tab pos="356235" algn="l"/>
                <a:tab pos="356870" algn="l"/>
              </a:tabLst>
            </a:pPr>
            <a:r>
              <a:rPr spc="-5" dirty="0"/>
              <a:t>TRI</a:t>
            </a:r>
            <a:r>
              <a:rPr spc="-10" dirty="0"/>
              <a:t> Explorer</a:t>
            </a:r>
          </a:p>
          <a:p>
            <a:pPr marL="813435" lvl="1" indent="-342265">
              <a:lnSpc>
                <a:spcPct val="100000"/>
              </a:lnSpc>
              <a:buChar char="•"/>
              <a:tabLst>
                <a:tab pos="813435" algn="l"/>
                <a:tab pos="814069" algn="l"/>
              </a:tabLst>
            </a:pPr>
            <a:r>
              <a:rPr sz="2000" dirty="0">
                <a:latin typeface="Arial"/>
                <a:cs typeface="Arial"/>
              </a:rPr>
              <a:t>Higher </a:t>
            </a:r>
            <a:r>
              <a:rPr sz="2000" spc="-5" dirty="0">
                <a:latin typeface="Arial"/>
                <a:cs typeface="Arial"/>
              </a:rPr>
              <a:t>level </a:t>
            </a:r>
            <a:r>
              <a:rPr sz="2000" dirty="0">
                <a:latin typeface="Arial"/>
                <a:cs typeface="Arial"/>
              </a:rPr>
              <a:t>summary</a:t>
            </a:r>
            <a:r>
              <a:rPr sz="2000" spc="-70" dirty="0">
                <a:latin typeface="Arial"/>
                <a:cs typeface="Arial"/>
              </a:rPr>
              <a:t> </a:t>
            </a:r>
            <a:r>
              <a:rPr sz="2000" spc="-5" dirty="0">
                <a:latin typeface="Arial"/>
                <a:cs typeface="Arial"/>
              </a:rPr>
              <a:t>data</a:t>
            </a:r>
            <a:endParaRPr sz="2000">
              <a:latin typeface="Arial"/>
              <a:cs typeface="Arial"/>
            </a:endParaRPr>
          </a:p>
          <a:p>
            <a:pPr marL="813435" lvl="1" indent="-342265">
              <a:lnSpc>
                <a:spcPct val="100000"/>
              </a:lnSpc>
              <a:spcBef>
                <a:spcPts val="5"/>
              </a:spcBef>
              <a:buChar char="•"/>
              <a:tabLst>
                <a:tab pos="813435" algn="l"/>
                <a:tab pos="814069" algn="l"/>
              </a:tabLst>
            </a:pPr>
            <a:r>
              <a:rPr sz="2000" dirty="0">
                <a:latin typeface="Arial"/>
                <a:cs typeface="Arial"/>
              </a:rPr>
              <a:t>Fewer </a:t>
            </a:r>
            <a:r>
              <a:rPr sz="2000" spc="-5" dirty="0">
                <a:latin typeface="Arial"/>
                <a:cs typeface="Arial"/>
              </a:rPr>
              <a:t>detailed data fields</a:t>
            </a:r>
            <a:r>
              <a:rPr sz="2000" spc="-50" dirty="0">
                <a:latin typeface="Arial"/>
                <a:cs typeface="Arial"/>
              </a:rPr>
              <a:t> </a:t>
            </a:r>
            <a:r>
              <a:rPr sz="2000" spc="-5" dirty="0">
                <a:latin typeface="Arial"/>
                <a:cs typeface="Arial"/>
              </a:rPr>
              <a:t>available</a:t>
            </a:r>
            <a:endParaRPr sz="2000">
              <a:latin typeface="Arial"/>
              <a:cs typeface="Arial"/>
            </a:endParaRPr>
          </a:p>
          <a:p>
            <a:pPr marL="813435" lvl="1" indent="-342265">
              <a:lnSpc>
                <a:spcPct val="100000"/>
              </a:lnSpc>
              <a:buChar char="•"/>
              <a:tabLst>
                <a:tab pos="813435" algn="l"/>
                <a:tab pos="814069" algn="l"/>
              </a:tabLst>
            </a:pPr>
            <a:r>
              <a:rPr sz="2000" dirty="0">
                <a:latin typeface="Arial"/>
                <a:cs typeface="Arial"/>
              </a:rPr>
              <a:t>Output </a:t>
            </a:r>
            <a:r>
              <a:rPr sz="2000" spc="-5" dirty="0">
                <a:latin typeface="Arial"/>
                <a:cs typeface="Arial"/>
              </a:rPr>
              <a:t>is</a:t>
            </a:r>
            <a:r>
              <a:rPr sz="2000" spc="-50" dirty="0">
                <a:latin typeface="Arial"/>
                <a:cs typeface="Arial"/>
              </a:rPr>
              <a:t> </a:t>
            </a:r>
            <a:r>
              <a:rPr sz="2000" spc="-5" dirty="0">
                <a:latin typeface="Arial"/>
                <a:cs typeface="Arial"/>
              </a:rPr>
              <a:t>pre-formated</a:t>
            </a:r>
            <a:endParaRPr sz="2000">
              <a:latin typeface="Arial"/>
              <a:cs typeface="Arial"/>
            </a:endParaRPr>
          </a:p>
          <a:p>
            <a:pPr marL="813435" lvl="1" indent="-342265">
              <a:lnSpc>
                <a:spcPct val="100000"/>
              </a:lnSpc>
              <a:buChar char="•"/>
              <a:tabLst>
                <a:tab pos="813435" algn="l"/>
                <a:tab pos="814069" algn="l"/>
              </a:tabLst>
            </a:pPr>
            <a:r>
              <a:rPr sz="2000" dirty="0">
                <a:latin typeface="Arial"/>
                <a:cs typeface="Arial"/>
              </a:rPr>
              <a:t>Fast / More </a:t>
            </a:r>
            <a:r>
              <a:rPr sz="2000" spc="-5" dirty="0">
                <a:latin typeface="Arial"/>
                <a:cs typeface="Arial"/>
              </a:rPr>
              <a:t>interactive links </a:t>
            </a:r>
            <a:r>
              <a:rPr sz="2000" dirty="0">
                <a:latin typeface="Arial"/>
                <a:cs typeface="Arial"/>
              </a:rPr>
              <a:t>/ More on-line</a:t>
            </a:r>
            <a:r>
              <a:rPr sz="2000" spc="-175" dirty="0">
                <a:latin typeface="Arial"/>
                <a:cs typeface="Arial"/>
              </a:rPr>
              <a:t> </a:t>
            </a:r>
            <a:r>
              <a:rPr sz="2000" dirty="0">
                <a:latin typeface="Arial"/>
                <a:cs typeface="Arial"/>
              </a:rPr>
              <a:t>help</a:t>
            </a:r>
            <a:endParaRPr sz="2000">
              <a:latin typeface="Arial"/>
              <a:cs typeface="Arial"/>
            </a:endParaRPr>
          </a:p>
          <a:p>
            <a:pPr marL="1270" lvl="1">
              <a:lnSpc>
                <a:spcPct val="100000"/>
              </a:lnSpc>
              <a:buFont typeface="Arial"/>
              <a:buChar char="•"/>
            </a:pPr>
            <a:endParaRPr sz="2500">
              <a:latin typeface="Times New Roman"/>
              <a:cs typeface="Times New Roman"/>
            </a:endParaRPr>
          </a:p>
          <a:p>
            <a:pPr marL="356870" indent="-342900">
              <a:lnSpc>
                <a:spcPct val="100000"/>
              </a:lnSpc>
              <a:buChar char="•"/>
              <a:tabLst>
                <a:tab pos="356235" algn="l"/>
                <a:tab pos="356870" algn="l"/>
              </a:tabLst>
            </a:pPr>
            <a:r>
              <a:rPr spc="-5" dirty="0"/>
              <a:t>Downloadable Files </a:t>
            </a:r>
            <a:r>
              <a:rPr sz="2000" dirty="0"/>
              <a:t>(Decent</a:t>
            </a:r>
            <a:r>
              <a:rPr sz="2000" spc="30" dirty="0"/>
              <a:t> </a:t>
            </a:r>
            <a:r>
              <a:rPr sz="2000" spc="-5" dirty="0"/>
              <a:t>Documentation)</a:t>
            </a:r>
            <a:endParaRPr sz="2000"/>
          </a:p>
          <a:p>
            <a:pPr marL="813435" lvl="1" indent="-342265">
              <a:lnSpc>
                <a:spcPct val="100000"/>
              </a:lnSpc>
              <a:spcBef>
                <a:spcPts val="5"/>
              </a:spcBef>
              <a:buChar char="•"/>
              <a:tabLst>
                <a:tab pos="813435" algn="l"/>
                <a:tab pos="814069" algn="l"/>
              </a:tabLst>
            </a:pPr>
            <a:r>
              <a:rPr sz="2000" spc="-5" dirty="0">
                <a:latin typeface="Arial"/>
                <a:cs typeface="Arial"/>
              </a:rPr>
              <a:t>Basic</a:t>
            </a:r>
            <a:endParaRPr sz="2000">
              <a:latin typeface="Arial"/>
              <a:cs typeface="Arial"/>
            </a:endParaRPr>
          </a:p>
          <a:p>
            <a:pPr marL="1270635" lvl="2" indent="-342900">
              <a:lnSpc>
                <a:spcPct val="100000"/>
              </a:lnSpc>
              <a:buChar char="•"/>
              <a:tabLst>
                <a:tab pos="1270635" algn="l"/>
                <a:tab pos="1271270" algn="l"/>
              </a:tabLst>
            </a:pPr>
            <a:r>
              <a:rPr sz="2000" dirty="0">
                <a:latin typeface="Arial"/>
                <a:cs typeface="Arial"/>
              </a:rPr>
              <a:t>Lacks “Basis of </a:t>
            </a:r>
            <a:r>
              <a:rPr sz="2000" spc="-5" dirty="0">
                <a:latin typeface="Arial"/>
                <a:cs typeface="Arial"/>
              </a:rPr>
              <a:t>Estimate” data</a:t>
            </a:r>
            <a:r>
              <a:rPr sz="2000" spc="-110" dirty="0">
                <a:latin typeface="Arial"/>
                <a:cs typeface="Arial"/>
              </a:rPr>
              <a:t> </a:t>
            </a:r>
            <a:r>
              <a:rPr sz="2000" dirty="0">
                <a:latin typeface="Arial"/>
                <a:cs typeface="Arial"/>
              </a:rPr>
              <a:t>element</a:t>
            </a:r>
            <a:endParaRPr sz="2000">
              <a:latin typeface="Arial"/>
              <a:cs typeface="Arial"/>
            </a:endParaRPr>
          </a:p>
          <a:p>
            <a:pPr marL="1270635" lvl="2" indent="-342900">
              <a:lnSpc>
                <a:spcPct val="100000"/>
              </a:lnSpc>
              <a:buChar char="•"/>
              <a:tabLst>
                <a:tab pos="1270635" algn="l"/>
                <a:tab pos="1271270" algn="l"/>
              </a:tabLst>
            </a:pPr>
            <a:r>
              <a:rPr sz="2000" spc="-5" dirty="0">
                <a:latin typeface="Arial"/>
                <a:cs typeface="Arial"/>
              </a:rPr>
              <a:t>Single file for </a:t>
            </a:r>
            <a:r>
              <a:rPr sz="2000" dirty="0">
                <a:latin typeface="Arial"/>
                <a:cs typeface="Arial"/>
              </a:rPr>
              <a:t>each </a:t>
            </a:r>
            <a:r>
              <a:rPr sz="2000" spc="-5" dirty="0">
                <a:latin typeface="Arial"/>
                <a:cs typeface="Arial"/>
              </a:rPr>
              <a:t>state </a:t>
            </a:r>
            <a:r>
              <a:rPr sz="2000" dirty="0">
                <a:latin typeface="Arial"/>
                <a:cs typeface="Arial"/>
              </a:rPr>
              <a:t>/ </a:t>
            </a:r>
            <a:r>
              <a:rPr sz="2000" spc="-5" dirty="0">
                <a:latin typeface="Arial"/>
                <a:cs typeface="Arial"/>
              </a:rPr>
              <a:t>year</a:t>
            </a:r>
            <a:r>
              <a:rPr sz="2000" spc="-65" dirty="0">
                <a:latin typeface="Arial"/>
                <a:cs typeface="Arial"/>
              </a:rPr>
              <a:t> </a:t>
            </a:r>
            <a:r>
              <a:rPr sz="2000" spc="-5" dirty="0">
                <a:latin typeface="Arial"/>
                <a:cs typeface="Arial"/>
              </a:rPr>
              <a:t>combination</a:t>
            </a:r>
            <a:endParaRPr sz="2000">
              <a:latin typeface="Arial"/>
              <a:cs typeface="Arial"/>
            </a:endParaRPr>
          </a:p>
          <a:p>
            <a:pPr marL="813435" lvl="1" indent="-342900">
              <a:lnSpc>
                <a:spcPct val="100000"/>
              </a:lnSpc>
              <a:buChar char="•"/>
              <a:tabLst>
                <a:tab pos="813435" algn="l"/>
                <a:tab pos="814069" algn="l"/>
              </a:tabLst>
            </a:pPr>
            <a:r>
              <a:rPr sz="2000" spc="-5" dirty="0">
                <a:latin typeface="Arial"/>
                <a:cs typeface="Arial"/>
              </a:rPr>
              <a:t>Basic</a:t>
            </a:r>
            <a:r>
              <a:rPr sz="2000" spc="-15" dirty="0">
                <a:latin typeface="Arial"/>
                <a:cs typeface="Arial"/>
              </a:rPr>
              <a:t> </a:t>
            </a:r>
            <a:r>
              <a:rPr sz="2000" dirty="0">
                <a:latin typeface="Arial"/>
                <a:cs typeface="Arial"/>
              </a:rPr>
              <a:t>plus</a:t>
            </a:r>
            <a:endParaRPr sz="2000">
              <a:latin typeface="Arial"/>
              <a:cs typeface="Arial"/>
            </a:endParaRPr>
          </a:p>
          <a:p>
            <a:pPr marL="1270635" lvl="2" indent="-342900">
              <a:lnSpc>
                <a:spcPct val="100000"/>
              </a:lnSpc>
              <a:buChar char="•"/>
              <a:tabLst>
                <a:tab pos="1270635" algn="l"/>
                <a:tab pos="1271270" algn="l"/>
              </a:tabLst>
            </a:pPr>
            <a:r>
              <a:rPr sz="2000" spc="-5" dirty="0">
                <a:latin typeface="Arial"/>
                <a:cs typeface="Arial"/>
              </a:rPr>
              <a:t>Includes practically all data</a:t>
            </a:r>
            <a:r>
              <a:rPr sz="2000" spc="-45" dirty="0">
                <a:latin typeface="Arial"/>
                <a:cs typeface="Arial"/>
              </a:rPr>
              <a:t> </a:t>
            </a:r>
            <a:r>
              <a:rPr sz="2000" spc="-5" dirty="0">
                <a:latin typeface="Arial"/>
                <a:cs typeface="Arial"/>
              </a:rPr>
              <a:t>elements</a:t>
            </a:r>
            <a:endParaRPr sz="2000">
              <a:latin typeface="Arial"/>
              <a:cs typeface="Arial"/>
            </a:endParaRPr>
          </a:p>
          <a:p>
            <a:pPr marL="1270635" lvl="2" indent="-342900">
              <a:lnSpc>
                <a:spcPct val="100000"/>
              </a:lnSpc>
              <a:spcBef>
                <a:spcPts val="5"/>
              </a:spcBef>
              <a:buChar char="•"/>
              <a:tabLst>
                <a:tab pos="1270635" algn="l"/>
                <a:tab pos="1271270" algn="l"/>
              </a:tabLst>
            </a:pPr>
            <a:r>
              <a:rPr sz="2000" dirty="0">
                <a:latin typeface="Arial"/>
                <a:cs typeface="Arial"/>
              </a:rPr>
              <a:t>No </a:t>
            </a:r>
            <a:r>
              <a:rPr sz="2000" spc="-5" dirty="0">
                <a:latin typeface="Arial"/>
                <a:cs typeface="Arial"/>
              </a:rPr>
              <a:t>individual State</a:t>
            </a:r>
            <a:r>
              <a:rPr sz="2000" spc="-25" dirty="0">
                <a:latin typeface="Arial"/>
                <a:cs typeface="Arial"/>
              </a:rPr>
              <a:t> </a:t>
            </a:r>
            <a:r>
              <a:rPr sz="2000" spc="-5" dirty="0">
                <a:latin typeface="Arial"/>
                <a:cs typeface="Arial"/>
              </a:rPr>
              <a:t>Files</a:t>
            </a:r>
            <a:endParaRPr sz="2000">
              <a:latin typeface="Arial"/>
              <a:cs typeface="Arial"/>
            </a:endParaRPr>
          </a:p>
          <a:p>
            <a:pPr marL="1270635" lvl="2" indent="-342900">
              <a:lnSpc>
                <a:spcPct val="100000"/>
              </a:lnSpc>
              <a:buChar char="•"/>
              <a:tabLst>
                <a:tab pos="1270635" algn="l"/>
                <a:tab pos="1271270" algn="l"/>
              </a:tabLst>
            </a:pPr>
            <a:r>
              <a:rPr sz="2000" dirty="0">
                <a:latin typeface="Arial"/>
                <a:cs typeface="Arial"/>
              </a:rPr>
              <a:t>8 </a:t>
            </a:r>
            <a:r>
              <a:rPr sz="2000" spc="-5" dirty="0">
                <a:latin typeface="Arial"/>
                <a:cs typeface="Arial"/>
              </a:rPr>
              <a:t>individual data files </a:t>
            </a:r>
            <a:r>
              <a:rPr sz="2000" dirty="0">
                <a:latin typeface="Arial"/>
                <a:cs typeface="Arial"/>
              </a:rPr>
              <a:t>/ </a:t>
            </a:r>
            <a:r>
              <a:rPr sz="2000" spc="-5" dirty="0">
                <a:latin typeface="Arial"/>
                <a:cs typeface="Arial"/>
              </a:rPr>
              <a:t>year for all data</a:t>
            </a:r>
            <a:r>
              <a:rPr sz="2000" spc="-10" dirty="0">
                <a:latin typeface="Arial"/>
                <a:cs typeface="Arial"/>
              </a:rPr>
              <a:t> </a:t>
            </a:r>
            <a:r>
              <a:rPr sz="2000" spc="-5" dirty="0">
                <a:latin typeface="Arial"/>
                <a:cs typeface="Arial"/>
              </a:rPr>
              <a:t>elements</a:t>
            </a:r>
            <a:endParaRPr sz="20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294513"/>
            <a:ext cx="3858895" cy="696595"/>
          </a:xfrm>
          <a:prstGeom prst="rect">
            <a:avLst/>
          </a:prstGeom>
        </p:spPr>
        <p:txBody>
          <a:bodyPr vert="horz" wrap="square" lIns="0" tIns="12700" rIns="0" bIns="0" rtlCol="0">
            <a:spAutoFit/>
          </a:bodyPr>
          <a:lstStyle/>
          <a:p>
            <a:pPr marL="12700">
              <a:lnSpc>
                <a:spcPct val="100000"/>
              </a:lnSpc>
              <a:spcBef>
                <a:spcPts val="100"/>
              </a:spcBef>
            </a:pPr>
            <a:r>
              <a:rPr sz="4400" b="0" spc="-5" dirty="0">
                <a:solidFill>
                  <a:srgbClr val="000000"/>
                </a:solidFill>
                <a:latin typeface="Calibri Light"/>
                <a:cs typeface="Calibri Light"/>
              </a:rPr>
              <a:t>Help </a:t>
            </a:r>
            <a:r>
              <a:rPr sz="4400" b="0" dirty="0">
                <a:solidFill>
                  <a:srgbClr val="000000"/>
                </a:solidFill>
                <a:latin typeface="Calibri Light"/>
                <a:cs typeface="Calibri Light"/>
              </a:rPr>
              <a:t>us</a:t>
            </a:r>
            <a:r>
              <a:rPr sz="4400" b="0" spc="-60" dirty="0">
                <a:solidFill>
                  <a:srgbClr val="000000"/>
                </a:solidFill>
                <a:latin typeface="Calibri Light"/>
                <a:cs typeface="Calibri Light"/>
              </a:rPr>
              <a:t> </a:t>
            </a:r>
            <a:r>
              <a:rPr sz="4400" b="0" spc="-25" dirty="0">
                <a:solidFill>
                  <a:srgbClr val="000000"/>
                </a:solidFill>
                <a:latin typeface="Calibri Light"/>
                <a:cs typeface="Calibri Light"/>
              </a:rPr>
              <a:t>Improve!</a:t>
            </a:r>
            <a:endParaRPr sz="4400">
              <a:latin typeface="Calibri Light"/>
              <a:cs typeface="Calibri Light"/>
            </a:endParaRPr>
          </a:p>
        </p:txBody>
      </p:sp>
      <p:sp>
        <p:nvSpPr>
          <p:cNvPr id="3" name="object 3"/>
          <p:cNvSpPr txBox="1"/>
          <p:nvPr/>
        </p:nvSpPr>
        <p:spPr>
          <a:xfrm>
            <a:off x="989330" y="1793112"/>
            <a:ext cx="7160259" cy="3649979"/>
          </a:xfrm>
          <a:prstGeom prst="rect">
            <a:avLst/>
          </a:prstGeom>
        </p:spPr>
        <p:txBody>
          <a:bodyPr vert="horz" wrap="square" lIns="0" tIns="59690" rIns="0" bIns="0" rtlCol="0">
            <a:spAutoFit/>
          </a:bodyPr>
          <a:lstStyle/>
          <a:p>
            <a:pPr marL="12065" marR="5080" algn="ctr">
              <a:lnSpc>
                <a:spcPts val="3030"/>
              </a:lnSpc>
              <a:spcBef>
                <a:spcPts val="470"/>
              </a:spcBef>
            </a:pPr>
            <a:r>
              <a:rPr sz="2800" spc="-70" dirty="0">
                <a:latin typeface="Calibri"/>
                <a:cs typeface="Calibri"/>
              </a:rPr>
              <a:t>You </a:t>
            </a:r>
            <a:r>
              <a:rPr sz="2800" spc="-10" dirty="0">
                <a:latin typeface="Calibri"/>
                <a:cs typeface="Calibri"/>
              </a:rPr>
              <a:t>will </a:t>
            </a:r>
            <a:r>
              <a:rPr sz="2800" spc="-15" dirty="0">
                <a:latin typeface="Calibri"/>
                <a:cs typeface="Calibri"/>
              </a:rPr>
              <a:t>receive </a:t>
            </a:r>
            <a:r>
              <a:rPr sz="2800" spc="-5" dirty="0">
                <a:latin typeface="Calibri"/>
                <a:cs typeface="Calibri"/>
              </a:rPr>
              <a:t>an email </a:t>
            </a:r>
            <a:r>
              <a:rPr sz="2800" spc="-10" dirty="0">
                <a:latin typeface="Calibri"/>
                <a:cs typeface="Calibri"/>
              </a:rPr>
              <a:t>with </a:t>
            </a:r>
            <a:r>
              <a:rPr sz="2800" spc="-5" dirty="0">
                <a:latin typeface="Calibri"/>
                <a:cs typeface="Calibri"/>
              </a:rPr>
              <a:t>a </a:t>
            </a:r>
            <a:r>
              <a:rPr sz="2800" spc="-10" dirty="0">
                <a:latin typeface="Calibri"/>
                <a:cs typeface="Calibri"/>
              </a:rPr>
              <a:t>link </a:t>
            </a:r>
            <a:r>
              <a:rPr sz="2800" spc="-15" dirty="0">
                <a:latin typeface="Calibri"/>
                <a:cs typeface="Calibri"/>
              </a:rPr>
              <a:t>to </a:t>
            </a:r>
            <a:r>
              <a:rPr sz="2800" spc="-5" dirty="0">
                <a:latin typeface="Calibri"/>
                <a:cs typeface="Calibri"/>
              </a:rPr>
              <a:t>a </a:t>
            </a:r>
            <a:r>
              <a:rPr sz="2800" spc="-10" dirty="0">
                <a:latin typeface="Calibri"/>
                <a:cs typeface="Calibri"/>
              </a:rPr>
              <a:t>survey </a:t>
            </a:r>
            <a:r>
              <a:rPr sz="2800" spc="-15" dirty="0">
                <a:latin typeface="Calibri"/>
                <a:cs typeface="Calibri"/>
              </a:rPr>
              <a:t>to  </a:t>
            </a:r>
            <a:r>
              <a:rPr sz="2800" spc="-20" dirty="0">
                <a:latin typeface="Calibri"/>
                <a:cs typeface="Calibri"/>
              </a:rPr>
              <a:t>review </a:t>
            </a:r>
            <a:r>
              <a:rPr sz="2800" spc="-10" dirty="0">
                <a:latin typeface="Calibri"/>
                <a:cs typeface="Calibri"/>
              </a:rPr>
              <a:t>the </a:t>
            </a:r>
            <a:r>
              <a:rPr sz="2800" spc="-15" dirty="0">
                <a:latin typeface="Calibri"/>
                <a:cs typeface="Calibri"/>
              </a:rPr>
              <a:t>course(s) </a:t>
            </a:r>
            <a:r>
              <a:rPr sz="2800" spc="-20" dirty="0">
                <a:latin typeface="Calibri"/>
                <a:cs typeface="Calibri"/>
              </a:rPr>
              <a:t>you attend </a:t>
            </a:r>
            <a:r>
              <a:rPr sz="2800" spc="-15" dirty="0">
                <a:latin typeface="Calibri"/>
                <a:cs typeface="Calibri"/>
              </a:rPr>
              <a:t>at </a:t>
            </a:r>
            <a:r>
              <a:rPr sz="2800" spc="-10" dirty="0">
                <a:latin typeface="Calibri"/>
                <a:cs typeface="Calibri"/>
              </a:rPr>
              <a:t>the Emissions  </a:t>
            </a:r>
            <a:r>
              <a:rPr sz="2800" spc="-20" dirty="0">
                <a:latin typeface="Calibri"/>
                <a:cs typeface="Calibri"/>
              </a:rPr>
              <a:t>Inventory </a:t>
            </a:r>
            <a:r>
              <a:rPr sz="2800" spc="-40" dirty="0">
                <a:latin typeface="Calibri"/>
                <a:cs typeface="Calibri"/>
              </a:rPr>
              <a:t>Training</a:t>
            </a:r>
            <a:r>
              <a:rPr sz="2800" spc="40" dirty="0">
                <a:latin typeface="Calibri"/>
                <a:cs typeface="Calibri"/>
              </a:rPr>
              <a:t> </a:t>
            </a:r>
            <a:r>
              <a:rPr sz="2800" spc="-25" dirty="0">
                <a:latin typeface="Calibri"/>
                <a:cs typeface="Calibri"/>
              </a:rPr>
              <a:t>Workshop.</a:t>
            </a:r>
            <a:endParaRPr sz="2800">
              <a:latin typeface="Calibri"/>
              <a:cs typeface="Calibri"/>
            </a:endParaRPr>
          </a:p>
          <a:p>
            <a:pPr>
              <a:lnSpc>
                <a:spcPct val="100000"/>
              </a:lnSpc>
            </a:pPr>
            <a:endParaRPr sz="2800">
              <a:latin typeface="Times New Roman"/>
              <a:cs typeface="Times New Roman"/>
            </a:endParaRPr>
          </a:p>
          <a:p>
            <a:pPr marL="90170" marR="80010" algn="ctr">
              <a:lnSpc>
                <a:spcPts val="3030"/>
              </a:lnSpc>
              <a:spcBef>
                <a:spcPts val="1795"/>
              </a:spcBef>
            </a:pPr>
            <a:r>
              <a:rPr sz="2800" spc="-10" dirty="0">
                <a:latin typeface="Calibri"/>
                <a:cs typeface="Calibri"/>
              </a:rPr>
              <a:t>Please </a:t>
            </a:r>
            <a:r>
              <a:rPr sz="2800" spc="-35" dirty="0">
                <a:latin typeface="Calibri"/>
                <a:cs typeface="Calibri"/>
              </a:rPr>
              <a:t>take </a:t>
            </a:r>
            <a:r>
              <a:rPr sz="2800" spc="-5" dirty="0">
                <a:latin typeface="Calibri"/>
                <a:cs typeface="Calibri"/>
              </a:rPr>
              <a:t>a </a:t>
            </a:r>
            <a:r>
              <a:rPr sz="2800" spc="-35" dirty="0">
                <a:latin typeface="Calibri"/>
                <a:cs typeface="Calibri"/>
              </a:rPr>
              <a:t>few </a:t>
            </a:r>
            <a:r>
              <a:rPr sz="2800" spc="-10" dirty="0">
                <a:latin typeface="Calibri"/>
                <a:cs typeface="Calibri"/>
              </a:rPr>
              <a:t>moments </a:t>
            </a:r>
            <a:r>
              <a:rPr sz="2800" spc="-15" dirty="0">
                <a:latin typeface="Calibri"/>
                <a:cs typeface="Calibri"/>
              </a:rPr>
              <a:t>to </a:t>
            </a:r>
            <a:r>
              <a:rPr sz="2800" spc="-10" dirty="0">
                <a:latin typeface="Calibri"/>
                <a:cs typeface="Calibri"/>
              </a:rPr>
              <a:t>let </a:t>
            </a:r>
            <a:r>
              <a:rPr sz="2800" spc="-5" dirty="0">
                <a:latin typeface="Calibri"/>
                <a:cs typeface="Calibri"/>
              </a:rPr>
              <a:t>us </a:t>
            </a:r>
            <a:r>
              <a:rPr sz="2800" spc="-10" dirty="0">
                <a:latin typeface="Calibri"/>
                <a:cs typeface="Calibri"/>
              </a:rPr>
              <a:t>know </a:t>
            </a:r>
            <a:r>
              <a:rPr sz="2800" spc="-5" dirty="0">
                <a:latin typeface="Calibri"/>
                <a:cs typeface="Calibri"/>
              </a:rPr>
              <a:t>about  </a:t>
            </a:r>
            <a:r>
              <a:rPr sz="2800" spc="-15" dirty="0">
                <a:latin typeface="Calibri"/>
                <a:cs typeface="Calibri"/>
              </a:rPr>
              <a:t>your </a:t>
            </a:r>
            <a:r>
              <a:rPr sz="2800" spc="-10" dirty="0">
                <a:latin typeface="Calibri"/>
                <a:cs typeface="Calibri"/>
              </a:rPr>
              <a:t>experience this</a:t>
            </a:r>
            <a:r>
              <a:rPr sz="2800" spc="75" dirty="0">
                <a:latin typeface="Calibri"/>
                <a:cs typeface="Calibri"/>
              </a:rPr>
              <a:t> </a:t>
            </a:r>
            <a:r>
              <a:rPr sz="2800" spc="-10" dirty="0">
                <a:latin typeface="Calibri"/>
                <a:cs typeface="Calibri"/>
              </a:rPr>
              <a:t>week.</a:t>
            </a:r>
            <a:endParaRPr sz="2800">
              <a:latin typeface="Calibri"/>
              <a:cs typeface="Calibri"/>
            </a:endParaRPr>
          </a:p>
          <a:p>
            <a:pPr>
              <a:lnSpc>
                <a:spcPct val="100000"/>
              </a:lnSpc>
              <a:spcBef>
                <a:spcPts val="40"/>
              </a:spcBef>
            </a:pPr>
            <a:endParaRPr sz="4000">
              <a:latin typeface="Times New Roman"/>
              <a:cs typeface="Times New Roman"/>
            </a:endParaRPr>
          </a:p>
          <a:p>
            <a:pPr marL="3175" algn="ctr">
              <a:lnSpc>
                <a:spcPct val="100000"/>
              </a:lnSpc>
            </a:pPr>
            <a:r>
              <a:rPr sz="2800" spc="-65" dirty="0">
                <a:latin typeface="Calibri"/>
                <a:cs typeface="Calibri"/>
              </a:rPr>
              <a:t>We </a:t>
            </a:r>
            <a:r>
              <a:rPr sz="2800" spc="-10" dirty="0">
                <a:latin typeface="Calibri"/>
                <a:cs typeface="Calibri"/>
              </a:rPr>
              <a:t>welcome </a:t>
            </a:r>
            <a:r>
              <a:rPr sz="2800" spc="-15" dirty="0">
                <a:latin typeface="Calibri"/>
                <a:cs typeface="Calibri"/>
              </a:rPr>
              <a:t>your</a:t>
            </a:r>
            <a:r>
              <a:rPr sz="2800" spc="80" dirty="0">
                <a:latin typeface="Calibri"/>
                <a:cs typeface="Calibri"/>
              </a:rPr>
              <a:t> </a:t>
            </a:r>
            <a:r>
              <a:rPr sz="2800" spc="-15" dirty="0">
                <a:latin typeface="Calibri"/>
                <a:cs typeface="Calibri"/>
              </a:rPr>
              <a:t>feedback!</a:t>
            </a:r>
            <a:endParaRPr sz="2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82070" y="914400"/>
            <a:ext cx="5977255" cy="513715"/>
          </a:xfrm>
          <a:prstGeom prst="rect">
            <a:avLst/>
          </a:prstGeom>
        </p:spPr>
        <p:txBody>
          <a:bodyPr vert="horz" wrap="square" lIns="0" tIns="13335" rIns="0" bIns="0" rtlCol="0">
            <a:spAutoFit/>
          </a:bodyPr>
          <a:lstStyle/>
          <a:p>
            <a:pPr marL="12700">
              <a:lnSpc>
                <a:spcPct val="100000"/>
              </a:lnSpc>
              <a:spcBef>
                <a:spcPts val="105"/>
              </a:spcBef>
            </a:pPr>
            <a:r>
              <a:rPr sz="3200" spc="-5" dirty="0"/>
              <a:t>My </a:t>
            </a:r>
            <a:r>
              <a:rPr sz="3200" spc="-10" dirty="0"/>
              <a:t>Recommended </a:t>
            </a:r>
            <a:r>
              <a:rPr sz="3200" spc="-5" dirty="0"/>
              <a:t>Starting</a:t>
            </a:r>
            <a:r>
              <a:rPr sz="3200" spc="-50" dirty="0"/>
              <a:t> </a:t>
            </a:r>
            <a:r>
              <a:rPr sz="3200" spc="-10" dirty="0"/>
              <a:t>Point</a:t>
            </a:r>
            <a:endParaRPr sz="3200" dirty="0"/>
          </a:p>
        </p:txBody>
      </p:sp>
      <p:sp>
        <p:nvSpPr>
          <p:cNvPr id="6" name="object 6"/>
          <p:cNvSpPr txBox="1"/>
          <p:nvPr/>
        </p:nvSpPr>
        <p:spPr>
          <a:xfrm>
            <a:off x="764540" y="6291284"/>
            <a:ext cx="70485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5/17/2018</a:t>
            </a:r>
            <a:endParaRPr sz="1200">
              <a:latin typeface="Arial"/>
              <a:cs typeface="Arial"/>
            </a:endParaRPr>
          </a:p>
        </p:txBody>
      </p:sp>
      <p:sp>
        <p:nvSpPr>
          <p:cNvPr id="7" name="object 7"/>
          <p:cNvSpPr txBox="1"/>
          <p:nvPr/>
        </p:nvSpPr>
        <p:spPr>
          <a:xfrm>
            <a:off x="3345281" y="6291284"/>
            <a:ext cx="2606040" cy="196215"/>
          </a:xfrm>
          <a:prstGeom prst="rect">
            <a:avLst/>
          </a:prstGeom>
        </p:spPr>
        <p:txBody>
          <a:bodyPr vert="horz" wrap="square" lIns="0" tIns="0" rIns="0" bIns="0" rtlCol="0">
            <a:spAutoFit/>
          </a:bodyPr>
          <a:lstStyle/>
          <a:p>
            <a:pPr marL="12700">
              <a:lnSpc>
                <a:spcPts val="1425"/>
              </a:lnSpc>
            </a:pPr>
            <a:r>
              <a:rPr sz="1200" spc="-5" dirty="0">
                <a:solidFill>
                  <a:srgbClr val="8A8A8A"/>
                </a:solidFill>
                <a:latin typeface="Arial"/>
                <a:cs typeface="Arial"/>
              </a:rPr>
              <a:t>U.S. Environmental Protection</a:t>
            </a:r>
            <a:r>
              <a:rPr sz="1200" spc="-120" dirty="0">
                <a:solidFill>
                  <a:srgbClr val="8A8A8A"/>
                </a:solidFill>
                <a:latin typeface="Arial"/>
                <a:cs typeface="Arial"/>
              </a:rPr>
              <a:t> </a:t>
            </a:r>
            <a:r>
              <a:rPr sz="1200" spc="-5" dirty="0">
                <a:solidFill>
                  <a:srgbClr val="8A8A8A"/>
                </a:solidFill>
                <a:latin typeface="Arial"/>
                <a:cs typeface="Arial"/>
              </a:rPr>
              <a:t>Agency</a:t>
            </a:r>
            <a:endParaRPr sz="1200">
              <a:latin typeface="Arial"/>
              <a:cs typeface="Arial"/>
            </a:endParaRPr>
          </a:p>
        </p:txBody>
      </p:sp>
      <p:sp>
        <p:nvSpPr>
          <p:cNvPr id="8" name="object 8"/>
          <p:cNvSpPr txBox="1"/>
          <p:nvPr/>
        </p:nvSpPr>
        <p:spPr>
          <a:xfrm>
            <a:off x="8254492" y="6291284"/>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8A8A8A"/>
                </a:solidFill>
                <a:latin typeface="Arial"/>
                <a:cs typeface="Arial"/>
              </a:rPr>
              <a:t>4</a:t>
            </a:fld>
            <a:endParaRPr sz="1200">
              <a:latin typeface="Arial"/>
              <a:cs typeface="Arial"/>
            </a:endParaRPr>
          </a:p>
        </p:txBody>
      </p:sp>
      <p:sp>
        <p:nvSpPr>
          <p:cNvPr id="5" name="object 5"/>
          <p:cNvSpPr txBox="1"/>
          <p:nvPr/>
        </p:nvSpPr>
        <p:spPr>
          <a:xfrm>
            <a:off x="764540" y="1828800"/>
            <a:ext cx="7397115" cy="3833495"/>
          </a:xfrm>
          <a:prstGeom prst="rect">
            <a:avLst/>
          </a:prstGeom>
        </p:spPr>
        <p:txBody>
          <a:bodyPr vert="horz" wrap="square" lIns="0" tIns="99695" rIns="0" bIns="0" rtlCol="0">
            <a:spAutoFit/>
          </a:bodyPr>
          <a:lstStyle/>
          <a:p>
            <a:pPr marL="355600" indent="-342900">
              <a:lnSpc>
                <a:spcPct val="100000"/>
              </a:lnSpc>
              <a:spcBef>
                <a:spcPts val="785"/>
              </a:spcBef>
              <a:buChar char="•"/>
              <a:tabLst>
                <a:tab pos="354965" algn="l"/>
                <a:tab pos="355600" algn="l"/>
              </a:tabLst>
            </a:pPr>
            <a:r>
              <a:rPr sz="2800" spc="-5" dirty="0">
                <a:solidFill>
                  <a:srgbClr val="FF0000"/>
                </a:solidFill>
                <a:latin typeface="Arial"/>
                <a:cs typeface="Arial"/>
              </a:rPr>
              <a:t>Form R</a:t>
            </a:r>
            <a:r>
              <a:rPr sz="2800" spc="15" dirty="0">
                <a:solidFill>
                  <a:srgbClr val="FF0000"/>
                </a:solidFill>
                <a:latin typeface="Arial"/>
                <a:cs typeface="Arial"/>
              </a:rPr>
              <a:t> </a:t>
            </a:r>
            <a:r>
              <a:rPr sz="2800" spc="-5" dirty="0">
                <a:solidFill>
                  <a:srgbClr val="FF0000"/>
                </a:solidFill>
                <a:latin typeface="Arial"/>
                <a:cs typeface="Arial"/>
              </a:rPr>
              <a:t>Search</a:t>
            </a:r>
            <a:endParaRPr sz="2800" dirty="0">
              <a:latin typeface="Arial"/>
              <a:cs typeface="Arial"/>
            </a:endParaRPr>
          </a:p>
          <a:p>
            <a:pPr marL="756285" lvl="1" indent="-286385">
              <a:lnSpc>
                <a:spcPct val="100000"/>
              </a:lnSpc>
              <a:spcBef>
                <a:spcPts val="590"/>
              </a:spcBef>
              <a:buChar char="–"/>
              <a:tabLst>
                <a:tab pos="756920" algn="l"/>
              </a:tabLst>
            </a:pPr>
            <a:r>
              <a:rPr sz="2400" spc="-5" dirty="0">
                <a:latin typeface="Arial"/>
                <a:cs typeface="Arial"/>
              </a:rPr>
              <a:t>Quick </a:t>
            </a:r>
            <a:r>
              <a:rPr sz="2400" dirty="0">
                <a:latin typeface="Arial"/>
                <a:cs typeface="Arial"/>
              </a:rPr>
              <a:t>to</a:t>
            </a:r>
            <a:r>
              <a:rPr sz="2400" spc="-5" dirty="0">
                <a:latin typeface="Arial"/>
                <a:cs typeface="Arial"/>
              </a:rPr>
              <a:t> access</a:t>
            </a:r>
            <a:endParaRPr sz="2400" dirty="0">
              <a:latin typeface="Arial"/>
              <a:cs typeface="Arial"/>
            </a:endParaRPr>
          </a:p>
          <a:p>
            <a:pPr marL="756285" marR="5080" lvl="1" indent="-286385">
              <a:lnSpc>
                <a:spcPct val="100000"/>
              </a:lnSpc>
              <a:spcBef>
                <a:spcPts val="580"/>
              </a:spcBef>
              <a:buChar char="–"/>
              <a:tabLst>
                <a:tab pos="756920" algn="l"/>
              </a:tabLst>
            </a:pPr>
            <a:r>
              <a:rPr sz="2400" spc="-5" dirty="0">
                <a:latin typeface="Arial"/>
                <a:cs typeface="Arial"/>
              </a:rPr>
              <a:t>Essentially a view of the reported data laid out </a:t>
            </a:r>
            <a:r>
              <a:rPr sz="2400" spc="-10" dirty="0">
                <a:latin typeface="Arial"/>
                <a:cs typeface="Arial"/>
              </a:rPr>
              <a:t>as  </a:t>
            </a:r>
            <a:r>
              <a:rPr sz="2400" spc="-5" dirty="0">
                <a:latin typeface="Arial"/>
                <a:cs typeface="Arial"/>
              </a:rPr>
              <a:t>a facility reports the</a:t>
            </a:r>
            <a:r>
              <a:rPr sz="2400" spc="0" dirty="0">
                <a:latin typeface="Arial"/>
                <a:cs typeface="Arial"/>
              </a:rPr>
              <a:t> </a:t>
            </a:r>
            <a:r>
              <a:rPr sz="2400" spc="-5" dirty="0">
                <a:latin typeface="Arial"/>
                <a:cs typeface="Arial"/>
              </a:rPr>
              <a:t>data</a:t>
            </a:r>
            <a:endParaRPr sz="2400" dirty="0">
              <a:latin typeface="Arial"/>
              <a:cs typeface="Arial"/>
            </a:endParaRPr>
          </a:p>
          <a:p>
            <a:pPr marL="756285" marR="57150" lvl="1" indent="-286385">
              <a:lnSpc>
                <a:spcPct val="100000"/>
              </a:lnSpc>
              <a:spcBef>
                <a:spcPts val="575"/>
              </a:spcBef>
              <a:buChar char="–"/>
              <a:tabLst>
                <a:tab pos="756920" algn="l"/>
              </a:tabLst>
            </a:pPr>
            <a:r>
              <a:rPr sz="2400" spc="-5" dirty="0">
                <a:latin typeface="Arial"/>
                <a:cs typeface="Arial"/>
              </a:rPr>
              <a:t>Displays the data elements and their relationship  </a:t>
            </a:r>
            <a:r>
              <a:rPr sz="2400" dirty="0">
                <a:latin typeface="Arial"/>
                <a:cs typeface="Arial"/>
              </a:rPr>
              <a:t>to </a:t>
            </a:r>
            <a:r>
              <a:rPr sz="2400" spc="-5" dirty="0">
                <a:latin typeface="Arial"/>
                <a:cs typeface="Arial"/>
              </a:rPr>
              <a:t>other data</a:t>
            </a:r>
            <a:r>
              <a:rPr sz="2400" spc="-15" dirty="0">
                <a:latin typeface="Arial"/>
                <a:cs typeface="Arial"/>
              </a:rPr>
              <a:t> </a:t>
            </a:r>
            <a:r>
              <a:rPr sz="2400" spc="-5" dirty="0">
                <a:latin typeface="Arial"/>
                <a:cs typeface="Arial"/>
              </a:rPr>
              <a:t>elements</a:t>
            </a:r>
            <a:endParaRPr sz="2400" dirty="0">
              <a:latin typeface="Arial"/>
              <a:cs typeface="Arial"/>
            </a:endParaRPr>
          </a:p>
          <a:p>
            <a:pPr marL="756285" marR="22225" lvl="1" indent="-286385">
              <a:lnSpc>
                <a:spcPct val="100000"/>
              </a:lnSpc>
              <a:spcBef>
                <a:spcPts val="575"/>
              </a:spcBef>
              <a:buChar char="–"/>
              <a:tabLst>
                <a:tab pos="756920" algn="l"/>
              </a:tabLst>
            </a:pPr>
            <a:r>
              <a:rPr sz="2400" dirty="0">
                <a:solidFill>
                  <a:srgbClr val="FF0000"/>
                </a:solidFill>
                <a:latin typeface="Arial"/>
                <a:cs typeface="Arial"/>
              </a:rPr>
              <a:t>Is </a:t>
            </a:r>
            <a:r>
              <a:rPr sz="2400" spc="-5" dirty="0">
                <a:solidFill>
                  <a:srgbClr val="FF0000"/>
                </a:solidFill>
                <a:latin typeface="Arial"/>
                <a:cs typeface="Arial"/>
              </a:rPr>
              <a:t>a good reference sheet </a:t>
            </a:r>
            <a:r>
              <a:rPr sz="2400" dirty="0">
                <a:solidFill>
                  <a:srgbClr val="FF0000"/>
                </a:solidFill>
                <a:latin typeface="Arial"/>
                <a:cs typeface="Arial"/>
              </a:rPr>
              <a:t>to </a:t>
            </a:r>
            <a:r>
              <a:rPr sz="2400" spc="-5" dirty="0">
                <a:solidFill>
                  <a:srgbClr val="FF0000"/>
                </a:solidFill>
                <a:latin typeface="Arial"/>
                <a:cs typeface="Arial"/>
              </a:rPr>
              <a:t>identify desired data  elements when using other access</a:t>
            </a:r>
            <a:r>
              <a:rPr sz="2400" spc="55" dirty="0">
                <a:solidFill>
                  <a:srgbClr val="FF0000"/>
                </a:solidFill>
                <a:latin typeface="Arial"/>
                <a:cs typeface="Arial"/>
              </a:rPr>
              <a:t> </a:t>
            </a:r>
            <a:r>
              <a:rPr sz="2400" spc="-5" dirty="0">
                <a:solidFill>
                  <a:srgbClr val="FF0000"/>
                </a:solidFill>
                <a:latin typeface="Arial"/>
                <a:cs typeface="Arial"/>
              </a:rPr>
              <a:t>tools</a:t>
            </a:r>
            <a:endParaRPr sz="2400" dirty="0">
              <a:latin typeface="Arial"/>
              <a:cs typeface="Arial"/>
            </a:endParaRPr>
          </a:p>
          <a:p>
            <a:pPr marL="756285" lvl="1" indent="-286385">
              <a:lnSpc>
                <a:spcPct val="100000"/>
              </a:lnSpc>
              <a:spcBef>
                <a:spcPts val="575"/>
              </a:spcBef>
              <a:buChar char="–"/>
              <a:tabLst>
                <a:tab pos="756920" algn="l"/>
              </a:tabLst>
            </a:pPr>
            <a:r>
              <a:rPr sz="2400" spc="-5" dirty="0">
                <a:latin typeface="Arial"/>
                <a:cs typeface="Arial"/>
              </a:rPr>
              <a:t>Limited </a:t>
            </a:r>
            <a:r>
              <a:rPr sz="2400" dirty="0">
                <a:latin typeface="Arial"/>
                <a:cs typeface="Arial"/>
              </a:rPr>
              <a:t>to </a:t>
            </a:r>
            <a:r>
              <a:rPr sz="2400" spc="-5" dirty="0">
                <a:latin typeface="Arial"/>
                <a:cs typeface="Arial"/>
              </a:rPr>
              <a:t>one facility </a:t>
            </a:r>
            <a:r>
              <a:rPr sz="2400" dirty="0">
                <a:latin typeface="Arial"/>
                <a:cs typeface="Arial"/>
              </a:rPr>
              <a:t>/ </a:t>
            </a:r>
            <a:r>
              <a:rPr sz="2400" spc="-5" dirty="0">
                <a:latin typeface="Arial"/>
                <a:cs typeface="Arial"/>
              </a:rPr>
              <a:t>one chemical at a</a:t>
            </a:r>
            <a:r>
              <a:rPr sz="2400" spc="25" dirty="0">
                <a:latin typeface="Arial"/>
                <a:cs typeface="Arial"/>
              </a:rPr>
              <a:t> </a:t>
            </a:r>
            <a:r>
              <a:rPr sz="2400" spc="-5" dirty="0">
                <a:latin typeface="Arial"/>
                <a:cs typeface="Arial"/>
              </a:rPr>
              <a:t>time</a:t>
            </a:r>
            <a:endParaRPr sz="24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764540" y="6292214"/>
            <a:ext cx="81851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5/17/2018</a:t>
            </a:r>
            <a:endParaRPr sz="1400">
              <a:latin typeface="Arial"/>
              <a:cs typeface="Arial"/>
            </a:endParaRPr>
          </a:p>
        </p:txBody>
      </p:sp>
      <p:sp>
        <p:nvSpPr>
          <p:cNvPr id="5" name="object 5"/>
          <p:cNvSpPr txBox="1"/>
          <p:nvPr/>
        </p:nvSpPr>
        <p:spPr>
          <a:xfrm>
            <a:off x="5833716" y="3466697"/>
            <a:ext cx="2319685" cy="262915"/>
          </a:xfrm>
          <a:prstGeom prst="rect">
            <a:avLst/>
          </a:prstGeom>
          <a:solidFill>
            <a:srgbClr val="FFFFFF"/>
          </a:solidFill>
        </p:spPr>
        <p:txBody>
          <a:bodyPr vert="horz" wrap="square" lIns="0" tIns="0" rIns="0" bIns="0" rtlCol="0">
            <a:spAutoFit/>
          </a:bodyPr>
          <a:lstStyle/>
          <a:p>
            <a:pPr marL="92075">
              <a:lnSpc>
                <a:spcPts val="2115"/>
              </a:lnSpc>
            </a:pPr>
            <a:r>
              <a:rPr sz="1800" spc="-15" dirty="0">
                <a:solidFill>
                  <a:srgbClr val="FF0000"/>
                </a:solidFill>
                <a:latin typeface="Arial"/>
                <a:cs typeface="Arial"/>
                <a:hlinkClick r:id="rId3"/>
              </a:rPr>
              <a:t>www.epa.gov/enviro</a:t>
            </a:r>
            <a:endParaRPr sz="1800" dirty="0">
              <a:latin typeface="Arial"/>
              <a:cs typeface="Arial"/>
            </a:endParaRPr>
          </a:p>
        </p:txBody>
      </p:sp>
      <p:grpSp>
        <p:nvGrpSpPr>
          <p:cNvPr id="13" name="Group 12" descr="Screenshot of landing page for Envirofacts at www.epa.gov/enviro" title="Envirofacts">
            <a:extLst>
              <a:ext uri="{FF2B5EF4-FFF2-40B4-BE49-F238E27FC236}">
                <a16:creationId xmlns:a16="http://schemas.microsoft.com/office/drawing/2014/main" id="{585D57E2-2330-405B-9B15-8C0A417EAED1}"/>
              </a:ext>
            </a:extLst>
          </p:cNvPr>
          <p:cNvGrpSpPr/>
          <p:nvPr/>
        </p:nvGrpSpPr>
        <p:grpSpPr>
          <a:xfrm>
            <a:off x="914400" y="1676400"/>
            <a:ext cx="4648200" cy="4331613"/>
            <a:chOff x="914400" y="1676400"/>
            <a:chExt cx="4514226" cy="4331613"/>
          </a:xfrm>
        </p:grpSpPr>
        <p:sp>
          <p:nvSpPr>
            <p:cNvPr id="4" name="object 4" title="Artifact"/>
            <p:cNvSpPr/>
            <p:nvPr/>
          </p:nvSpPr>
          <p:spPr>
            <a:xfrm>
              <a:off x="914400" y="1676400"/>
              <a:ext cx="4288262" cy="433161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92522" y="4648200"/>
              <a:ext cx="1436104" cy="870138"/>
            </a:xfrm>
            <a:custGeom>
              <a:avLst/>
              <a:gdLst/>
              <a:ahLst/>
              <a:cxnLst/>
              <a:rect l="l" t="t" r="r" b="b"/>
              <a:pathLst>
                <a:path w="1597659" h="943610">
                  <a:moveTo>
                    <a:pt x="0" y="471677"/>
                  </a:moveTo>
                  <a:lnTo>
                    <a:pt x="8658" y="401976"/>
                  </a:lnTo>
                  <a:lnTo>
                    <a:pt x="33810" y="335450"/>
                  </a:lnTo>
                  <a:lnTo>
                    <a:pt x="74220" y="272829"/>
                  </a:lnTo>
                  <a:lnTo>
                    <a:pt x="99762" y="243211"/>
                  </a:lnTo>
                  <a:lnTo>
                    <a:pt x="128654" y="214843"/>
                  </a:lnTo>
                  <a:lnTo>
                    <a:pt x="160743" y="187816"/>
                  </a:lnTo>
                  <a:lnTo>
                    <a:pt x="195875" y="162221"/>
                  </a:lnTo>
                  <a:lnTo>
                    <a:pt x="233895" y="138150"/>
                  </a:lnTo>
                  <a:lnTo>
                    <a:pt x="274649" y="115694"/>
                  </a:lnTo>
                  <a:lnTo>
                    <a:pt x="317982" y="94943"/>
                  </a:lnTo>
                  <a:lnTo>
                    <a:pt x="363741" y="75989"/>
                  </a:lnTo>
                  <a:lnTo>
                    <a:pt x="411769" y="58924"/>
                  </a:lnTo>
                  <a:lnTo>
                    <a:pt x="461914" y="43838"/>
                  </a:lnTo>
                  <a:lnTo>
                    <a:pt x="514021" y="30823"/>
                  </a:lnTo>
                  <a:lnTo>
                    <a:pt x="567935" y="19970"/>
                  </a:lnTo>
                  <a:lnTo>
                    <a:pt x="623501" y="11370"/>
                  </a:lnTo>
                  <a:lnTo>
                    <a:pt x="680567" y="5114"/>
                  </a:lnTo>
                  <a:lnTo>
                    <a:pt x="738976" y="1293"/>
                  </a:lnTo>
                  <a:lnTo>
                    <a:pt x="798576" y="0"/>
                  </a:lnTo>
                  <a:lnTo>
                    <a:pt x="858175" y="1293"/>
                  </a:lnTo>
                  <a:lnTo>
                    <a:pt x="916584" y="5114"/>
                  </a:lnTo>
                  <a:lnTo>
                    <a:pt x="973650" y="11370"/>
                  </a:lnTo>
                  <a:lnTo>
                    <a:pt x="1029216" y="19970"/>
                  </a:lnTo>
                  <a:lnTo>
                    <a:pt x="1083130" y="30823"/>
                  </a:lnTo>
                  <a:lnTo>
                    <a:pt x="1135237" y="43838"/>
                  </a:lnTo>
                  <a:lnTo>
                    <a:pt x="1185382" y="58924"/>
                  </a:lnTo>
                  <a:lnTo>
                    <a:pt x="1233410" y="75989"/>
                  </a:lnTo>
                  <a:lnTo>
                    <a:pt x="1279169" y="94943"/>
                  </a:lnTo>
                  <a:lnTo>
                    <a:pt x="1322502" y="115694"/>
                  </a:lnTo>
                  <a:lnTo>
                    <a:pt x="1363256" y="138150"/>
                  </a:lnTo>
                  <a:lnTo>
                    <a:pt x="1401276" y="162221"/>
                  </a:lnTo>
                  <a:lnTo>
                    <a:pt x="1436408" y="187816"/>
                  </a:lnTo>
                  <a:lnTo>
                    <a:pt x="1468497" y="214843"/>
                  </a:lnTo>
                  <a:lnTo>
                    <a:pt x="1497389" y="243211"/>
                  </a:lnTo>
                  <a:lnTo>
                    <a:pt x="1522931" y="272829"/>
                  </a:lnTo>
                  <a:lnTo>
                    <a:pt x="1563341" y="335450"/>
                  </a:lnTo>
                  <a:lnTo>
                    <a:pt x="1588493" y="401976"/>
                  </a:lnTo>
                  <a:lnTo>
                    <a:pt x="1597152" y="471677"/>
                  </a:lnTo>
                  <a:lnTo>
                    <a:pt x="1594961" y="506880"/>
                  </a:lnTo>
                  <a:lnTo>
                    <a:pt x="1577901" y="575085"/>
                  </a:lnTo>
                  <a:lnTo>
                    <a:pt x="1544966" y="639749"/>
                  </a:lnTo>
                  <a:lnTo>
                    <a:pt x="1497389" y="700144"/>
                  </a:lnTo>
                  <a:lnTo>
                    <a:pt x="1468497" y="728512"/>
                  </a:lnTo>
                  <a:lnTo>
                    <a:pt x="1436408" y="755539"/>
                  </a:lnTo>
                  <a:lnTo>
                    <a:pt x="1401276" y="781134"/>
                  </a:lnTo>
                  <a:lnTo>
                    <a:pt x="1363256" y="805205"/>
                  </a:lnTo>
                  <a:lnTo>
                    <a:pt x="1322502" y="827661"/>
                  </a:lnTo>
                  <a:lnTo>
                    <a:pt x="1279169" y="848412"/>
                  </a:lnTo>
                  <a:lnTo>
                    <a:pt x="1233410" y="867366"/>
                  </a:lnTo>
                  <a:lnTo>
                    <a:pt x="1185382" y="884431"/>
                  </a:lnTo>
                  <a:lnTo>
                    <a:pt x="1135237" y="899517"/>
                  </a:lnTo>
                  <a:lnTo>
                    <a:pt x="1083130" y="912532"/>
                  </a:lnTo>
                  <a:lnTo>
                    <a:pt x="1029216" y="923385"/>
                  </a:lnTo>
                  <a:lnTo>
                    <a:pt x="973650" y="931985"/>
                  </a:lnTo>
                  <a:lnTo>
                    <a:pt x="916584" y="938241"/>
                  </a:lnTo>
                  <a:lnTo>
                    <a:pt x="858175" y="942062"/>
                  </a:lnTo>
                  <a:lnTo>
                    <a:pt x="798576" y="943355"/>
                  </a:lnTo>
                  <a:lnTo>
                    <a:pt x="738976" y="942062"/>
                  </a:lnTo>
                  <a:lnTo>
                    <a:pt x="680567" y="938241"/>
                  </a:lnTo>
                  <a:lnTo>
                    <a:pt x="623501" y="931985"/>
                  </a:lnTo>
                  <a:lnTo>
                    <a:pt x="567935" y="923385"/>
                  </a:lnTo>
                  <a:lnTo>
                    <a:pt x="514021" y="912532"/>
                  </a:lnTo>
                  <a:lnTo>
                    <a:pt x="461914" y="899517"/>
                  </a:lnTo>
                  <a:lnTo>
                    <a:pt x="411769" y="884431"/>
                  </a:lnTo>
                  <a:lnTo>
                    <a:pt x="363741" y="867366"/>
                  </a:lnTo>
                  <a:lnTo>
                    <a:pt x="317982" y="848412"/>
                  </a:lnTo>
                  <a:lnTo>
                    <a:pt x="274649" y="827661"/>
                  </a:lnTo>
                  <a:lnTo>
                    <a:pt x="233895" y="805205"/>
                  </a:lnTo>
                  <a:lnTo>
                    <a:pt x="195875" y="781134"/>
                  </a:lnTo>
                  <a:lnTo>
                    <a:pt x="160743" y="755539"/>
                  </a:lnTo>
                  <a:lnTo>
                    <a:pt x="128654" y="728512"/>
                  </a:lnTo>
                  <a:lnTo>
                    <a:pt x="99762" y="700144"/>
                  </a:lnTo>
                  <a:lnTo>
                    <a:pt x="74220" y="670526"/>
                  </a:lnTo>
                  <a:lnTo>
                    <a:pt x="33810" y="607905"/>
                  </a:lnTo>
                  <a:lnTo>
                    <a:pt x="8658" y="541379"/>
                  </a:lnTo>
                  <a:lnTo>
                    <a:pt x="0" y="471677"/>
                  </a:lnTo>
                  <a:close/>
                </a:path>
              </a:pathLst>
            </a:custGeom>
            <a:ln w="25908">
              <a:solidFill>
                <a:srgbClr val="FF0000"/>
              </a:solidFill>
            </a:ln>
          </p:spPr>
          <p:txBody>
            <a:bodyPr wrap="square" lIns="0" tIns="0" rIns="0" bIns="0" rtlCol="0"/>
            <a:lstStyle/>
            <a:p>
              <a:endParaRPr/>
            </a:p>
          </p:txBody>
        </p:sp>
      </p:grpSp>
      <p:sp>
        <p:nvSpPr>
          <p:cNvPr id="9" name="object 9"/>
          <p:cNvSpPr txBox="1"/>
          <p:nvPr/>
        </p:nvSpPr>
        <p:spPr>
          <a:xfrm>
            <a:off x="2715338" y="6309717"/>
            <a:ext cx="2728940" cy="207287"/>
          </a:xfrm>
          <a:prstGeom prst="rect">
            <a:avLst/>
          </a:prstGeom>
        </p:spPr>
        <p:txBody>
          <a:bodyPr vert="horz" wrap="square" lIns="0" tIns="0" rIns="0" bIns="0" rtlCol="0">
            <a:spAutoFit/>
          </a:bodyPr>
          <a:lstStyle/>
          <a:p>
            <a:pPr marL="12700">
              <a:lnSpc>
                <a:spcPts val="1650"/>
              </a:lnSpc>
            </a:pPr>
            <a:r>
              <a:rPr sz="1400" spc="-5" dirty="0">
                <a:latin typeface="Arial"/>
                <a:cs typeface="Arial"/>
              </a:rPr>
              <a:t>U.S. Environmental Protection</a:t>
            </a:r>
            <a:r>
              <a:rPr sz="1400" spc="-135" dirty="0">
                <a:latin typeface="Arial"/>
                <a:cs typeface="Arial"/>
              </a:rPr>
              <a:t> </a:t>
            </a:r>
            <a:r>
              <a:rPr sz="1400" spc="-5" dirty="0">
                <a:latin typeface="Arial"/>
                <a:cs typeface="Arial"/>
              </a:rPr>
              <a:t>Agency</a:t>
            </a:r>
            <a:endParaRPr sz="1400">
              <a:latin typeface="Arial"/>
              <a:cs typeface="Arial"/>
            </a:endParaRPr>
          </a:p>
        </p:txBody>
      </p:sp>
      <p:sp>
        <p:nvSpPr>
          <p:cNvPr id="10" name="object 10"/>
          <p:cNvSpPr txBox="1"/>
          <p:nvPr/>
        </p:nvSpPr>
        <p:spPr>
          <a:xfrm>
            <a:off x="8240776" y="6292214"/>
            <a:ext cx="150495" cy="224790"/>
          </a:xfrm>
          <a:prstGeom prst="rect">
            <a:avLst/>
          </a:prstGeom>
        </p:spPr>
        <p:txBody>
          <a:bodyPr vert="horz" wrap="square" lIns="0" tIns="0" rIns="0" bIns="0" rtlCol="0">
            <a:spAutoFit/>
          </a:bodyPr>
          <a:lstStyle/>
          <a:p>
            <a:pPr marL="25400">
              <a:lnSpc>
                <a:spcPts val="1650"/>
              </a:lnSpc>
            </a:pPr>
            <a:fld id="{81D60167-4931-47E6-BA6A-407CBD079E47}" type="slidenum">
              <a:rPr sz="1400" dirty="0">
                <a:latin typeface="Arial"/>
                <a:cs typeface="Arial"/>
              </a:rPr>
              <a:t>5</a:t>
            </a:fld>
            <a:endParaRPr sz="1400">
              <a:latin typeface="Arial"/>
              <a:cs typeface="Arial"/>
            </a:endParaRPr>
          </a:p>
        </p:txBody>
      </p:sp>
      <p:sp>
        <p:nvSpPr>
          <p:cNvPr id="2" name="Title 1">
            <a:extLst>
              <a:ext uri="{FF2B5EF4-FFF2-40B4-BE49-F238E27FC236}">
                <a16:creationId xmlns:a16="http://schemas.microsoft.com/office/drawing/2014/main" id="{E1E4DD52-DA0E-42BA-AB90-82E60F268FC7}"/>
              </a:ext>
            </a:extLst>
          </p:cNvPr>
          <p:cNvSpPr>
            <a:spLocks noGrp="1"/>
          </p:cNvSpPr>
          <p:nvPr>
            <p:ph type="title"/>
          </p:nvPr>
        </p:nvSpPr>
        <p:spPr>
          <a:xfrm>
            <a:off x="993139" y="609600"/>
            <a:ext cx="7157720" cy="457200"/>
          </a:xfrm>
        </p:spPr>
        <p:txBody>
          <a:bodyPr/>
          <a:lstStyle/>
          <a:p>
            <a:r>
              <a:rPr lang="en-US" spc="-5" dirty="0"/>
              <a:t>Form </a:t>
            </a:r>
            <a:r>
              <a:rPr lang="en-US" dirty="0"/>
              <a:t>R </a:t>
            </a:r>
            <a:r>
              <a:rPr lang="en-US" spc="-5" dirty="0"/>
              <a:t>Search from</a:t>
            </a:r>
            <a:r>
              <a:rPr lang="en-US" spc="-85" dirty="0"/>
              <a:t> </a:t>
            </a:r>
            <a:r>
              <a:rPr lang="en-US" spc="-5" dirty="0" err="1"/>
              <a:t>Envirofact</a:t>
            </a:r>
            <a:r>
              <a:rPr lang="en-US" spc="-5" dirty="0"/>
              <a:t> </a:t>
            </a:r>
            <a:r>
              <a:rPr lang="en-US" spc="-10" dirty="0"/>
              <a:t>Homepage</a:t>
            </a: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descr="Screenshot of the TRI Form R which is completed by the facility." title="Form R"/>
          <p:cNvSpPr/>
          <p:nvPr/>
        </p:nvSpPr>
        <p:spPr>
          <a:xfrm>
            <a:off x="533412" y="1219212"/>
            <a:ext cx="5485269" cy="487177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174741" y="1476248"/>
            <a:ext cx="2570480" cy="3683000"/>
          </a:xfrm>
          <a:prstGeom prst="rect">
            <a:avLst/>
          </a:prstGeom>
        </p:spPr>
        <p:txBody>
          <a:bodyPr vert="horz" wrap="square" lIns="0" tIns="12065" rIns="0" bIns="0" rtlCol="0">
            <a:spAutoFit/>
          </a:bodyPr>
          <a:lstStyle/>
          <a:p>
            <a:pPr marL="12700" marR="8890">
              <a:lnSpc>
                <a:spcPct val="100000"/>
              </a:lnSpc>
              <a:spcBef>
                <a:spcPts val="95"/>
              </a:spcBef>
            </a:pPr>
            <a:r>
              <a:rPr sz="1600" spc="-5" dirty="0">
                <a:latin typeface="Arial"/>
                <a:cs typeface="Arial"/>
              </a:rPr>
              <a:t>Depending on individual  query results, </a:t>
            </a:r>
            <a:r>
              <a:rPr sz="1600" spc="-10" dirty="0">
                <a:latin typeface="Arial"/>
                <a:cs typeface="Arial"/>
              </a:rPr>
              <a:t>you will </a:t>
            </a:r>
            <a:r>
              <a:rPr sz="1600" spc="-5" dirty="0">
                <a:latin typeface="Arial"/>
                <a:cs typeface="Arial"/>
              </a:rPr>
              <a:t>see 1  of 2 possible </a:t>
            </a:r>
            <a:r>
              <a:rPr sz="1600" spc="-10" dirty="0">
                <a:latin typeface="Arial"/>
                <a:cs typeface="Arial"/>
              </a:rPr>
              <a:t>views </a:t>
            </a:r>
            <a:r>
              <a:rPr sz="1600" spc="-5" dirty="0">
                <a:latin typeface="Arial"/>
                <a:cs typeface="Arial"/>
              </a:rPr>
              <a:t>after this  screen</a:t>
            </a:r>
            <a:endParaRPr sz="1600">
              <a:latin typeface="Arial"/>
              <a:cs typeface="Arial"/>
            </a:endParaRPr>
          </a:p>
          <a:p>
            <a:pPr>
              <a:lnSpc>
                <a:spcPct val="100000"/>
              </a:lnSpc>
              <a:spcBef>
                <a:spcPts val="20"/>
              </a:spcBef>
            </a:pPr>
            <a:endParaRPr sz="1650">
              <a:latin typeface="Times New Roman"/>
              <a:cs typeface="Times New Roman"/>
            </a:endParaRPr>
          </a:p>
          <a:p>
            <a:pPr marL="299085" marR="106045" indent="-286385">
              <a:lnSpc>
                <a:spcPct val="100000"/>
              </a:lnSpc>
              <a:buChar char="•"/>
              <a:tabLst>
                <a:tab pos="299085" algn="l"/>
                <a:tab pos="299720" algn="l"/>
              </a:tabLst>
            </a:pPr>
            <a:r>
              <a:rPr sz="1600" spc="-5" dirty="0">
                <a:latin typeface="Arial"/>
                <a:cs typeface="Arial"/>
              </a:rPr>
              <a:t>If only 1 facility matches  search</a:t>
            </a:r>
            <a:r>
              <a:rPr sz="1600" spc="-10" dirty="0">
                <a:latin typeface="Arial"/>
                <a:cs typeface="Arial"/>
              </a:rPr>
              <a:t> </a:t>
            </a:r>
            <a:r>
              <a:rPr sz="1600" spc="-5" dirty="0">
                <a:latin typeface="Arial"/>
                <a:cs typeface="Arial"/>
              </a:rPr>
              <a:t>criteria:</a:t>
            </a:r>
            <a:endParaRPr sz="1600">
              <a:latin typeface="Arial"/>
              <a:cs typeface="Arial"/>
            </a:endParaRPr>
          </a:p>
          <a:p>
            <a:pPr marL="756285" marR="33020" lvl="1" indent="-286385">
              <a:lnSpc>
                <a:spcPct val="100000"/>
              </a:lnSpc>
              <a:buChar char="•"/>
              <a:tabLst>
                <a:tab pos="756285" algn="l"/>
                <a:tab pos="756920" algn="l"/>
              </a:tabLst>
            </a:pPr>
            <a:r>
              <a:rPr sz="1600" spc="-5" dirty="0">
                <a:latin typeface="Arial"/>
                <a:cs typeface="Arial"/>
              </a:rPr>
              <a:t>Results </a:t>
            </a:r>
            <a:r>
              <a:rPr sz="1600" spc="-10" dirty="0">
                <a:latin typeface="Arial"/>
                <a:cs typeface="Arial"/>
              </a:rPr>
              <a:t>will </a:t>
            </a:r>
            <a:r>
              <a:rPr sz="1600" spc="-5" dirty="0">
                <a:latin typeface="Arial"/>
                <a:cs typeface="Arial"/>
              </a:rPr>
              <a:t>be a list  of TRI forms from  the</a:t>
            </a:r>
            <a:r>
              <a:rPr sz="1600" spc="0" dirty="0">
                <a:latin typeface="Arial"/>
                <a:cs typeface="Arial"/>
              </a:rPr>
              <a:t> </a:t>
            </a:r>
            <a:r>
              <a:rPr sz="1600" spc="-20" dirty="0">
                <a:latin typeface="Arial"/>
                <a:cs typeface="Arial"/>
              </a:rPr>
              <a:t>facility.</a:t>
            </a:r>
            <a:endParaRPr sz="1600">
              <a:latin typeface="Arial"/>
              <a:cs typeface="Arial"/>
            </a:endParaRPr>
          </a:p>
          <a:p>
            <a:pPr lvl="1">
              <a:lnSpc>
                <a:spcPct val="100000"/>
              </a:lnSpc>
              <a:spcBef>
                <a:spcPts val="25"/>
              </a:spcBef>
              <a:buFont typeface="Arial"/>
              <a:buChar char="•"/>
            </a:pPr>
            <a:endParaRPr sz="1650">
              <a:latin typeface="Times New Roman"/>
              <a:cs typeface="Times New Roman"/>
            </a:endParaRPr>
          </a:p>
          <a:p>
            <a:pPr marL="299085" marR="5080" indent="-286385">
              <a:lnSpc>
                <a:spcPct val="100000"/>
              </a:lnSpc>
              <a:buChar char="•"/>
              <a:tabLst>
                <a:tab pos="299085" algn="l"/>
                <a:tab pos="299720" algn="l"/>
              </a:tabLst>
            </a:pPr>
            <a:r>
              <a:rPr sz="1600" spc="-5" dirty="0">
                <a:latin typeface="Arial"/>
                <a:cs typeface="Arial"/>
              </a:rPr>
              <a:t>If multiple facilities match  the search</a:t>
            </a:r>
            <a:r>
              <a:rPr sz="1600" dirty="0">
                <a:latin typeface="Arial"/>
                <a:cs typeface="Arial"/>
              </a:rPr>
              <a:t> </a:t>
            </a:r>
            <a:r>
              <a:rPr sz="1600" spc="-5" dirty="0">
                <a:latin typeface="Arial"/>
                <a:cs typeface="Arial"/>
              </a:rPr>
              <a:t>criteria:</a:t>
            </a:r>
            <a:endParaRPr sz="1600">
              <a:latin typeface="Arial"/>
              <a:cs typeface="Arial"/>
            </a:endParaRPr>
          </a:p>
          <a:p>
            <a:pPr marL="756285" marR="33020" lvl="1" indent="-286385">
              <a:lnSpc>
                <a:spcPct val="100000"/>
              </a:lnSpc>
              <a:buChar char="•"/>
              <a:tabLst>
                <a:tab pos="756285" algn="l"/>
                <a:tab pos="756920" algn="l"/>
              </a:tabLst>
            </a:pPr>
            <a:r>
              <a:rPr sz="1600" spc="-5" dirty="0">
                <a:latin typeface="Arial"/>
                <a:cs typeface="Arial"/>
              </a:rPr>
              <a:t>Results </a:t>
            </a:r>
            <a:r>
              <a:rPr sz="1600" spc="-10" dirty="0">
                <a:latin typeface="Arial"/>
                <a:cs typeface="Arial"/>
              </a:rPr>
              <a:t>will </a:t>
            </a:r>
            <a:r>
              <a:rPr sz="1600" spc="-5" dirty="0">
                <a:latin typeface="Arial"/>
                <a:cs typeface="Arial"/>
              </a:rPr>
              <a:t>be a list  of</a:t>
            </a:r>
            <a:r>
              <a:rPr sz="1600" spc="0" dirty="0">
                <a:latin typeface="Arial"/>
                <a:cs typeface="Arial"/>
              </a:rPr>
              <a:t> </a:t>
            </a:r>
            <a:r>
              <a:rPr sz="1600" spc="-5" dirty="0">
                <a:latin typeface="Arial"/>
                <a:cs typeface="Arial"/>
              </a:rPr>
              <a:t>facilities.</a:t>
            </a:r>
            <a:endParaRPr sz="1600">
              <a:latin typeface="Arial"/>
              <a:cs typeface="Arial"/>
            </a:endParaRPr>
          </a:p>
        </p:txBody>
      </p:sp>
      <p:sp>
        <p:nvSpPr>
          <p:cNvPr id="6" name="object 6"/>
          <p:cNvSpPr txBox="1"/>
          <p:nvPr/>
        </p:nvSpPr>
        <p:spPr>
          <a:xfrm>
            <a:off x="764540" y="6292214"/>
            <a:ext cx="81851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5/17/2018</a:t>
            </a:r>
            <a:endParaRPr sz="1400">
              <a:latin typeface="Arial"/>
              <a:cs typeface="Arial"/>
            </a:endParaRPr>
          </a:p>
        </p:txBody>
      </p:sp>
      <p:sp>
        <p:nvSpPr>
          <p:cNvPr id="7" name="object 7"/>
          <p:cNvSpPr txBox="1"/>
          <p:nvPr/>
        </p:nvSpPr>
        <p:spPr>
          <a:xfrm>
            <a:off x="3130508" y="6292214"/>
            <a:ext cx="303593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U.S. Environmental Protection</a:t>
            </a:r>
            <a:r>
              <a:rPr sz="1400" spc="-135" dirty="0">
                <a:latin typeface="Arial"/>
                <a:cs typeface="Arial"/>
              </a:rPr>
              <a:t> </a:t>
            </a:r>
            <a:r>
              <a:rPr sz="1400" spc="-5" dirty="0">
                <a:latin typeface="Arial"/>
                <a:cs typeface="Arial"/>
              </a:rPr>
              <a:t>Agency</a:t>
            </a:r>
            <a:endParaRPr sz="1400">
              <a:latin typeface="Arial"/>
              <a:cs typeface="Arial"/>
            </a:endParaRPr>
          </a:p>
        </p:txBody>
      </p:sp>
      <p:sp>
        <p:nvSpPr>
          <p:cNvPr id="8" name="object 8"/>
          <p:cNvSpPr txBox="1"/>
          <p:nvPr/>
        </p:nvSpPr>
        <p:spPr>
          <a:xfrm>
            <a:off x="8240776" y="6292214"/>
            <a:ext cx="150495" cy="224790"/>
          </a:xfrm>
          <a:prstGeom prst="rect">
            <a:avLst/>
          </a:prstGeom>
        </p:spPr>
        <p:txBody>
          <a:bodyPr vert="horz" wrap="square" lIns="0" tIns="0" rIns="0" bIns="0" rtlCol="0">
            <a:spAutoFit/>
          </a:bodyPr>
          <a:lstStyle/>
          <a:p>
            <a:pPr marL="25400">
              <a:lnSpc>
                <a:spcPts val="1650"/>
              </a:lnSpc>
            </a:pPr>
            <a:fld id="{81D60167-4931-47E6-BA6A-407CBD079E47}" type="slidenum">
              <a:rPr sz="1400" dirty="0">
                <a:latin typeface="Arial"/>
                <a:cs typeface="Arial"/>
              </a:rPr>
              <a:t>6</a:t>
            </a:fld>
            <a:endParaRPr sz="1400">
              <a:latin typeface="Arial"/>
              <a:cs typeface="Arial"/>
            </a:endParaRPr>
          </a:p>
        </p:txBody>
      </p:sp>
      <p:sp>
        <p:nvSpPr>
          <p:cNvPr id="2" name="Title 1">
            <a:extLst>
              <a:ext uri="{FF2B5EF4-FFF2-40B4-BE49-F238E27FC236}">
                <a16:creationId xmlns:a16="http://schemas.microsoft.com/office/drawing/2014/main" id="{0842352C-5833-430C-9FFD-2918309F18E7}"/>
              </a:ext>
            </a:extLst>
          </p:cNvPr>
          <p:cNvSpPr>
            <a:spLocks noGrp="1"/>
          </p:cNvSpPr>
          <p:nvPr>
            <p:ph type="title"/>
          </p:nvPr>
        </p:nvSpPr>
        <p:spPr>
          <a:xfrm>
            <a:off x="993139" y="457200"/>
            <a:ext cx="7157720" cy="381000"/>
          </a:xfrm>
        </p:spPr>
        <p:txBody>
          <a:bodyPr/>
          <a:lstStyle/>
          <a:p>
            <a:r>
              <a:rPr lang="en-US" dirty="0"/>
              <a:t>From R Search Template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3139" y="1168398"/>
            <a:ext cx="3802379" cy="391160"/>
          </a:xfrm>
          <a:prstGeom prst="rect">
            <a:avLst/>
          </a:prstGeom>
        </p:spPr>
        <p:txBody>
          <a:bodyPr vert="horz" wrap="square" lIns="0" tIns="12700" rIns="0" bIns="0" rtlCol="0">
            <a:spAutoFit/>
          </a:bodyPr>
          <a:lstStyle/>
          <a:p>
            <a:pPr marL="12700">
              <a:lnSpc>
                <a:spcPct val="100000"/>
              </a:lnSpc>
              <a:spcBef>
                <a:spcPts val="100"/>
              </a:spcBef>
            </a:pPr>
            <a:r>
              <a:rPr spc="-5" dirty="0"/>
              <a:t>Results For </a:t>
            </a:r>
            <a:r>
              <a:rPr dirty="0"/>
              <a:t>A </a:t>
            </a:r>
            <a:r>
              <a:rPr spc="-5" dirty="0"/>
              <a:t>Single</a:t>
            </a:r>
            <a:r>
              <a:rPr spc="-285" dirty="0"/>
              <a:t> </a:t>
            </a:r>
            <a:r>
              <a:rPr spc="-5" dirty="0"/>
              <a:t>Facility</a:t>
            </a:r>
          </a:p>
        </p:txBody>
      </p:sp>
      <p:grpSp>
        <p:nvGrpSpPr>
          <p:cNvPr id="19" name="Group 18" descr="Screenshot of Form R for a single facility.  Highlighted is a llink to see the form populated with data." title="Results for a single facility">
            <a:extLst>
              <a:ext uri="{FF2B5EF4-FFF2-40B4-BE49-F238E27FC236}">
                <a16:creationId xmlns:a16="http://schemas.microsoft.com/office/drawing/2014/main" id="{6F1662EC-9FB7-4F3C-8712-E5FFD46A363A}"/>
              </a:ext>
            </a:extLst>
          </p:cNvPr>
          <p:cNvGrpSpPr/>
          <p:nvPr/>
        </p:nvGrpSpPr>
        <p:grpSpPr>
          <a:xfrm>
            <a:off x="383540" y="1998441"/>
            <a:ext cx="8394786" cy="4518563"/>
            <a:chOff x="383540" y="1998441"/>
            <a:chExt cx="8394786" cy="4518563"/>
          </a:xfrm>
        </p:grpSpPr>
        <p:sp>
          <p:nvSpPr>
            <p:cNvPr id="5" name="object 5" title="Artifact"/>
            <p:cNvSpPr/>
            <p:nvPr/>
          </p:nvSpPr>
          <p:spPr>
            <a:xfrm>
              <a:off x="2286391" y="1998441"/>
              <a:ext cx="6491935" cy="418961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134361" y="5648705"/>
              <a:ext cx="1746885" cy="372110"/>
            </a:xfrm>
            <a:custGeom>
              <a:avLst/>
              <a:gdLst/>
              <a:ahLst/>
              <a:cxnLst/>
              <a:rect l="l" t="t" r="r" b="b"/>
              <a:pathLst>
                <a:path w="1746885" h="372110">
                  <a:moveTo>
                    <a:pt x="0" y="185928"/>
                  </a:moveTo>
                  <a:lnTo>
                    <a:pt x="28061" y="138994"/>
                  </a:lnTo>
                  <a:lnTo>
                    <a:pt x="75765" y="110065"/>
                  </a:lnTo>
                  <a:lnTo>
                    <a:pt x="144218" y="83543"/>
                  </a:lnTo>
                  <a:lnTo>
                    <a:pt x="185571" y="71325"/>
                  </a:lnTo>
                  <a:lnTo>
                    <a:pt x="231324" y="59877"/>
                  </a:lnTo>
                  <a:lnTo>
                    <a:pt x="281217" y="49254"/>
                  </a:lnTo>
                  <a:lnTo>
                    <a:pt x="334986" y="39512"/>
                  </a:lnTo>
                  <a:lnTo>
                    <a:pt x="392370" y="30707"/>
                  </a:lnTo>
                  <a:lnTo>
                    <a:pt x="453107" y="22895"/>
                  </a:lnTo>
                  <a:lnTo>
                    <a:pt x="516934" y="16132"/>
                  </a:lnTo>
                  <a:lnTo>
                    <a:pt x="583589" y="10473"/>
                  </a:lnTo>
                  <a:lnTo>
                    <a:pt x="652811" y="5975"/>
                  </a:lnTo>
                  <a:lnTo>
                    <a:pt x="724337" y="2692"/>
                  </a:lnTo>
                  <a:lnTo>
                    <a:pt x="797904" y="682"/>
                  </a:lnTo>
                  <a:lnTo>
                    <a:pt x="873252" y="0"/>
                  </a:lnTo>
                  <a:lnTo>
                    <a:pt x="948599" y="682"/>
                  </a:lnTo>
                  <a:lnTo>
                    <a:pt x="1022166" y="2692"/>
                  </a:lnTo>
                  <a:lnTo>
                    <a:pt x="1093692" y="5975"/>
                  </a:lnTo>
                  <a:lnTo>
                    <a:pt x="1162914" y="10473"/>
                  </a:lnTo>
                  <a:lnTo>
                    <a:pt x="1229569" y="16132"/>
                  </a:lnTo>
                  <a:lnTo>
                    <a:pt x="1293396" y="22895"/>
                  </a:lnTo>
                  <a:lnTo>
                    <a:pt x="1354133" y="30707"/>
                  </a:lnTo>
                  <a:lnTo>
                    <a:pt x="1411517" y="39512"/>
                  </a:lnTo>
                  <a:lnTo>
                    <a:pt x="1465286" y="49254"/>
                  </a:lnTo>
                  <a:lnTo>
                    <a:pt x="1515179" y="59877"/>
                  </a:lnTo>
                  <a:lnTo>
                    <a:pt x="1560932" y="71325"/>
                  </a:lnTo>
                  <a:lnTo>
                    <a:pt x="1602285" y="83543"/>
                  </a:lnTo>
                  <a:lnTo>
                    <a:pt x="1638974" y="96475"/>
                  </a:lnTo>
                  <a:lnTo>
                    <a:pt x="1697315" y="124256"/>
                  </a:lnTo>
                  <a:lnTo>
                    <a:pt x="1733857" y="154223"/>
                  </a:lnTo>
                  <a:lnTo>
                    <a:pt x="1746504" y="185928"/>
                  </a:lnTo>
                  <a:lnTo>
                    <a:pt x="1743298" y="201969"/>
                  </a:lnTo>
                  <a:lnTo>
                    <a:pt x="1718442" y="232861"/>
                  </a:lnTo>
                  <a:lnTo>
                    <a:pt x="1670738" y="261790"/>
                  </a:lnTo>
                  <a:lnTo>
                    <a:pt x="1602285" y="288312"/>
                  </a:lnTo>
                  <a:lnTo>
                    <a:pt x="1560932" y="300530"/>
                  </a:lnTo>
                  <a:lnTo>
                    <a:pt x="1515179" y="311978"/>
                  </a:lnTo>
                  <a:lnTo>
                    <a:pt x="1465286" y="322601"/>
                  </a:lnTo>
                  <a:lnTo>
                    <a:pt x="1411517" y="332343"/>
                  </a:lnTo>
                  <a:lnTo>
                    <a:pt x="1354133" y="341148"/>
                  </a:lnTo>
                  <a:lnTo>
                    <a:pt x="1293396" y="348960"/>
                  </a:lnTo>
                  <a:lnTo>
                    <a:pt x="1229569" y="355723"/>
                  </a:lnTo>
                  <a:lnTo>
                    <a:pt x="1162914" y="361382"/>
                  </a:lnTo>
                  <a:lnTo>
                    <a:pt x="1093692" y="365880"/>
                  </a:lnTo>
                  <a:lnTo>
                    <a:pt x="1022166" y="369163"/>
                  </a:lnTo>
                  <a:lnTo>
                    <a:pt x="948599" y="371173"/>
                  </a:lnTo>
                  <a:lnTo>
                    <a:pt x="873252" y="371856"/>
                  </a:lnTo>
                  <a:lnTo>
                    <a:pt x="797904" y="371173"/>
                  </a:lnTo>
                  <a:lnTo>
                    <a:pt x="724337" y="369163"/>
                  </a:lnTo>
                  <a:lnTo>
                    <a:pt x="652811" y="365880"/>
                  </a:lnTo>
                  <a:lnTo>
                    <a:pt x="583589" y="361382"/>
                  </a:lnTo>
                  <a:lnTo>
                    <a:pt x="516934" y="355723"/>
                  </a:lnTo>
                  <a:lnTo>
                    <a:pt x="453107" y="348960"/>
                  </a:lnTo>
                  <a:lnTo>
                    <a:pt x="392370" y="341148"/>
                  </a:lnTo>
                  <a:lnTo>
                    <a:pt x="334986" y="332343"/>
                  </a:lnTo>
                  <a:lnTo>
                    <a:pt x="281217" y="322601"/>
                  </a:lnTo>
                  <a:lnTo>
                    <a:pt x="231324" y="311978"/>
                  </a:lnTo>
                  <a:lnTo>
                    <a:pt x="185571" y="300530"/>
                  </a:lnTo>
                  <a:lnTo>
                    <a:pt x="144218" y="288312"/>
                  </a:lnTo>
                  <a:lnTo>
                    <a:pt x="107529" y="275380"/>
                  </a:lnTo>
                  <a:lnTo>
                    <a:pt x="49188" y="247599"/>
                  </a:lnTo>
                  <a:lnTo>
                    <a:pt x="12646" y="217632"/>
                  </a:lnTo>
                  <a:lnTo>
                    <a:pt x="0" y="185928"/>
                  </a:lnTo>
                  <a:close/>
                </a:path>
              </a:pathLst>
            </a:custGeom>
            <a:ln w="50292">
              <a:solidFill>
                <a:srgbClr val="FF0000"/>
              </a:solidFill>
            </a:ln>
          </p:spPr>
          <p:txBody>
            <a:bodyPr wrap="square" lIns="0" tIns="0" rIns="0" bIns="0" rtlCol="0"/>
            <a:lstStyle/>
            <a:p>
              <a:endParaRPr/>
            </a:p>
          </p:txBody>
        </p:sp>
        <p:sp>
          <p:nvSpPr>
            <p:cNvPr id="7" name="object 7"/>
            <p:cNvSpPr txBox="1"/>
            <p:nvPr/>
          </p:nvSpPr>
          <p:spPr>
            <a:xfrm>
              <a:off x="383540" y="3668491"/>
              <a:ext cx="1362075" cy="185420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Click </a:t>
              </a:r>
              <a:r>
                <a:rPr sz="2400" dirty="0">
                  <a:latin typeface="Arial"/>
                  <a:cs typeface="Arial"/>
                </a:rPr>
                <a:t>to  </a:t>
              </a:r>
              <a:r>
                <a:rPr sz="2400" spc="-5" dirty="0">
                  <a:latin typeface="Arial"/>
                  <a:cs typeface="Arial"/>
                </a:rPr>
                <a:t>see the  form  </a:t>
              </a:r>
              <a:r>
                <a:rPr sz="2400" spc="-10" dirty="0">
                  <a:latin typeface="Arial"/>
                  <a:cs typeface="Arial"/>
                </a:rPr>
                <a:t>popul</a:t>
              </a:r>
              <a:r>
                <a:rPr sz="2400" spc="-5" dirty="0">
                  <a:latin typeface="Arial"/>
                  <a:cs typeface="Arial"/>
                </a:rPr>
                <a:t>a</a:t>
              </a:r>
              <a:r>
                <a:rPr sz="2400" dirty="0">
                  <a:latin typeface="Arial"/>
                  <a:cs typeface="Arial"/>
                </a:rPr>
                <a:t>t</a:t>
              </a:r>
              <a:r>
                <a:rPr sz="2400" spc="-10" dirty="0">
                  <a:latin typeface="Arial"/>
                  <a:cs typeface="Arial"/>
                </a:rPr>
                <a:t>ed  </a:t>
              </a:r>
              <a:r>
                <a:rPr sz="2400" spc="-5" dirty="0">
                  <a:latin typeface="Arial"/>
                  <a:cs typeface="Arial"/>
                </a:rPr>
                <a:t>with</a:t>
              </a:r>
              <a:r>
                <a:rPr sz="2400" spc="-35" dirty="0">
                  <a:latin typeface="Arial"/>
                  <a:cs typeface="Arial"/>
                </a:rPr>
                <a:t> </a:t>
              </a:r>
              <a:r>
                <a:rPr sz="2400" spc="-5" dirty="0">
                  <a:latin typeface="Arial"/>
                  <a:cs typeface="Arial"/>
                </a:rPr>
                <a:t>data</a:t>
              </a:r>
              <a:endParaRPr sz="2400">
                <a:latin typeface="Arial"/>
                <a:cs typeface="Arial"/>
              </a:endParaRPr>
            </a:p>
          </p:txBody>
        </p:sp>
        <p:sp>
          <p:nvSpPr>
            <p:cNvPr id="8" name="object 8"/>
            <p:cNvSpPr/>
            <p:nvPr/>
          </p:nvSpPr>
          <p:spPr>
            <a:xfrm>
              <a:off x="1181861" y="5583173"/>
              <a:ext cx="704850" cy="252729"/>
            </a:xfrm>
            <a:custGeom>
              <a:avLst/>
              <a:gdLst/>
              <a:ahLst/>
              <a:cxnLst/>
              <a:rect l="l" t="t" r="r" b="b"/>
              <a:pathLst>
                <a:path w="704850" h="252729">
                  <a:moveTo>
                    <a:pt x="0" y="0"/>
                  </a:moveTo>
                  <a:lnTo>
                    <a:pt x="0" y="252133"/>
                  </a:lnTo>
                  <a:lnTo>
                    <a:pt x="704850" y="252133"/>
                  </a:lnTo>
                </a:path>
              </a:pathLst>
            </a:custGeom>
            <a:ln w="38099">
              <a:solidFill>
                <a:srgbClr val="FF0000"/>
              </a:solidFill>
            </a:ln>
          </p:spPr>
          <p:txBody>
            <a:bodyPr wrap="square" lIns="0" tIns="0" rIns="0" bIns="0" rtlCol="0"/>
            <a:lstStyle/>
            <a:p>
              <a:endParaRPr/>
            </a:p>
          </p:txBody>
        </p:sp>
        <p:sp>
          <p:nvSpPr>
            <p:cNvPr id="9" name="object 9"/>
            <p:cNvSpPr/>
            <p:nvPr/>
          </p:nvSpPr>
          <p:spPr>
            <a:xfrm>
              <a:off x="1867660" y="5778151"/>
              <a:ext cx="190500" cy="114300"/>
            </a:xfrm>
            <a:custGeom>
              <a:avLst/>
              <a:gdLst/>
              <a:ahLst/>
              <a:cxnLst/>
              <a:rect l="l" t="t" r="r" b="b"/>
              <a:pathLst>
                <a:path w="190500" h="114300">
                  <a:moveTo>
                    <a:pt x="0" y="0"/>
                  </a:moveTo>
                  <a:lnTo>
                    <a:pt x="0" y="114300"/>
                  </a:lnTo>
                  <a:lnTo>
                    <a:pt x="190500" y="57150"/>
                  </a:lnTo>
                  <a:lnTo>
                    <a:pt x="0" y="0"/>
                  </a:lnTo>
                  <a:close/>
                </a:path>
              </a:pathLst>
            </a:custGeom>
            <a:solidFill>
              <a:srgbClr val="FF0000"/>
            </a:solidFill>
          </p:spPr>
          <p:txBody>
            <a:bodyPr wrap="square" lIns="0" tIns="0" rIns="0" bIns="0" rtlCol="0"/>
            <a:lstStyle/>
            <a:p>
              <a:endParaRPr/>
            </a:p>
          </p:txBody>
        </p:sp>
        <p:sp>
          <p:nvSpPr>
            <p:cNvPr id="10" name="object 10"/>
            <p:cNvSpPr/>
            <p:nvPr/>
          </p:nvSpPr>
          <p:spPr>
            <a:xfrm>
              <a:off x="2820161" y="2210561"/>
              <a:ext cx="1143000" cy="381000"/>
            </a:xfrm>
            <a:custGeom>
              <a:avLst/>
              <a:gdLst/>
              <a:ahLst/>
              <a:cxnLst/>
              <a:rect l="l" t="t" r="r" b="b"/>
              <a:pathLst>
                <a:path w="1143000" h="381000">
                  <a:moveTo>
                    <a:pt x="0" y="190500"/>
                  </a:moveTo>
                  <a:lnTo>
                    <a:pt x="15093" y="146821"/>
                  </a:lnTo>
                  <a:lnTo>
                    <a:pt x="58087" y="106724"/>
                  </a:lnTo>
                  <a:lnTo>
                    <a:pt x="125551" y="71353"/>
                  </a:lnTo>
                  <a:lnTo>
                    <a:pt x="167387" y="55797"/>
                  </a:lnTo>
                  <a:lnTo>
                    <a:pt x="214054" y="41851"/>
                  </a:lnTo>
                  <a:lnTo>
                    <a:pt x="265124" y="29659"/>
                  </a:lnTo>
                  <a:lnTo>
                    <a:pt x="320167" y="19363"/>
                  </a:lnTo>
                  <a:lnTo>
                    <a:pt x="378755" y="11106"/>
                  </a:lnTo>
                  <a:lnTo>
                    <a:pt x="440459" y="5031"/>
                  </a:lnTo>
                  <a:lnTo>
                    <a:pt x="504850" y="1281"/>
                  </a:lnTo>
                  <a:lnTo>
                    <a:pt x="571500" y="0"/>
                  </a:lnTo>
                  <a:lnTo>
                    <a:pt x="638149" y="1281"/>
                  </a:lnTo>
                  <a:lnTo>
                    <a:pt x="702540" y="5031"/>
                  </a:lnTo>
                  <a:lnTo>
                    <a:pt x="764244" y="11106"/>
                  </a:lnTo>
                  <a:lnTo>
                    <a:pt x="822832" y="19363"/>
                  </a:lnTo>
                  <a:lnTo>
                    <a:pt x="877875" y="29659"/>
                  </a:lnTo>
                  <a:lnTo>
                    <a:pt x="928945" y="41851"/>
                  </a:lnTo>
                  <a:lnTo>
                    <a:pt x="975612" y="55797"/>
                  </a:lnTo>
                  <a:lnTo>
                    <a:pt x="1017448" y="71353"/>
                  </a:lnTo>
                  <a:lnTo>
                    <a:pt x="1054024" y="88376"/>
                  </a:lnTo>
                  <a:lnTo>
                    <a:pt x="1109682" y="126253"/>
                  </a:lnTo>
                  <a:lnTo>
                    <a:pt x="1139155" y="168284"/>
                  </a:lnTo>
                  <a:lnTo>
                    <a:pt x="1143000" y="190500"/>
                  </a:lnTo>
                  <a:lnTo>
                    <a:pt x="1139155" y="212715"/>
                  </a:lnTo>
                  <a:lnTo>
                    <a:pt x="1109682" y="254746"/>
                  </a:lnTo>
                  <a:lnTo>
                    <a:pt x="1054024" y="292623"/>
                  </a:lnTo>
                  <a:lnTo>
                    <a:pt x="1017448" y="309646"/>
                  </a:lnTo>
                  <a:lnTo>
                    <a:pt x="975612" y="325202"/>
                  </a:lnTo>
                  <a:lnTo>
                    <a:pt x="928945" y="339148"/>
                  </a:lnTo>
                  <a:lnTo>
                    <a:pt x="877875" y="351340"/>
                  </a:lnTo>
                  <a:lnTo>
                    <a:pt x="822832" y="361636"/>
                  </a:lnTo>
                  <a:lnTo>
                    <a:pt x="764244" y="369893"/>
                  </a:lnTo>
                  <a:lnTo>
                    <a:pt x="702540" y="375968"/>
                  </a:lnTo>
                  <a:lnTo>
                    <a:pt x="638149" y="379718"/>
                  </a:lnTo>
                  <a:lnTo>
                    <a:pt x="571500" y="381000"/>
                  </a:lnTo>
                  <a:lnTo>
                    <a:pt x="504850" y="379718"/>
                  </a:lnTo>
                  <a:lnTo>
                    <a:pt x="440459" y="375968"/>
                  </a:lnTo>
                  <a:lnTo>
                    <a:pt x="378755" y="369893"/>
                  </a:lnTo>
                  <a:lnTo>
                    <a:pt x="320167" y="361636"/>
                  </a:lnTo>
                  <a:lnTo>
                    <a:pt x="265124" y="351340"/>
                  </a:lnTo>
                  <a:lnTo>
                    <a:pt x="214054" y="339148"/>
                  </a:lnTo>
                  <a:lnTo>
                    <a:pt x="167387" y="325202"/>
                  </a:lnTo>
                  <a:lnTo>
                    <a:pt x="125551" y="309646"/>
                  </a:lnTo>
                  <a:lnTo>
                    <a:pt x="88975" y="292623"/>
                  </a:lnTo>
                  <a:lnTo>
                    <a:pt x="33317" y="254746"/>
                  </a:lnTo>
                  <a:lnTo>
                    <a:pt x="3844" y="212715"/>
                  </a:lnTo>
                  <a:lnTo>
                    <a:pt x="0" y="190500"/>
                  </a:lnTo>
                  <a:close/>
                </a:path>
              </a:pathLst>
            </a:custGeom>
            <a:ln w="25908">
              <a:solidFill>
                <a:srgbClr val="FF0000"/>
              </a:solidFill>
            </a:ln>
          </p:spPr>
          <p:txBody>
            <a:bodyPr wrap="square" lIns="0" tIns="0" rIns="0" bIns="0" rtlCol="0"/>
            <a:lstStyle/>
            <a:p>
              <a:endParaRPr/>
            </a:p>
          </p:txBody>
        </p:sp>
        <p:sp>
          <p:nvSpPr>
            <p:cNvPr id="11" name="object 11"/>
            <p:cNvSpPr txBox="1"/>
            <p:nvPr/>
          </p:nvSpPr>
          <p:spPr>
            <a:xfrm>
              <a:off x="4565141" y="2401061"/>
              <a:ext cx="3133725" cy="830580"/>
            </a:xfrm>
            <a:prstGeom prst="rect">
              <a:avLst/>
            </a:prstGeom>
            <a:ln w="25907">
              <a:solidFill>
                <a:srgbClr val="FF0000"/>
              </a:solidFill>
            </a:ln>
          </p:spPr>
          <p:txBody>
            <a:bodyPr vert="horz" wrap="square" lIns="0" tIns="39370" rIns="0" bIns="0" rtlCol="0">
              <a:spAutoFit/>
            </a:bodyPr>
            <a:lstStyle/>
            <a:p>
              <a:pPr marL="90170" marR="144780">
                <a:lnSpc>
                  <a:spcPct val="100000"/>
                </a:lnSpc>
                <a:spcBef>
                  <a:spcPts val="310"/>
                </a:spcBef>
              </a:pPr>
              <a:r>
                <a:rPr sz="1600" spc="-5" dirty="0">
                  <a:latin typeface="Arial"/>
                  <a:cs typeface="Arial"/>
                </a:rPr>
                <a:t>A </a:t>
              </a:r>
              <a:r>
                <a:rPr sz="1600" spc="-15" dirty="0">
                  <a:latin typeface="Arial"/>
                  <a:cs typeface="Arial"/>
                </a:rPr>
                <a:t>misnomer. </a:t>
              </a:r>
              <a:r>
                <a:rPr sz="1600" spc="-5" dirty="0">
                  <a:latin typeface="Arial"/>
                  <a:cs typeface="Arial"/>
                </a:rPr>
                <a:t>Results </a:t>
              </a:r>
              <a:r>
                <a:rPr sz="1600" spc="-10" dirty="0">
                  <a:latin typeface="Arial"/>
                  <a:cs typeface="Arial"/>
                </a:rPr>
                <a:t>will </a:t>
              </a:r>
              <a:r>
                <a:rPr sz="1600" spc="-5" dirty="0">
                  <a:latin typeface="Arial"/>
                  <a:cs typeface="Arial"/>
                </a:rPr>
                <a:t>include  both form R and form A  submissions</a:t>
              </a:r>
              <a:endParaRPr sz="1600">
                <a:latin typeface="Arial"/>
                <a:cs typeface="Arial"/>
              </a:endParaRPr>
            </a:p>
          </p:txBody>
        </p:sp>
        <p:sp>
          <p:nvSpPr>
            <p:cNvPr id="12" name="object 12"/>
            <p:cNvSpPr/>
            <p:nvPr/>
          </p:nvSpPr>
          <p:spPr>
            <a:xfrm>
              <a:off x="3972305" y="2414777"/>
              <a:ext cx="485140" cy="476250"/>
            </a:xfrm>
            <a:custGeom>
              <a:avLst/>
              <a:gdLst/>
              <a:ahLst/>
              <a:cxnLst/>
              <a:rect l="l" t="t" r="r" b="b"/>
              <a:pathLst>
                <a:path w="485139" h="476250">
                  <a:moveTo>
                    <a:pt x="0" y="0"/>
                  </a:moveTo>
                  <a:lnTo>
                    <a:pt x="300863" y="0"/>
                  </a:lnTo>
                  <a:lnTo>
                    <a:pt x="300863" y="475818"/>
                  </a:lnTo>
                  <a:lnTo>
                    <a:pt x="485140" y="475818"/>
                  </a:lnTo>
                </a:path>
              </a:pathLst>
            </a:custGeom>
            <a:ln w="25908">
              <a:solidFill>
                <a:srgbClr val="FF0000"/>
              </a:solidFill>
            </a:ln>
          </p:spPr>
          <p:txBody>
            <a:bodyPr wrap="square" lIns="0" tIns="0" rIns="0" bIns="0" rtlCol="0"/>
            <a:lstStyle/>
            <a:p>
              <a:endParaRPr/>
            </a:p>
          </p:txBody>
        </p:sp>
        <p:sp>
          <p:nvSpPr>
            <p:cNvPr id="13" name="object 13"/>
            <p:cNvSpPr/>
            <p:nvPr/>
          </p:nvSpPr>
          <p:spPr>
            <a:xfrm>
              <a:off x="4444496" y="2851725"/>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14" name="object 14"/>
            <p:cNvSpPr/>
            <p:nvPr/>
          </p:nvSpPr>
          <p:spPr>
            <a:xfrm>
              <a:off x="7698485" y="2652522"/>
              <a:ext cx="510540" cy="1617980"/>
            </a:xfrm>
            <a:custGeom>
              <a:avLst/>
              <a:gdLst/>
              <a:ahLst/>
              <a:cxnLst/>
              <a:rect l="l" t="t" r="r" b="b"/>
              <a:pathLst>
                <a:path w="510540" h="1617979">
                  <a:moveTo>
                    <a:pt x="0" y="0"/>
                  </a:moveTo>
                  <a:lnTo>
                    <a:pt x="0" y="189357"/>
                  </a:lnTo>
                  <a:lnTo>
                    <a:pt x="510311" y="189357"/>
                  </a:lnTo>
                  <a:lnTo>
                    <a:pt x="510311" y="1617560"/>
                  </a:lnTo>
                </a:path>
              </a:pathLst>
            </a:custGeom>
            <a:ln w="25908">
              <a:solidFill>
                <a:srgbClr val="FF0000"/>
              </a:solidFill>
            </a:ln>
          </p:spPr>
          <p:txBody>
            <a:bodyPr wrap="square" lIns="0" tIns="0" rIns="0" bIns="0" rtlCol="0"/>
            <a:lstStyle/>
            <a:p>
              <a:endParaRPr/>
            </a:p>
          </p:txBody>
        </p:sp>
        <p:sp>
          <p:nvSpPr>
            <p:cNvPr id="15" name="object 15"/>
            <p:cNvSpPr/>
            <p:nvPr/>
          </p:nvSpPr>
          <p:spPr>
            <a:xfrm>
              <a:off x="8169929" y="4257130"/>
              <a:ext cx="78105" cy="129539"/>
            </a:xfrm>
            <a:custGeom>
              <a:avLst/>
              <a:gdLst/>
              <a:ahLst/>
              <a:cxnLst/>
              <a:rect l="l" t="t" r="r" b="b"/>
              <a:pathLst>
                <a:path w="78104" h="129539">
                  <a:moveTo>
                    <a:pt x="77724" y="0"/>
                  </a:moveTo>
                  <a:lnTo>
                    <a:pt x="0" y="0"/>
                  </a:lnTo>
                  <a:lnTo>
                    <a:pt x="38862" y="129540"/>
                  </a:lnTo>
                  <a:lnTo>
                    <a:pt x="77724" y="0"/>
                  </a:lnTo>
                  <a:close/>
                </a:path>
              </a:pathLst>
            </a:custGeom>
            <a:solidFill>
              <a:srgbClr val="FF0000"/>
            </a:solidFill>
          </p:spPr>
          <p:txBody>
            <a:bodyPr wrap="square" lIns="0" tIns="0" rIns="0" bIns="0" rtlCol="0"/>
            <a:lstStyle/>
            <a:p>
              <a:endParaRPr/>
            </a:p>
          </p:txBody>
        </p:sp>
        <p:sp>
          <p:nvSpPr>
            <p:cNvPr id="16" name="object 16"/>
            <p:cNvSpPr txBox="1"/>
            <p:nvPr/>
          </p:nvSpPr>
          <p:spPr>
            <a:xfrm>
              <a:off x="764540" y="6292214"/>
              <a:ext cx="81851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5/17/2018</a:t>
              </a:r>
              <a:endParaRPr sz="1400">
                <a:latin typeface="Arial"/>
                <a:cs typeface="Arial"/>
              </a:endParaRPr>
            </a:p>
          </p:txBody>
        </p:sp>
        <p:sp>
          <p:nvSpPr>
            <p:cNvPr id="17" name="object 17"/>
            <p:cNvSpPr txBox="1"/>
            <p:nvPr/>
          </p:nvSpPr>
          <p:spPr>
            <a:xfrm>
              <a:off x="3130508" y="6292214"/>
              <a:ext cx="303593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U.S. Environmental Protection</a:t>
              </a:r>
              <a:r>
                <a:rPr sz="1400" spc="-135" dirty="0">
                  <a:latin typeface="Arial"/>
                  <a:cs typeface="Arial"/>
                </a:rPr>
                <a:t> </a:t>
              </a:r>
              <a:r>
                <a:rPr sz="1400" spc="-5" dirty="0">
                  <a:latin typeface="Arial"/>
                  <a:cs typeface="Arial"/>
                </a:rPr>
                <a:t>Agency</a:t>
              </a:r>
              <a:endParaRPr sz="1400">
                <a:latin typeface="Arial"/>
                <a:cs typeface="Arial"/>
              </a:endParaRPr>
            </a:p>
          </p:txBody>
        </p:sp>
      </p:grpSp>
      <p:sp>
        <p:nvSpPr>
          <p:cNvPr id="18" name="object 18"/>
          <p:cNvSpPr txBox="1"/>
          <p:nvPr/>
        </p:nvSpPr>
        <p:spPr>
          <a:xfrm>
            <a:off x="8240776" y="6292214"/>
            <a:ext cx="150495" cy="224790"/>
          </a:xfrm>
          <a:prstGeom prst="rect">
            <a:avLst/>
          </a:prstGeom>
        </p:spPr>
        <p:txBody>
          <a:bodyPr vert="horz" wrap="square" lIns="0" tIns="0" rIns="0" bIns="0" rtlCol="0">
            <a:spAutoFit/>
          </a:bodyPr>
          <a:lstStyle/>
          <a:p>
            <a:pPr marL="25400">
              <a:lnSpc>
                <a:spcPts val="1650"/>
              </a:lnSpc>
            </a:pPr>
            <a:fld id="{81D60167-4931-47E6-BA6A-407CBD079E47}" type="slidenum">
              <a:rPr sz="1400" dirty="0">
                <a:latin typeface="Arial"/>
                <a:cs typeface="Arial"/>
              </a:rPr>
              <a:t>7</a:t>
            </a:fld>
            <a:endParaRPr sz="14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654575" y="457200"/>
            <a:ext cx="3987800" cy="391160"/>
          </a:xfrm>
          <a:prstGeom prst="rect">
            <a:avLst/>
          </a:prstGeom>
        </p:spPr>
        <p:txBody>
          <a:bodyPr vert="horz" wrap="square" lIns="0" tIns="12700" rIns="0" bIns="0" rtlCol="0">
            <a:spAutoFit/>
          </a:bodyPr>
          <a:lstStyle/>
          <a:p>
            <a:pPr marL="12700">
              <a:lnSpc>
                <a:spcPct val="100000"/>
              </a:lnSpc>
              <a:spcBef>
                <a:spcPts val="100"/>
              </a:spcBef>
            </a:pPr>
            <a:r>
              <a:rPr spc="-5" dirty="0"/>
              <a:t>Results For Multiple</a:t>
            </a:r>
            <a:r>
              <a:rPr spc="-15" dirty="0"/>
              <a:t> </a:t>
            </a:r>
            <a:r>
              <a:rPr spc="-5" dirty="0"/>
              <a:t>Facilities</a:t>
            </a:r>
          </a:p>
        </p:txBody>
      </p:sp>
      <p:grpSp>
        <p:nvGrpSpPr>
          <p:cNvPr id="15" name="Group 14" descr="Screenshot of Form R for multiple facilities.  Highlighted is the TRI ID and indicator of the number of submissions." title="Form R">
            <a:extLst>
              <a:ext uri="{FF2B5EF4-FFF2-40B4-BE49-F238E27FC236}">
                <a16:creationId xmlns:a16="http://schemas.microsoft.com/office/drawing/2014/main" id="{4ABA51B0-4FB5-4300-804E-DEF19F7EFA47}"/>
              </a:ext>
            </a:extLst>
          </p:cNvPr>
          <p:cNvGrpSpPr/>
          <p:nvPr/>
        </p:nvGrpSpPr>
        <p:grpSpPr>
          <a:xfrm>
            <a:off x="2693670" y="1682496"/>
            <a:ext cx="6298691" cy="4562550"/>
            <a:chOff x="2693670" y="1682496"/>
            <a:chExt cx="6298691" cy="4562550"/>
          </a:xfrm>
        </p:grpSpPr>
        <p:sp>
          <p:nvSpPr>
            <p:cNvPr id="4" name="object 4" title="Artifact"/>
            <p:cNvSpPr/>
            <p:nvPr/>
          </p:nvSpPr>
          <p:spPr>
            <a:xfrm>
              <a:off x="2895600" y="1682496"/>
              <a:ext cx="6095999" cy="45625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92729" y="5356097"/>
              <a:ext cx="990600" cy="372110"/>
            </a:xfrm>
            <a:custGeom>
              <a:avLst/>
              <a:gdLst/>
              <a:ahLst/>
              <a:cxnLst/>
              <a:rect l="l" t="t" r="r" b="b"/>
              <a:pathLst>
                <a:path w="990600" h="372110">
                  <a:moveTo>
                    <a:pt x="0" y="185927"/>
                  </a:moveTo>
                  <a:lnTo>
                    <a:pt x="17692" y="136502"/>
                  </a:lnTo>
                  <a:lnTo>
                    <a:pt x="67623" y="92089"/>
                  </a:lnTo>
                  <a:lnTo>
                    <a:pt x="103202" y="72315"/>
                  </a:lnTo>
                  <a:lnTo>
                    <a:pt x="145070" y="54459"/>
                  </a:lnTo>
                  <a:lnTo>
                    <a:pt x="192637" y="38742"/>
                  </a:lnTo>
                  <a:lnTo>
                    <a:pt x="245313" y="25385"/>
                  </a:lnTo>
                  <a:lnTo>
                    <a:pt x="302507" y="14611"/>
                  </a:lnTo>
                  <a:lnTo>
                    <a:pt x="363630" y="6641"/>
                  </a:lnTo>
                  <a:lnTo>
                    <a:pt x="428091" y="1697"/>
                  </a:lnTo>
                  <a:lnTo>
                    <a:pt x="495300" y="0"/>
                  </a:lnTo>
                  <a:lnTo>
                    <a:pt x="562508" y="1697"/>
                  </a:lnTo>
                  <a:lnTo>
                    <a:pt x="626969" y="6641"/>
                  </a:lnTo>
                  <a:lnTo>
                    <a:pt x="688092" y="14611"/>
                  </a:lnTo>
                  <a:lnTo>
                    <a:pt x="745286" y="25385"/>
                  </a:lnTo>
                  <a:lnTo>
                    <a:pt x="797962" y="38742"/>
                  </a:lnTo>
                  <a:lnTo>
                    <a:pt x="845529" y="54459"/>
                  </a:lnTo>
                  <a:lnTo>
                    <a:pt x="887397" y="72315"/>
                  </a:lnTo>
                  <a:lnTo>
                    <a:pt x="922976" y="92089"/>
                  </a:lnTo>
                  <a:lnTo>
                    <a:pt x="972907" y="136502"/>
                  </a:lnTo>
                  <a:lnTo>
                    <a:pt x="990600" y="185927"/>
                  </a:lnTo>
                  <a:lnTo>
                    <a:pt x="986078" y="211156"/>
                  </a:lnTo>
                  <a:lnTo>
                    <a:pt x="951676" y="258297"/>
                  </a:lnTo>
                  <a:lnTo>
                    <a:pt x="887397" y="299540"/>
                  </a:lnTo>
                  <a:lnTo>
                    <a:pt x="845529" y="317396"/>
                  </a:lnTo>
                  <a:lnTo>
                    <a:pt x="797962" y="333113"/>
                  </a:lnTo>
                  <a:lnTo>
                    <a:pt x="745286" y="346470"/>
                  </a:lnTo>
                  <a:lnTo>
                    <a:pt x="688092" y="357244"/>
                  </a:lnTo>
                  <a:lnTo>
                    <a:pt x="626969" y="365214"/>
                  </a:lnTo>
                  <a:lnTo>
                    <a:pt x="562508" y="370158"/>
                  </a:lnTo>
                  <a:lnTo>
                    <a:pt x="495300" y="371855"/>
                  </a:lnTo>
                  <a:lnTo>
                    <a:pt x="428091" y="370158"/>
                  </a:lnTo>
                  <a:lnTo>
                    <a:pt x="363630" y="365214"/>
                  </a:lnTo>
                  <a:lnTo>
                    <a:pt x="302507" y="357244"/>
                  </a:lnTo>
                  <a:lnTo>
                    <a:pt x="245313" y="346470"/>
                  </a:lnTo>
                  <a:lnTo>
                    <a:pt x="192637" y="333113"/>
                  </a:lnTo>
                  <a:lnTo>
                    <a:pt x="145070" y="317396"/>
                  </a:lnTo>
                  <a:lnTo>
                    <a:pt x="103202" y="299540"/>
                  </a:lnTo>
                  <a:lnTo>
                    <a:pt x="67623" y="279766"/>
                  </a:lnTo>
                  <a:lnTo>
                    <a:pt x="17692" y="235353"/>
                  </a:lnTo>
                  <a:lnTo>
                    <a:pt x="0" y="185927"/>
                  </a:lnTo>
                  <a:close/>
                </a:path>
              </a:pathLst>
            </a:custGeom>
            <a:ln w="50292">
              <a:solidFill>
                <a:srgbClr val="FF0000"/>
              </a:solidFill>
            </a:ln>
          </p:spPr>
          <p:txBody>
            <a:bodyPr wrap="square" lIns="0" tIns="0" rIns="0" bIns="0" rtlCol="0"/>
            <a:lstStyle/>
            <a:p>
              <a:endParaRPr/>
            </a:p>
          </p:txBody>
        </p:sp>
        <p:sp>
          <p:nvSpPr>
            <p:cNvPr id="6" name="object 6"/>
            <p:cNvSpPr/>
            <p:nvPr/>
          </p:nvSpPr>
          <p:spPr>
            <a:xfrm>
              <a:off x="2769870" y="4152138"/>
              <a:ext cx="990600" cy="370840"/>
            </a:xfrm>
            <a:custGeom>
              <a:avLst/>
              <a:gdLst/>
              <a:ahLst/>
              <a:cxnLst/>
              <a:rect l="l" t="t" r="r" b="b"/>
              <a:pathLst>
                <a:path w="990600" h="370839">
                  <a:moveTo>
                    <a:pt x="0" y="185166"/>
                  </a:moveTo>
                  <a:lnTo>
                    <a:pt x="17692" y="135942"/>
                  </a:lnTo>
                  <a:lnTo>
                    <a:pt x="67623" y="91710"/>
                  </a:lnTo>
                  <a:lnTo>
                    <a:pt x="103202" y="72018"/>
                  </a:lnTo>
                  <a:lnTo>
                    <a:pt x="145070" y="54235"/>
                  </a:lnTo>
                  <a:lnTo>
                    <a:pt x="192637" y="38582"/>
                  </a:lnTo>
                  <a:lnTo>
                    <a:pt x="245313" y="25281"/>
                  </a:lnTo>
                  <a:lnTo>
                    <a:pt x="302507" y="14551"/>
                  </a:lnTo>
                  <a:lnTo>
                    <a:pt x="363630" y="6614"/>
                  </a:lnTo>
                  <a:lnTo>
                    <a:pt x="428091" y="1690"/>
                  </a:lnTo>
                  <a:lnTo>
                    <a:pt x="495300" y="0"/>
                  </a:lnTo>
                  <a:lnTo>
                    <a:pt x="562508" y="1690"/>
                  </a:lnTo>
                  <a:lnTo>
                    <a:pt x="626969" y="6614"/>
                  </a:lnTo>
                  <a:lnTo>
                    <a:pt x="688092" y="14551"/>
                  </a:lnTo>
                  <a:lnTo>
                    <a:pt x="745286" y="25281"/>
                  </a:lnTo>
                  <a:lnTo>
                    <a:pt x="797962" y="38582"/>
                  </a:lnTo>
                  <a:lnTo>
                    <a:pt x="845529" y="54235"/>
                  </a:lnTo>
                  <a:lnTo>
                    <a:pt x="887397" y="72018"/>
                  </a:lnTo>
                  <a:lnTo>
                    <a:pt x="922976" y="91710"/>
                  </a:lnTo>
                  <a:lnTo>
                    <a:pt x="972907" y="135942"/>
                  </a:lnTo>
                  <a:lnTo>
                    <a:pt x="990600" y="185166"/>
                  </a:lnTo>
                  <a:lnTo>
                    <a:pt x="986078" y="210291"/>
                  </a:lnTo>
                  <a:lnTo>
                    <a:pt x="951676" y="257239"/>
                  </a:lnTo>
                  <a:lnTo>
                    <a:pt x="887397" y="298313"/>
                  </a:lnTo>
                  <a:lnTo>
                    <a:pt x="845529" y="316096"/>
                  </a:lnTo>
                  <a:lnTo>
                    <a:pt x="797962" y="331749"/>
                  </a:lnTo>
                  <a:lnTo>
                    <a:pt x="745286" y="345050"/>
                  </a:lnTo>
                  <a:lnTo>
                    <a:pt x="688092" y="355780"/>
                  </a:lnTo>
                  <a:lnTo>
                    <a:pt x="626969" y="363717"/>
                  </a:lnTo>
                  <a:lnTo>
                    <a:pt x="562508" y="368641"/>
                  </a:lnTo>
                  <a:lnTo>
                    <a:pt x="495300" y="370332"/>
                  </a:lnTo>
                  <a:lnTo>
                    <a:pt x="428091" y="368641"/>
                  </a:lnTo>
                  <a:lnTo>
                    <a:pt x="363630" y="363717"/>
                  </a:lnTo>
                  <a:lnTo>
                    <a:pt x="302507" y="355780"/>
                  </a:lnTo>
                  <a:lnTo>
                    <a:pt x="245313" y="345050"/>
                  </a:lnTo>
                  <a:lnTo>
                    <a:pt x="192637" y="331749"/>
                  </a:lnTo>
                  <a:lnTo>
                    <a:pt x="145070" y="316096"/>
                  </a:lnTo>
                  <a:lnTo>
                    <a:pt x="103202" y="298313"/>
                  </a:lnTo>
                  <a:lnTo>
                    <a:pt x="67623" y="278621"/>
                  </a:lnTo>
                  <a:lnTo>
                    <a:pt x="17692" y="234389"/>
                  </a:lnTo>
                  <a:lnTo>
                    <a:pt x="0" y="185166"/>
                  </a:lnTo>
                  <a:close/>
                </a:path>
              </a:pathLst>
            </a:custGeom>
            <a:ln w="50292">
              <a:solidFill>
                <a:srgbClr val="FF0000"/>
              </a:solidFill>
            </a:ln>
          </p:spPr>
          <p:txBody>
            <a:bodyPr wrap="square" lIns="0" tIns="0" rIns="0" bIns="0" rtlCol="0"/>
            <a:lstStyle/>
            <a:p>
              <a:endParaRPr/>
            </a:p>
          </p:txBody>
        </p:sp>
        <p:sp>
          <p:nvSpPr>
            <p:cNvPr id="8" name="object 8"/>
            <p:cNvSpPr/>
            <p:nvPr/>
          </p:nvSpPr>
          <p:spPr>
            <a:xfrm>
              <a:off x="8001761" y="3566921"/>
              <a:ext cx="990600" cy="372110"/>
            </a:xfrm>
            <a:custGeom>
              <a:avLst/>
              <a:gdLst/>
              <a:ahLst/>
              <a:cxnLst/>
              <a:rect l="l" t="t" r="r" b="b"/>
              <a:pathLst>
                <a:path w="990600" h="372110">
                  <a:moveTo>
                    <a:pt x="0" y="185927"/>
                  </a:moveTo>
                  <a:lnTo>
                    <a:pt x="17692" y="136502"/>
                  </a:lnTo>
                  <a:lnTo>
                    <a:pt x="67623" y="92089"/>
                  </a:lnTo>
                  <a:lnTo>
                    <a:pt x="103202" y="72315"/>
                  </a:lnTo>
                  <a:lnTo>
                    <a:pt x="145070" y="54459"/>
                  </a:lnTo>
                  <a:lnTo>
                    <a:pt x="192637" y="38742"/>
                  </a:lnTo>
                  <a:lnTo>
                    <a:pt x="245313" y="25385"/>
                  </a:lnTo>
                  <a:lnTo>
                    <a:pt x="302507" y="14611"/>
                  </a:lnTo>
                  <a:lnTo>
                    <a:pt x="363630" y="6641"/>
                  </a:lnTo>
                  <a:lnTo>
                    <a:pt x="428091" y="1697"/>
                  </a:lnTo>
                  <a:lnTo>
                    <a:pt x="495300" y="0"/>
                  </a:lnTo>
                  <a:lnTo>
                    <a:pt x="562508" y="1697"/>
                  </a:lnTo>
                  <a:lnTo>
                    <a:pt x="626969" y="6641"/>
                  </a:lnTo>
                  <a:lnTo>
                    <a:pt x="688092" y="14611"/>
                  </a:lnTo>
                  <a:lnTo>
                    <a:pt x="745286" y="25385"/>
                  </a:lnTo>
                  <a:lnTo>
                    <a:pt x="797962" y="38742"/>
                  </a:lnTo>
                  <a:lnTo>
                    <a:pt x="845529" y="54459"/>
                  </a:lnTo>
                  <a:lnTo>
                    <a:pt x="887397" y="72315"/>
                  </a:lnTo>
                  <a:lnTo>
                    <a:pt x="922976" y="92089"/>
                  </a:lnTo>
                  <a:lnTo>
                    <a:pt x="972907" y="136502"/>
                  </a:lnTo>
                  <a:lnTo>
                    <a:pt x="990600" y="185927"/>
                  </a:lnTo>
                  <a:lnTo>
                    <a:pt x="986078" y="211156"/>
                  </a:lnTo>
                  <a:lnTo>
                    <a:pt x="951676" y="258297"/>
                  </a:lnTo>
                  <a:lnTo>
                    <a:pt x="887397" y="299540"/>
                  </a:lnTo>
                  <a:lnTo>
                    <a:pt x="845529" y="317396"/>
                  </a:lnTo>
                  <a:lnTo>
                    <a:pt x="797962" y="333113"/>
                  </a:lnTo>
                  <a:lnTo>
                    <a:pt x="745286" y="346470"/>
                  </a:lnTo>
                  <a:lnTo>
                    <a:pt x="688092" y="357244"/>
                  </a:lnTo>
                  <a:lnTo>
                    <a:pt x="626969" y="365214"/>
                  </a:lnTo>
                  <a:lnTo>
                    <a:pt x="562508" y="370158"/>
                  </a:lnTo>
                  <a:lnTo>
                    <a:pt x="495300" y="371855"/>
                  </a:lnTo>
                  <a:lnTo>
                    <a:pt x="428091" y="370158"/>
                  </a:lnTo>
                  <a:lnTo>
                    <a:pt x="363630" y="365214"/>
                  </a:lnTo>
                  <a:lnTo>
                    <a:pt x="302507" y="357244"/>
                  </a:lnTo>
                  <a:lnTo>
                    <a:pt x="245313" y="346470"/>
                  </a:lnTo>
                  <a:lnTo>
                    <a:pt x="192637" y="333113"/>
                  </a:lnTo>
                  <a:lnTo>
                    <a:pt x="145070" y="317396"/>
                  </a:lnTo>
                  <a:lnTo>
                    <a:pt x="103202" y="299540"/>
                  </a:lnTo>
                  <a:lnTo>
                    <a:pt x="67623" y="279766"/>
                  </a:lnTo>
                  <a:lnTo>
                    <a:pt x="17692" y="235353"/>
                  </a:lnTo>
                  <a:lnTo>
                    <a:pt x="0" y="185927"/>
                  </a:lnTo>
                  <a:close/>
                </a:path>
              </a:pathLst>
            </a:custGeom>
            <a:ln w="50292">
              <a:solidFill>
                <a:srgbClr val="FF0000"/>
              </a:solidFill>
            </a:ln>
          </p:spPr>
          <p:txBody>
            <a:bodyPr wrap="square" lIns="0" tIns="0" rIns="0" bIns="0" rtlCol="0"/>
            <a:lstStyle/>
            <a:p>
              <a:endParaRPr/>
            </a:p>
          </p:txBody>
        </p:sp>
        <p:sp>
          <p:nvSpPr>
            <p:cNvPr id="9" name="object 9"/>
            <p:cNvSpPr/>
            <p:nvPr/>
          </p:nvSpPr>
          <p:spPr>
            <a:xfrm>
              <a:off x="2693670" y="2210561"/>
              <a:ext cx="5799455" cy="1198880"/>
            </a:xfrm>
            <a:custGeom>
              <a:avLst/>
              <a:gdLst/>
              <a:ahLst/>
              <a:cxnLst/>
              <a:rect l="l" t="t" r="r" b="b"/>
              <a:pathLst>
                <a:path w="5799455" h="1198879">
                  <a:moveTo>
                    <a:pt x="0" y="0"/>
                  </a:moveTo>
                  <a:lnTo>
                    <a:pt x="5799340" y="0"/>
                  </a:lnTo>
                  <a:lnTo>
                    <a:pt x="5799340" y="1198346"/>
                  </a:lnTo>
                </a:path>
              </a:pathLst>
            </a:custGeom>
            <a:ln w="38100">
              <a:solidFill>
                <a:srgbClr val="FF0000"/>
              </a:solidFill>
            </a:ln>
          </p:spPr>
          <p:txBody>
            <a:bodyPr wrap="square" lIns="0" tIns="0" rIns="0" bIns="0" rtlCol="0"/>
            <a:lstStyle/>
            <a:p>
              <a:endParaRPr/>
            </a:p>
          </p:txBody>
        </p:sp>
        <p:sp>
          <p:nvSpPr>
            <p:cNvPr id="10" name="object 10"/>
            <p:cNvSpPr/>
            <p:nvPr/>
          </p:nvSpPr>
          <p:spPr>
            <a:xfrm>
              <a:off x="8435361" y="3388296"/>
              <a:ext cx="114300" cy="192405"/>
            </a:xfrm>
            <a:custGeom>
              <a:avLst/>
              <a:gdLst/>
              <a:ahLst/>
              <a:cxnLst/>
              <a:rect l="l" t="t" r="r" b="b"/>
              <a:pathLst>
                <a:path w="114300" h="192404">
                  <a:moveTo>
                    <a:pt x="114261" y="0"/>
                  </a:moveTo>
                  <a:lnTo>
                    <a:pt x="0" y="3124"/>
                  </a:lnTo>
                  <a:lnTo>
                    <a:pt x="62356" y="191998"/>
                  </a:lnTo>
                  <a:lnTo>
                    <a:pt x="114261" y="0"/>
                  </a:lnTo>
                  <a:close/>
                </a:path>
              </a:pathLst>
            </a:custGeom>
            <a:solidFill>
              <a:srgbClr val="FF0000"/>
            </a:solidFill>
          </p:spPr>
          <p:txBody>
            <a:bodyPr wrap="square" lIns="0" tIns="0" rIns="0" bIns="0" rtlCol="0"/>
            <a:lstStyle/>
            <a:p>
              <a:endParaRPr/>
            </a:p>
          </p:txBody>
        </p:sp>
      </p:grpSp>
      <p:sp>
        <p:nvSpPr>
          <p:cNvPr id="11" name="object 11"/>
          <p:cNvSpPr txBox="1"/>
          <p:nvPr/>
        </p:nvSpPr>
        <p:spPr>
          <a:xfrm>
            <a:off x="383114" y="1857248"/>
            <a:ext cx="2202815" cy="392684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Depending on # of  submission, </a:t>
            </a:r>
            <a:r>
              <a:rPr sz="1600" spc="-10" dirty="0">
                <a:latin typeface="Arial"/>
                <a:cs typeface="Arial"/>
              </a:rPr>
              <a:t>you will </a:t>
            </a:r>
            <a:r>
              <a:rPr sz="1600" spc="-5" dirty="0">
                <a:latin typeface="Arial"/>
                <a:cs typeface="Arial"/>
              </a:rPr>
              <a:t>see  1 of 2 possible </a:t>
            </a:r>
            <a:r>
              <a:rPr sz="1600" spc="-10" dirty="0">
                <a:latin typeface="Arial"/>
                <a:cs typeface="Arial"/>
              </a:rPr>
              <a:t>views  </a:t>
            </a:r>
            <a:r>
              <a:rPr sz="1600" spc="-5" dirty="0">
                <a:latin typeface="Arial"/>
                <a:cs typeface="Arial"/>
              </a:rPr>
              <a:t>after this</a:t>
            </a:r>
            <a:r>
              <a:rPr sz="1600" spc="10" dirty="0">
                <a:latin typeface="Arial"/>
                <a:cs typeface="Arial"/>
              </a:rPr>
              <a:t> </a:t>
            </a:r>
            <a:r>
              <a:rPr sz="1600" spc="-5" dirty="0">
                <a:latin typeface="Arial"/>
                <a:cs typeface="Arial"/>
              </a:rPr>
              <a:t>screen.</a:t>
            </a:r>
            <a:endParaRPr sz="1600">
              <a:latin typeface="Arial"/>
              <a:cs typeface="Arial"/>
            </a:endParaRPr>
          </a:p>
          <a:p>
            <a:pPr>
              <a:lnSpc>
                <a:spcPct val="100000"/>
              </a:lnSpc>
              <a:spcBef>
                <a:spcPts val="20"/>
              </a:spcBef>
            </a:pPr>
            <a:endParaRPr sz="1650">
              <a:latin typeface="Times New Roman"/>
              <a:cs typeface="Times New Roman"/>
            </a:endParaRPr>
          </a:p>
          <a:p>
            <a:pPr marL="299085" marR="719455" indent="-286385">
              <a:lnSpc>
                <a:spcPct val="100000"/>
              </a:lnSpc>
              <a:buChar char="•"/>
              <a:tabLst>
                <a:tab pos="299085" algn="l"/>
                <a:tab pos="299720" algn="l"/>
              </a:tabLst>
            </a:pPr>
            <a:r>
              <a:rPr sz="1600" spc="-5" dirty="0">
                <a:latin typeface="Arial"/>
                <a:cs typeface="Arial"/>
              </a:rPr>
              <a:t>If multiple  </a:t>
            </a:r>
            <a:r>
              <a:rPr sz="1600" dirty="0">
                <a:latin typeface="Arial"/>
                <a:cs typeface="Arial"/>
              </a:rPr>
              <a:t>s</a:t>
            </a:r>
            <a:r>
              <a:rPr sz="1600" spc="-5" dirty="0">
                <a:latin typeface="Arial"/>
                <a:cs typeface="Arial"/>
              </a:rPr>
              <a:t>ubm</a:t>
            </a:r>
            <a:r>
              <a:rPr sz="1600" dirty="0">
                <a:latin typeface="Arial"/>
                <a:cs typeface="Arial"/>
              </a:rPr>
              <a:t>issi</a:t>
            </a:r>
            <a:r>
              <a:rPr sz="1600" spc="-5" dirty="0">
                <a:latin typeface="Arial"/>
                <a:cs typeface="Arial"/>
              </a:rPr>
              <a:t>on</a:t>
            </a:r>
            <a:r>
              <a:rPr sz="1600" dirty="0">
                <a:latin typeface="Arial"/>
                <a:cs typeface="Arial"/>
              </a:rPr>
              <a:t>s</a:t>
            </a:r>
            <a:r>
              <a:rPr sz="1600" spc="-5" dirty="0">
                <a:latin typeface="Arial"/>
                <a:cs typeface="Arial"/>
              </a:rPr>
              <a:t>:</a:t>
            </a:r>
            <a:endParaRPr sz="1600">
              <a:latin typeface="Arial"/>
              <a:cs typeface="Arial"/>
            </a:endParaRPr>
          </a:p>
          <a:p>
            <a:pPr marL="756285" marR="142875" lvl="1" indent="-286385">
              <a:lnSpc>
                <a:spcPct val="100000"/>
              </a:lnSpc>
              <a:buChar char="•"/>
              <a:tabLst>
                <a:tab pos="756285" algn="l"/>
                <a:tab pos="756920" algn="l"/>
              </a:tabLst>
            </a:pPr>
            <a:r>
              <a:rPr sz="1600" spc="-5" dirty="0">
                <a:latin typeface="Arial"/>
                <a:cs typeface="Arial"/>
              </a:rPr>
              <a:t>Results </a:t>
            </a:r>
            <a:r>
              <a:rPr sz="1600" spc="-10" dirty="0">
                <a:latin typeface="Arial"/>
                <a:cs typeface="Arial"/>
              </a:rPr>
              <a:t>will</a:t>
            </a:r>
            <a:r>
              <a:rPr sz="1600" spc="-50" dirty="0">
                <a:latin typeface="Arial"/>
                <a:cs typeface="Arial"/>
              </a:rPr>
              <a:t> </a:t>
            </a:r>
            <a:r>
              <a:rPr sz="1600" spc="-5" dirty="0">
                <a:latin typeface="Arial"/>
                <a:cs typeface="Arial"/>
              </a:rPr>
              <a:t>be  as </a:t>
            </a:r>
            <a:r>
              <a:rPr sz="1600" spc="-10" dirty="0">
                <a:latin typeface="Arial"/>
                <a:cs typeface="Arial"/>
              </a:rPr>
              <a:t>shown </a:t>
            </a:r>
            <a:r>
              <a:rPr sz="1600" spc="-5" dirty="0">
                <a:latin typeface="Arial"/>
                <a:cs typeface="Arial"/>
              </a:rPr>
              <a:t>on  the previous  slide</a:t>
            </a:r>
            <a:endParaRPr sz="1600">
              <a:latin typeface="Arial"/>
              <a:cs typeface="Arial"/>
            </a:endParaRPr>
          </a:p>
          <a:p>
            <a:pPr lvl="1">
              <a:lnSpc>
                <a:spcPct val="100000"/>
              </a:lnSpc>
              <a:spcBef>
                <a:spcPts val="25"/>
              </a:spcBef>
              <a:buFont typeface="Arial"/>
              <a:buChar char="•"/>
            </a:pPr>
            <a:endParaRPr sz="1650">
              <a:latin typeface="Times New Roman"/>
              <a:cs typeface="Times New Roman"/>
            </a:endParaRPr>
          </a:p>
          <a:p>
            <a:pPr marL="299085" indent="-286385">
              <a:lnSpc>
                <a:spcPct val="100000"/>
              </a:lnSpc>
              <a:buChar char="•"/>
              <a:tabLst>
                <a:tab pos="299085" algn="l"/>
                <a:tab pos="299720" algn="l"/>
              </a:tabLst>
            </a:pPr>
            <a:r>
              <a:rPr sz="1600" spc="-5" dirty="0">
                <a:latin typeface="Arial"/>
                <a:cs typeface="Arial"/>
              </a:rPr>
              <a:t>If 1</a:t>
            </a:r>
            <a:r>
              <a:rPr sz="1600" spc="10" dirty="0">
                <a:latin typeface="Arial"/>
                <a:cs typeface="Arial"/>
              </a:rPr>
              <a:t> </a:t>
            </a:r>
            <a:r>
              <a:rPr sz="1600" spc="-5" dirty="0">
                <a:latin typeface="Arial"/>
                <a:cs typeface="Arial"/>
              </a:rPr>
              <a:t>submission:</a:t>
            </a:r>
            <a:endParaRPr sz="1600">
              <a:latin typeface="Arial"/>
              <a:cs typeface="Arial"/>
            </a:endParaRPr>
          </a:p>
          <a:p>
            <a:pPr marL="756285" marR="6350" lvl="1" indent="-286385">
              <a:lnSpc>
                <a:spcPct val="100000"/>
              </a:lnSpc>
              <a:buChar char="•"/>
              <a:tabLst>
                <a:tab pos="756285" algn="l"/>
                <a:tab pos="756920" algn="l"/>
              </a:tabLst>
            </a:pPr>
            <a:r>
              <a:rPr sz="1600" spc="-5" dirty="0">
                <a:latin typeface="Arial"/>
                <a:cs typeface="Arial"/>
              </a:rPr>
              <a:t>Results </a:t>
            </a:r>
            <a:r>
              <a:rPr sz="1600" spc="-10" dirty="0">
                <a:latin typeface="Arial"/>
                <a:cs typeface="Arial"/>
              </a:rPr>
              <a:t>will  </a:t>
            </a:r>
            <a:r>
              <a:rPr sz="1600" spc="-5" dirty="0">
                <a:latin typeface="Arial"/>
                <a:cs typeface="Arial"/>
              </a:rPr>
              <a:t>display the</a:t>
            </a:r>
            <a:r>
              <a:rPr sz="1600" spc="-55" dirty="0">
                <a:latin typeface="Arial"/>
                <a:cs typeface="Arial"/>
              </a:rPr>
              <a:t> </a:t>
            </a:r>
            <a:r>
              <a:rPr sz="1600" spc="-5" dirty="0">
                <a:latin typeface="Arial"/>
                <a:cs typeface="Arial"/>
              </a:rPr>
              <a:t>form  containing</a:t>
            </a:r>
            <a:r>
              <a:rPr sz="1600" spc="-55" dirty="0">
                <a:latin typeface="Arial"/>
                <a:cs typeface="Arial"/>
              </a:rPr>
              <a:t> </a:t>
            </a:r>
            <a:r>
              <a:rPr sz="1600" spc="-5" dirty="0">
                <a:latin typeface="Arial"/>
                <a:cs typeface="Arial"/>
              </a:rPr>
              <a:t>data.</a:t>
            </a:r>
            <a:endParaRPr sz="1600">
              <a:latin typeface="Arial"/>
              <a:cs typeface="Arial"/>
            </a:endParaRPr>
          </a:p>
        </p:txBody>
      </p:sp>
      <p:sp>
        <p:nvSpPr>
          <p:cNvPr id="12" name="object 12"/>
          <p:cNvSpPr txBox="1"/>
          <p:nvPr/>
        </p:nvSpPr>
        <p:spPr>
          <a:xfrm>
            <a:off x="764540" y="6292214"/>
            <a:ext cx="81851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5/17/2018</a:t>
            </a:r>
            <a:endParaRPr sz="1400">
              <a:latin typeface="Arial"/>
              <a:cs typeface="Arial"/>
            </a:endParaRPr>
          </a:p>
        </p:txBody>
      </p:sp>
      <p:sp>
        <p:nvSpPr>
          <p:cNvPr id="13" name="object 13"/>
          <p:cNvSpPr txBox="1"/>
          <p:nvPr/>
        </p:nvSpPr>
        <p:spPr>
          <a:xfrm>
            <a:off x="3130508" y="6292214"/>
            <a:ext cx="303593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U.S. Environmental Protection</a:t>
            </a:r>
            <a:r>
              <a:rPr sz="1400" spc="-135" dirty="0">
                <a:latin typeface="Arial"/>
                <a:cs typeface="Arial"/>
              </a:rPr>
              <a:t> </a:t>
            </a:r>
            <a:r>
              <a:rPr sz="1400" spc="-5" dirty="0">
                <a:latin typeface="Arial"/>
                <a:cs typeface="Arial"/>
              </a:rPr>
              <a:t>Agency</a:t>
            </a:r>
            <a:endParaRPr sz="1400">
              <a:latin typeface="Arial"/>
              <a:cs typeface="Arial"/>
            </a:endParaRPr>
          </a:p>
        </p:txBody>
      </p:sp>
      <p:sp>
        <p:nvSpPr>
          <p:cNvPr id="14" name="object 14"/>
          <p:cNvSpPr txBox="1"/>
          <p:nvPr/>
        </p:nvSpPr>
        <p:spPr>
          <a:xfrm>
            <a:off x="8240776" y="6292214"/>
            <a:ext cx="150495" cy="224790"/>
          </a:xfrm>
          <a:prstGeom prst="rect">
            <a:avLst/>
          </a:prstGeom>
        </p:spPr>
        <p:txBody>
          <a:bodyPr vert="horz" wrap="square" lIns="0" tIns="0" rIns="0" bIns="0" rtlCol="0">
            <a:spAutoFit/>
          </a:bodyPr>
          <a:lstStyle/>
          <a:p>
            <a:pPr marL="25400">
              <a:lnSpc>
                <a:spcPts val="1650"/>
              </a:lnSpc>
            </a:pPr>
            <a:fld id="{81D60167-4931-47E6-BA6A-407CBD079E47}" type="slidenum">
              <a:rPr sz="1400" dirty="0">
                <a:latin typeface="Arial"/>
                <a:cs typeface="Arial"/>
              </a:rPr>
              <a:t>8</a:t>
            </a:fld>
            <a:endParaRPr sz="1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64850" y="1191259"/>
            <a:ext cx="4090670" cy="391160"/>
          </a:xfrm>
          <a:prstGeom prst="rect">
            <a:avLst/>
          </a:prstGeom>
        </p:spPr>
        <p:txBody>
          <a:bodyPr vert="horz" wrap="square" lIns="0" tIns="12700" rIns="0" bIns="0" rtlCol="0">
            <a:spAutoFit/>
          </a:bodyPr>
          <a:lstStyle/>
          <a:p>
            <a:pPr marL="12700">
              <a:lnSpc>
                <a:spcPct val="100000"/>
              </a:lnSpc>
              <a:spcBef>
                <a:spcPts val="100"/>
              </a:spcBef>
            </a:pPr>
            <a:r>
              <a:rPr spc="-5" dirty="0"/>
              <a:t>General Anatomy of a Form</a:t>
            </a:r>
            <a:r>
              <a:rPr spc="-35" dirty="0"/>
              <a:t> </a:t>
            </a:r>
            <a:r>
              <a:rPr spc="-5" dirty="0"/>
              <a:t>R</a:t>
            </a:r>
          </a:p>
        </p:txBody>
      </p:sp>
      <p:sp>
        <p:nvSpPr>
          <p:cNvPr id="6" name="object 6"/>
          <p:cNvSpPr txBox="1"/>
          <p:nvPr/>
        </p:nvSpPr>
        <p:spPr>
          <a:xfrm>
            <a:off x="764540" y="6292214"/>
            <a:ext cx="81851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5/17/2018</a:t>
            </a:r>
            <a:endParaRPr sz="1400">
              <a:latin typeface="Arial"/>
              <a:cs typeface="Arial"/>
            </a:endParaRPr>
          </a:p>
        </p:txBody>
      </p:sp>
      <p:sp>
        <p:nvSpPr>
          <p:cNvPr id="7" name="object 7"/>
          <p:cNvSpPr txBox="1"/>
          <p:nvPr/>
        </p:nvSpPr>
        <p:spPr>
          <a:xfrm>
            <a:off x="3130508" y="6292214"/>
            <a:ext cx="3035935" cy="224790"/>
          </a:xfrm>
          <a:prstGeom prst="rect">
            <a:avLst/>
          </a:prstGeom>
        </p:spPr>
        <p:txBody>
          <a:bodyPr vert="horz" wrap="square" lIns="0" tIns="0" rIns="0" bIns="0" rtlCol="0">
            <a:spAutoFit/>
          </a:bodyPr>
          <a:lstStyle/>
          <a:p>
            <a:pPr marL="12700">
              <a:lnSpc>
                <a:spcPts val="1650"/>
              </a:lnSpc>
            </a:pPr>
            <a:r>
              <a:rPr sz="1400" spc="-5" dirty="0">
                <a:latin typeface="Arial"/>
                <a:cs typeface="Arial"/>
              </a:rPr>
              <a:t>U.S. Environmental Protection</a:t>
            </a:r>
            <a:r>
              <a:rPr sz="1400" spc="-135" dirty="0">
                <a:latin typeface="Arial"/>
                <a:cs typeface="Arial"/>
              </a:rPr>
              <a:t> </a:t>
            </a:r>
            <a:r>
              <a:rPr sz="1400" spc="-5" dirty="0">
                <a:latin typeface="Arial"/>
                <a:cs typeface="Arial"/>
              </a:rPr>
              <a:t>Agency</a:t>
            </a:r>
            <a:endParaRPr sz="1400">
              <a:latin typeface="Arial"/>
              <a:cs typeface="Arial"/>
            </a:endParaRPr>
          </a:p>
        </p:txBody>
      </p:sp>
      <p:sp>
        <p:nvSpPr>
          <p:cNvPr id="8" name="object 8"/>
          <p:cNvSpPr txBox="1"/>
          <p:nvPr/>
        </p:nvSpPr>
        <p:spPr>
          <a:xfrm>
            <a:off x="8240776" y="6292214"/>
            <a:ext cx="150495" cy="224790"/>
          </a:xfrm>
          <a:prstGeom prst="rect">
            <a:avLst/>
          </a:prstGeom>
        </p:spPr>
        <p:txBody>
          <a:bodyPr vert="horz" wrap="square" lIns="0" tIns="0" rIns="0" bIns="0" rtlCol="0">
            <a:spAutoFit/>
          </a:bodyPr>
          <a:lstStyle/>
          <a:p>
            <a:pPr marL="25400">
              <a:lnSpc>
                <a:spcPts val="1650"/>
              </a:lnSpc>
            </a:pPr>
            <a:fld id="{81D60167-4931-47E6-BA6A-407CBD079E47}" type="slidenum">
              <a:rPr sz="1400" dirty="0">
                <a:latin typeface="Arial"/>
                <a:cs typeface="Arial"/>
              </a:rPr>
              <a:t>9</a:t>
            </a:fld>
            <a:endParaRPr sz="1400">
              <a:latin typeface="Arial"/>
              <a:cs typeface="Arial"/>
            </a:endParaRPr>
          </a:p>
        </p:txBody>
      </p:sp>
      <p:sp>
        <p:nvSpPr>
          <p:cNvPr id="5" name="object 5"/>
          <p:cNvSpPr txBox="1"/>
          <p:nvPr/>
        </p:nvSpPr>
        <p:spPr>
          <a:xfrm>
            <a:off x="993139" y="1752532"/>
            <a:ext cx="7162165" cy="4414520"/>
          </a:xfrm>
          <a:prstGeom prst="rect">
            <a:avLst/>
          </a:prstGeom>
        </p:spPr>
        <p:txBody>
          <a:bodyPr vert="horz" wrap="square" lIns="0" tIns="12065" rIns="0" bIns="0" rtlCol="0">
            <a:spAutoFit/>
          </a:bodyPr>
          <a:lstStyle/>
          <a:p>
            <a:pPr marL="12700">
              <a:lnSpc>
                <a:spcPts val="1920"/>
              </a:lnSpc>
              <a:spcBef>
                <a:spcPts val="95"/>
              </a:spcBef>
            </a:pPr>
            <a:r>
              <a:rPr sz="1600" spc="-5" dirty="0">
                <a:latin typeface="Arial"/>
                <a:cs typeface="Arial"/>
              </a:rPr>
              <a:t>Non TRI</a:t>
            </a:r>
            <a:r>
              <a:rPr sz="1600" spc="-15" dirty="0">
                <a:latin typeface="Arial"/>
                <a:cs typeface="Arial"/>
              </a:rPr>
              <a:t> </a:t>
            </a:r>
            <a:r>
              <a:rPr sz="1600" spc="-5" dirty="0">
                <a:latin typeface="Arial"/>
                <a:cs typeface="Arial"/>
              </a:rPr>
              <a:t>Data</a:t>
            </a:r>
            <a:endParaRPr sz="1600">
              <a:latin typeface="Arial"/>
              <a:cs typeface="Arial"/>
            </a:endParaRPr>
          </a:p>
          <a:p>
            <a:pPr marL="812165" indent="-342265">
              <a:lnSpc>
                <a:spcPts val="1680"/>
              </a:lnSpc>
              <a:buChar char="•"/>
              <a:tabLst>
                <a:tab pos="812165" algn="l"/>
                <a:tab pos="812800" algn="l"/>
              </a:tabLst>
            </a:pPr>
            <a:r>
              <a:rPr sz="1400" spc="-5" dirty="0">
                <a:latin typeface="Arial"/>
                <a:cs typeface="Arial"/>
              </a:rPr>
              <a:t>Latitude </a:t>
            </a:r>
            <a:r>
              <a:rPr sz="1400" dirty="0">
                <a:latin typeface="Arial"/>
                <a:cs typeface="Arial"/>
              </a:rPr>
              <a:t>/</a:t>
            </a:r>
            <a:r>
              <a:rPr sz="1400" spc="-60" dirty="0">
                <a:latin typeface="Arial"/>
                <a:cs typeface="Arial"/>
              </a:rPr>
              <a:t> </a:t>
            </a:r>
            <a:r>
              <a:rPr sz="1400" spc="-5" dirty="0">
                <a:latin typeface="Arial"/>
                <a:cs typeface="Arial"/>
              </a:rPr>
              <a:t>Longitude</a:t>
            </a:r>
            <a:endParaRPr sz="1400">
              <a:latin typeface="Arial"/>
              <a:cs typeface="Arial"/>
            </a:endParaRPr>
          </a:p>
          <a:p>
            <a:pPr marL="812165" indent="-342265">
              <a:lnSpc>
                <a:spcPct val="100000"/>
              </a:lnSpc>
              <a:buChar char="•"/>
              <a:tabLst>
                <a:tab pos="812165" algn="l"/>
                <a:tab pos="812800" algn="l"/>
              </a:tabLst>
            </a:pPr>
            <a:r>
              <a:rPr sz="1400" spc="-5" dirty="0">
                <a:latin typeface="Arial"/>
                <a:cs typeface="Arial"/>
              </a:rPr>
              <a:t>RCRA, NPDES, UIC </a:t>
            </a:r>
            <a:r>
              <a:rPr sz="1400" dirty="0">
                <a:latin typeface="Arial"/>
                <a:cs typeface="Arial"/>
              </a:rPr>
              <a:t>ID </a:t>
            </a:r>
            <a:r>
              <a:rPr sz="1400" spc="-5" dirty="0">
                <a:latin typeface="Arial"/>
                <a:cs typeface="Arial"/>
              </a:rPr>
              <a:t>numbers</a:t>
            </a:r>
            <a:endParaRPr sz="1400">
              <a:latin typeface="Arial"/>
              <a:cs typeface="Arial"/>
            </a:endParaRPr>
          </a:p>
          <a:p>
            <a:pPr>
              <a:lnSpc>
                <a:spcPct val="100000"/>
              </a:lnSpc>
              <a:spcBef>
                <a:spcPts val="25"/>
              </a:spcBef>
              <a:buFont typeface="Arial"/>
              <a:buChar char="•"/>
            </a:pPr>
            <a:endParaRPr sz="1650">
              <a:latin typeface="Times New Roman"/>
              <a:cs typeface="Times New Roman"/>
            </a:endParaRPr>
          </a:p>
          <a:p>
            <a:pPr marL="12700">
              <a:lnSpc>
                <a:spcPts val="1920"/>
              </a:lnSpc>
            </a:pPr>
            <a:r>
              <a:rPr sz="1600" spc="-5" dirty="0">
                <a:latin typeface="Arial"/>
                <a:cs typeface="Arial"/>
              </a:rPr>
              <a:t>Part I – Facility</a:t>
            </a:r>
            <a:r>
              <a:rPr sz="1600" spc="25" dirty="0">
                <a:latin typeface="Arial"/>
                <a:cs typeface="Arial"/>
              </a:rPr>
              <a:t> </a:t>
            </a:r>
            <a:r>
              <a:rPr sz="1600" spc="-5" dirty="0">
                <a:latin typeface="Arial"/>
                <a:cs typeface="Arial"/>
              </a:rPr>
              <a:t>identification</a:t>
            </a:r>
            <a:endParaRPr sz="1600">
              <a:latin typeface="Arial"/>
              <a:cs typeface="Arial"/>
            </a:endParaRPr>
          </a:p>
          <a:p>
            <a:pPr marL="812165" indent="-342265">
              <a:lnSpc>
                <a:spcPts val="1680"/>
              </a:lnSpc>
              <a:buChar char="•"/>
              <a:tabLst>
                <a:tab pos="812165" algn="l"/>
                <a:tab pos="812800" algn="l"/>
              </a:tabLst>
            </a:pPr>
            <a:r>
              <a:rPr sz="1400" spc="-5" dirty="0">
                <a:latin typeface="Arial"/>
                <a:cs typeface="Arial"/>
              </a:rPr>
              <a:t>Name, Address, primary NAICS, other NAICS, parent </a:t>
            </a:r>
            <a:r>
              <a:rPr sz="1400" dirty="0">
                <a:latin typeface="Arial"/>
                <a:cs typeface="Arial"/>
              </a:rPr>
              <a:t>co, </a:t>
            </a:r>
            <a:r>
              <a:rPr sz="1400" spc="-5" dirty="0">
                <a:latin typeface="Arial"/>
                <a:cs typeface="Arial"/>
              </a:rPr>
              <a:t>and</a:t>
            </a:r>
            <a:r>
              <a:rPr sz="1400" spc="-204" dirty="0">
                <a:latin typeface="Arial"/>
                <a:cs typeface="Arial"/>
              </a:rPr>
              <a:t> </a:t>
            </a:r>
            <a:r>
              <a:rPr sz="1400" spc="-5" dirty="0">
                <a:latin typeface="Arial"/>
                <a:cs typeface="Arial"/>
              </a:rPr>
              <a:t>more</a:t>
            </a:r>
            <a:endParaRPr sz="1400">
              <a:latin typeface="Arial"/>
              <a:cs typeface="Arial"/>
            </a:endParaRPr>
          </a:p>
          <a:p>
            <a:pPr marL="12700">
              <a:lnSpc>
                <a:spcPts val="1920"/>
              </a:lnSpc>
              <a:spcBef>
                <a:spcPts val="5"/>
              </a:spcBef>
            </a:pPr>
            <a:r>
              <a:rPr sz="1600" spc="-5" dirty="0">
                <a:latin typeface="Arial"/>
                <a:cs typeface="Arial"/>
              </a:rPr>
              <a:t>Part II – Chemical</a:t>
            </a:r>
            <a:r>
              <a:rPr sz="1600" spc="25" dirty="0">
                <a:latin typeface="Arial"/>
                <a:cs typeface="Arial"/>
              </a:rPr>
              <a:t> </a:t>
            </a:r>
            <a:r>
              <a:rPr sz="1600" spc="-5" dirty="0">
                <a:latin typeface="Arial"/>
                <a:cs typeface="Arial"/>
              </a:rPr>
              <a:t>Information</a:t>
            </a:r>
            <a:endParaRPr sz="1600">
              <a:latin typeface="Arial"/>
              <a:cs typeface="Arial"/>
            </a:endParaRPr>
          </a:p>
          <a:p>
            <a:pPr marL="812165" indent="-342265">
              <a:lnSpc>
                <a:spcPts val="1680"/>
              </a:lnSpc>
              <a:buChar char="•"/>
              <a:tabLst>
                <a:tab pos="812165" algn="l"/>
                <a:tab pos="812800" algn="l"/>
              </a:tabLst>
            </a:pPr>
            <a:r>
              <a:rPr sz="1400" spc="-5" dirty="0">
                <a:latin typeface="Arial"/>
                <a:cs typeface="Arial"/>
              </a:rPr>
              <a:t>Section 1. </a:t>
            </a:r>
            <a:r>
              <a:rPr sz="1400" dirty="0">
                <a:latin typeface="Arial"/>
                <a:cs typeface="Arial"/>
              </a:rPr>
              <a:t>– </a:t>
            </a:r>
            <a:r>
              <a:rPr sz="1400" spc="-5" dirty="0">
                <a:latin typeface="Arial"/>
                <a:cs typeface="Arial"/>
              </a:rPr>
              <a:t>Chemical</a:t>
            </a:r>
            <a:r>
              <a:rPr sz="1400" spc="-65" dirty="0">
                <a:latin typeface="Arial"/>
                <a:cs typeface="Arial"/>
              </a:rPr>
              <a:t> </a:t>
            </a:r>
            <a:r>
              <a:rPr sz="1400" spc="-5" dirty="0">
                <a:latin typeface="Arial"/>
                <a:cs typeface="Arial"/>
              </a:rPr>
              <a:t>Identity</a:t>
            </a:r>
            <a:endParaRPr sz="1400">
              <a:latin typeface="Arial"/>
              <a:cs typeface="Arial"/>
            </a:endParaRPr>
          </a:p>
          <a:p>
            <a:pPr marL="812165" indent="-342265">
              <a:lnSpc>
                <a:spcPct val="100000"/>
              </a:lnSpc>
              <a:buChar char="•"/>
              <a:tabLst>
                <a:tab pos="812165" algn="l"/>
                <a:tab pos="812800" algn="l"/>
              </a:tabLst>
            </a:pPr>
            <a:r>
              <a:rPr sz="1400" spc="-5" dirty="0">
                <a:latin typeface="Arial"/>
                <a:cs typeface="Arial"/>
              </a:rPr>
              <a:t>Section 2. </a:t>
            </a:r>
            <a:r>
              <a:rPr sz="1400" dirty="0">
                <a:latin typeface="Arial"/>
                <a:cs typeface="Arial"/>
              </a:rPr>
              <a:t>– </a:t>
            </a:r>
            <a:r>
              <a:rPr sz="1400" spc="-5" dirty="0">
                <a:latin typeface="Arial"/>
                <a:cs typeface="Arial"/>
              </a:rPr>
              <a:t>Mixture Component</a:t>
            </a:r>
            <a:r>
              <a:rPr sz="1400" spc="-85" dirty="0">
                <a:latin typeface="Arial"/>
                <a:cs typeface="Arial"/>
              </a:rPr>
              <a:t> </a:t>
            </a:r>
            <a:r>
              <a:rPr sz="1400" spc="-5" dirty="0">
                <a:latin typeface="Arial"/>
                <a:cs typeface="Arial"/>
              </a:rPr>
              <a:t>Identity</a:t>
            </a:r>
            <a:endParaRPr sz="1400">
              <a:latin typeface="Arial"/>
              <a:cs typeface="Arial"/>
            </a:endParaRPr>
          </a:p>
          <a:p>
            <a:pPr marL="812165" indent="-342265">
              <a:lnSpc>
                <a:spcPct val="100000"/>
              </a:lnSpc>
              <a:buChar char="•"/>
              <a:tabLst>
                <a:tab pos="812165" algn="l"/>
                <a:tab pos="812800" algn="l"/>
              </a:tabLst>
            </a:pPr>
            <a:r>
              <a:rPr sz="1400" spc="-5" dirty="0">
                <a:latin typeface="Arial"/>
                <a:cs typeface="Arial"/>
              </a:rPr>
              <a:t>Section 3. </a:t>
            </a:r>
            <a:r>
              <a:rPr sz="1400" dirty="0">
                <a:latin typeface="Arial"/>
                <a:cs typeface="Arial"/>
              </a:rPr>
              <a:t>– </a:t>
            </a:r>
            <a:r>
              <a:rPr sz="1400" spc="-5" dirty="0">
                <a:latin typeface="Arial"/>
                <a:cs typeface="Arial"/>
              </a:rPr>
              <a:t>Activities and Uses of </a:t>
            </a:r>
            <a:r>
              <a:rPr sz="1400" dirty="0">
                <a:latin typeface="Arial"/>
                <a:cs typeface="Arial"/>
              </a:rPr>
              <a:t>the </a:t>
            </a:r>
            <a:r>
              <a:rPr sz="1400" spc="-40" dirty="0">
                <a:latin typeface="Arial"/>
                <a:cs typeface="Arial"/>
              </a:rPr>
              <a:t>Toxic</a:t>
            </a:r>
            <a:r>
              <a:rPr sz="1400" spc="-200" dirty="0">
                <a:latin typeface="Arial"/>
                <a:cs typeface="Arial"/>
              </a:rPr>
              <a:t> </a:t>
            </a:r>
            <a:r>
              <a:rPr sz="1400" spc="-5" dirty="0">
                <a:latin typeface="Arial"/>
                <a:cs typeface="Arial"/>
              </a:rPr>
              <a:t>Chemical</a:t>
            </a:r>
            <a:endParaRPr sz="1400">
              <a:latin typeface="Arial"/>
              <a:cs typeface="Arial"/>
            </a:endParaRPr>
          </a:p>
          <a:p>
            <a:pPr marL="812165" marR="5080" indent="-342265">
              <a:lnSpc>
                <a:spcPct val="100000"/>
              </a:lnSpc>
              <a:buChar char="•"/>
              <a:tabLst>
                <a:tab pos="812165" algn="l"/>
                <a:tab pos="812800" algn="l"/>
              </a:tabLst>
            </a:pPr>
            <a:r>
              <a:rPr sz="1400" spc="-5" dirty="0">
                <a:latin typeface="Arial"/>
                <a:cs typeface="Arial"/>
              </a:rPr>
              <a:t>Section 4. </a:t>
            </a:r>
            <a:r>
              <a:rPr sz="1400" dirty="0">
                <a:latin typeface="Arial"/>
                <a:cs typeface="Arial"/>
              </a:rPr>
              <a:t>– </a:t>
            </a:r>
            <a:r>
              <a:rPr sz="1400" spc="-5" dirty="0">
                <a:latin typeface="Arial"/>
                <a:cs typeface="Arial"/>
              </a:rPr>
              <a:t>Maximum Amount of </a:t>
            </a:r>
            <a:r>
              <a:rPr sz="1400" dirty="0">
                <a:latin typeface="Arial"/>
                <a:cs typeface="Arial"/>
              </a:rPr>
              <a:t>the </a:t>
            </a:r>
            <a:r>
              <a:rPr sz="1400" spc="-40" dirty="0">
                <a:latin typeface="Arial"/>
                <a:cs typeface="Arial"/>
              </a:rPr>
              <a:t>Toxic </a:t>
            </a:r>
            <a:r>
              <a:rPr sz="1400" spc="-5" dirty="0">
                <a:latin typeface="Arial"/>
                <a:cs typeface="Arial"/>
              </a:rPr>
              <a:t>Chemical </a:t>
            </a:r>
            <a:r>
              <a:rPr sz="1400" dirty="0">
                <a:latin typeface="Arial"/>
                <a:cs typeface="Arial"/>
              </a:rPr>
              <a:t>Onsite </a:t>
            </a:r>
            <a:r>
              <a:rPr sz="1400" spc="-5" dirty="0">
                <a:latin typeface="Arial"/>
                <a:cs typeface="Arial"/>
              </a:rPr>
              <a:t>During </a:t>
            </a:r>
            <a:r>
              <a:rPr sz="1400" dirty="0">
                <a:latin typeface="Arial"/>
                <a:cs typeface="Arial"/>
              </a:rPr>
              <a:t>the </a:t>
            </a:r>
            <a:r>
              <a:rPr sz="1400" spc="-5" dirty="0">
                <a:latin typeface="Arial"/>
                <a:cs typeface="Arial"/>
              </a:rPr>
              <a:t>Calendar  </a:t>
            </a:r>
            <a:r>
              <a:rPr sz="1400" spc="-40" dirty="0">
                <a:latin typeface="Arial"/>
                <a:cs typeface="Arial"/>
              </a:rPr>
              <a:t>Year</a:t>
            </a:r>
            <a:endParaRPr sz="1400">
              <a:latin typeface="Arial"/>
              <a:cs typeface="Arial"/>
            </a:endParaRPr>
          </a:p>
          <a:p>
            <a:pPr marL="812165" indent="-342265">
              <a:lnSpc>
                <a:spcPct val="100000"/>
              </a:lnSpc>
              <a:spcBef>
                <a:spcPts val="5"/>
              </a:spcBef>
              <a:buChar char="•"/>
              <a:tabLst>
                <a:tab pos="812165" algn="l"/>
                <a:tab pos="812800" algn="l"/>
              </a:tabLst>
            </a:pPr>
            <a:r>
              <a:rPr sz="1400" spc="-5" dirty="0">
                <a:latin typeface="Arial"/>
                <a:cs typeface="Arial"/>
              </a:rPr>
              <a:t>Section 5. </a:t>
            </a:r>
            <a:r>
              <a:rPr sz="1400" dirty="0">
                <a:latin typeface="Arial"/>
                <a:cs typeface="Arial"/>
              </a:rPr>
              <a:t>– On-site</a:t>
            </a:r>
            <a:r>
              <a:rPr sz="1400" spc="-95" dirty="0">
                <a:latin typeface="Arial"/>
                <a:cs typeface="Arial"/>
              </a:rPr>
              <a:t> </a:t>
            </a:r>
            <a:r>
              <a:rPr sz="1400" dirty="0">
                <a:latin typeface="Arial"/>
                <a:cs typeface="Arial"/>
              </a:rPr>
              <a:t>Emissions</a:t>
            </a:r>
            <a:endParaRPr sz="1400">
              <a:latin typeface="Arial"/>
              <a:cs typeface="Arial"/>
            </a:endParaRPr>
          </a:p>
          <a:p>
            <a:pPr marL="1269365" lvl="1" indent="-342900">
              <a:lnSpc>
                <a:spcPct val="100000"/>
              </a:lnSpc>
              <a:buChar char="•"/>
              <a:tabLst>
                <a:tab pos="1269365" algn="l"/>
                <a:tab pos="1270000" algn="l"/>
              </a:tabLst>
            </a:pPr>
            <a:r>
              <a:rPr sz="1400" spc="-5" dirty="0">
                <a:solidFill>
                  <a:srgbClr val="FF0000"/>
                </a:solidFill>
                <a:latin typeface="Arial"/>
                <a:cs typeface="Arial"/>
              </a:rPr>
              <a:t>Section </a:t>
            </a:r>
            <a:r>
              <a:rPr sz="1400" dirty="0">
                <a:solidFill>
                  <a:srgbClr val="FF0000"/>
                </a:solidFill>
                <a:latin typeface="Arial"/>
                <a:cs typeface="Arial"/>
              </a:rPr>
              <a:t>5.1 – </a:t>
            </a:r>
            <a:r>
              <a:rPr sz="1400" spc="-5" dirty="0">
                <a:solidFill>
                  <a:srgbClr val="FF0000"/>
                </a:solidFill>
                <a:latin typeface="Arial"/>
                <a:cs typeface="Arial"/>
              </a:rPr>
              <a:t>Fugitive </a:t>
            </a:r>
            <a:r>
              <a:rPr sz="1400" dirty="0">
                <a:solidFill>
                  <a:srgbClr val="FF0000"/>
                </a:solidFill>
                <a:latin typeface="Arial"/>
                <a:cs typeface="Arial"/>
              </a:rPr>
              <a:t>Air</a:t>
            </a:r>
            <a:r>
              <a:rPr sz="1400" spc="-150" dirty="0">
                <a:solidFill>
                  <a:srgbClr val="FF0000"/>
                </a:solidFill>
                <a:latin typeface="Arial"/>
                <a:cs typeface="Arial"/>
              </a:rPr>
              <a:t> </a:t>
            </a:r>
            <a:r>
              <a:rPr sz="1400" dirty="0">
                <a:solidFill>
                  <a:srgbClr val="FF0000"/>
                </a:solidFill>
                <a:latin typeface="Arial"/>
                <a:cs typeface="Arial"/>
              </a:rPr>
              <a:t>Emissions</a:t>
            </a:r>
            <a:endParaRPr sz="1400">
              <a:latin typeface="Arial"/>
              <a:cs typeface="Arial"/>
            </a:endParaRPr>
          </a:p>
          <a:p>
            <a:pPr marL="1269365" lvl="1" indent="-342900">
              <a:lnSpc>
                <a:spcPct val="100000"/>
              </a:lnSpc>
              <a:buChar char="•"/>
              <a:tabLst>
                <a:tab pos="1269365" algn="l"/>
                <a:tab pos="1270000" algn="l"/>
              </a:tabLst>
            </a:pPr>
            <a:r>
              <a:rPr sz="1400" spc="-5" dirty="0">
                <a:solidFill>
                  <a:srgbClr val="FF0000"/>
                </a:solidFill>
                <a:latin typeface="Arial"/>
                <a:cs typeface="Arial"/>
              </a:rPr>
              <a:t>Section </a:t>
            </a:r>
            <a:r>
              <a:rPr sz="1400" dirty="0">
                <a:solidFill>
                  <a:srgbClr val="FF0000"/>
                </a:solidFill>
                <a:latin typeface="Arial"/>
                <a:cs typeface="Arial"/>
              </a:rPr>
              <a:t>5.2 – Stack Air</a:t>
            </a:r>
            <a:r>
              <a:rPr sz="1400" spc="-180" dirty="0">
                <a:solidFill>
                  <a:srgbClr val="FF0000"/>
                </a:solidFill>
                <a:latin typeface="Arial"/>
                <a:cs typeface="Arial"/>
              </a:rPr>
              <a:t> </a:t>
            </a:r>
            <a:r>
              <a:rPr sz="1400" dirty="0">
                <a:solidFill>
                  <a:srgbClr val="FF0000"/>
                </a:solidFill>
                <a:latin typeface="Arial"/>
                <a:cs typeface="Arial"/>
              </a:rPr>
              <a:t>Emissions</a:t>
            </a:r>
            <a:endParaRPr sz="1400">
              <a:latin typeface="Arial"/>
              <a:cs typeface="Arial"/>
            </a:endParaRPr>
          </a:p>
          <a:p>
            <a:pPr marL="812165" indent="-342265">
              <a:lnSpc>
                <a:spcPct val="100000"/>
              </a:lnSpc>
              <a:buChar char="•"/>
              <a:tabLst>
                <a:tab pos="812165" algn="l"/>
                <a:tab pos="812800" algn="l"/>
              </a:tabLst>
            </a:pPr>
            <a:r>
              <a:rPr sz="1400" spc="-5" dirty="0">
                <a:latin typeface="Arial"/>
                <a:cs typeface="Arial"/>
              </a:rPr>
              <a:t>Section 6. </a:t>
            </a:r>
            <a:r>
              <a:rPr sz="1400" dirty="0">
                <a:latin typeface="Arial"/>
                <a:cs typeface="Arial"/>
              </a:rPr>
              <a:t>– </a:t>
            </a:r>
            <a:r>
              <a:rPr sz="1400" spc="-10" dirty="0">
                <a:latin typeface="Arial"/>
                <a:cs typeface="Arial"/>
              </a:rPr>
              <a:t>Transfers </a:t>
            </a:r>
            <a:r>
              <a:rPr sz="1400" dirty="0">
                <a:latin typeface="Arial"/>
                <a:cs typeface="Arial"/>
              </a:rPr>
              <a:t>to </a:t>
            </a:r>
            <a:r>
              <a:rPr sz="1400" spc="-5" dirty="0">
                <a:latin typeface="Arial"/>
                <a:cs typeface="Arial"/>
              </a:rPr>
              <a:t>Off-site</a:t>
            </a:r>
            <a:r>
              <a:rPr sz="1400" spc="-155" dirty="0">
                <a:latin typeface="Arial"/>
                <a:cs typeface="Arial"/>
              </a:rPr>
              <a:t> </a:t>
            </a:r>
            <a:r>
              <a:rPr sz="1400" spc="-5" dirty="0">
                <a:latin typeface="Arial"/>
                <a:cs typeface="Arial"/>
              </a:rPr>
              <a:t>locations</a:t>
            </a:r>
            <a:endParaRPr sz="1400">
              <a:latin typeface="Arial"/>
              <a:cs typeface="Arial"/>
            </a:endParaRPr>
          </a:p>
          <a:p>
            <a:pPr marL="812165" indent="-342265">
              <a:lnSpc>
                <a:spcPct val="100000"/>
              </a:lnSpc>
              <a:buChar char="•"/>
              <a:tabLst>
                <a:tab pos="812165" algn="l"/>
                <a:tab pos="812800" algn="l"/>
              </a:tabLst>
            </a:pPr>
            <a:r>
              <a:rPr sz="1400" spc="-5" dirty="0">
                <a:latin typeface="Arial"/>
                <a:cs typeface="Arial"/>
              </a:rPr>
              <a:t>Section 7. </a:t>
            </a:r>
            <a:r>
              <a:rPr sz="1400" dirty="0">
                <a:latin typeface="Arial"/>
                <a:cs typeface="Arial"/>
              </a:rPr>
              <a:t>– On-Site </a:t>
            </a:r>
            <a:r>
              <a:rPr sz="1400" spc="-10" dirty="0">
                <a:latin typeface="Arial"/>
                <a:cs typeface="Arial"/>
              </a:rPr>
              <a:t>Waste</a:t>
            </a:r>
            <a:r>
              <a:rPr sz="1400" spc="-145" dirty="0">
                <a:latin typeface="Arial"/>
                <a:cs typeface="Arial"/>
              </a:rPr>
              <a:t> </a:t>
            </a:r>
            <a:r>
              <a:rPr sz="1400" spc="-10" dirty="0">
                <a:latin typeface="Arial"/>
                <a:cs typeface="Arial"/>
              </a:rPr>
              <a:t>Treatment</a:t>
            </a:r>
            <a:endParaRPr sz="1400">
              <a:latin typeface="Arial"/>
              <a:cs typeface="Arial"/>
            </a:endParaRPr>
          </a:p>
          <a:p>
            <a:pPr marL="812165" indent="-342265">
              <a:lnSpc>
                <a:spcPct val="100000"/>
              </a:lnSpc>
              <a:buChar char="•"/>
              <a:tabLst>
                <a:tab pos="812165" algn="l"/>
                <a:tab pos="812800" algn="l"/>
              </a:tabLst>
            </a:pPr>
            <a:r>
              <a:rPr sz="1400" spc="-5" dirty="0">
                <a:latin typeface="Arial"/>
                <a:cs typeface="Arial"/>
              </a:rPr>
              <a:t>Section 8. </a:t>
            </a:r>
            <a:r>
              <a:rPr sz="1400" dirty="0">
                <a:latin typeface="Arial"/>
                <a:cs typeface="Arial"/>
              </a:rPr>
              <a:t>– </a:t>
            </a:r>
            <a:r>
              <a:rPr sz="1400" spc="-5" dirty="0">
                <a:latin typeface="Arial"/>
                <a:cs typeface="Arial"/>
              </a:rPr>
              <a:t>Source Reduction and Recycling</a:t>
            </a:r>
            <a:r>
              <a:rPr sz="1400" spc="-200" dirty="0">
                <a:latin typeface="Arial"/>
                <a:cs typeface="Arial"/>
              </a:rPr>
              <a:t> </a:t>
            </a:r>
            <a:r>
              <a:rPr sz="1400" spc="-5" dirty="0">
                <a:latin typeface="Arial"/>
                <a:cs typeface="Arial"/>
              </a:rPr>
              <a:t>Activities</a:t>
            </a:r>
            <a:endParaRPr sz="1400">
              <a:latin typeface="Arial"/>
              <a:cs typeface="Arial"/>
            </a:endParaRPr>
          </a:p>
          <a:p>
            <a:pPr marL="1269365" lvl="1" indent="-342900">
              <a:lnSpc>
                <a:spcPct val="100000"/>
              </a:lnSpc>
              <a:buChar char="•"/>
              <a:tabLst>
                <a:tab pos="1269365" algn="l"/>
                <a:tab pos="1270000" algn="l"/>
              </a:tabLst>
            </a:pPr>
            <a:r>
              <a:rPr sz="1400" spc="-5" dirty="0">
                <a:latin typeface="Arial"/>
                <a:cs typeface="Arial"/>
              </a:rPr>
              <a:t>Section 8.10 </a:t>
            </a:r>
            <a:r>
              <a:rPr sz="1400" dirty="0">
                <a:latin typeface="Arial"/>
                <a:cs typeface="Arial"/>
              </a:rPr>
              <a:t>– </a:t>
            </a:r>
            <a:r>
              <a:rPr sz="1400" spc="-5" dirty="0">
                <a:latin typeface="Arial"/>
                <a:cs typeface="Arial"/>
              </a:rPr>
              <a:t>Source Reduction</a:t>
            </a:r>
            <a:r>
              <a:rPr sz="1400" spc="-200" dirty="0">
                <a:latin typeface="Arial"/>
                <a:cs typeface="Arial"/>
              </a:rPr>
              <a:t> </a:t>
            </a:r>
            <a:r>
              <a:rPr sz="1400" spc="-5" dirty="0">
                <a:latin typeface="Arial"/>
                <a:cs typeface="Arial"/>
              </a:rPr>
              <a:t>Activities</a:t>
            </a:r>
            <a:endParaRPr sz="1400">
              <a:latin typeface="Arial"/>
              <a:cs typeface="Arial"/>
            </a:endParaRPr>
          </a:p>
          <a:p>
            <a:pPr marL="1269365" lvl="1" indent="-342900">
              <a:lnSpc>
                <a:spcPct val="100000"/>
              </a:lnSpc>
              <a:buChar char="•"/>
              <a:tabLst>
                <a:tab pos="1269365" algn="l"/>
                <a:tab pos="1270000" algn="l"/>
              </a:tabLst>
            </a:pPr>
            <a:r>
              <a:rPr sz="1400" spc="-5" dirty="0">
                <a:latin typeface="Arial"/>
                <a:cs typeface="Arial"/>
              </a:rPr>
              <a:t>Section </a:t>
            </a:r>
            <a:r>
              <a:rPr sz="1400" spc="-30" dirty="0">
                <a:latin typeface="Arial"/>
                <a:cs typeface="Arial"/>
              </a:rPr>
              <a:t>8.11 </a:t>
            </a:r>
            <a:r>
              <a:rPr sz="1400" dirty="0">
                <a:latin typeface="Arial"/>
                <a:cs typeface="Arial"/>
              </a:rPr>
              <a:t>– </a:t>
            </a:r>
            <a:r>
              <a:rPr sz="1400" spc="-5" dirty="0">
                <a:latin typeface="Arial"/>
                <a:cs typeface="Arial"/>
              </a:rPr>
              <a:t>Additional</a:t>
            </a:r>
            <a:r>
              <a:rPr sz="1400" spc="-140" dirty="0">
                <a:latin typeface="Arial"/>
                <a:cs typeface="Arial"/>
              </a:rPr>
              <a:t> </a:t>
            </a:r>
            <a:r>
              <a:rPr sz="1400" spc="-5" dirty="0">
                <a:latin typeface="Arial"/>
                <a:cs typeface="Arial"/>
              </a:rPr>
              <a:t>Data</a:t>
            </a:r>
            <a:endParaRPr sz="1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TotalTime>
  <Words>1428</Words>
  <Application>Microsoft Office PowerPoint</Application>
  <PresentationFormat>On-screen Show (4:3)</PresentationFormat>
  <Paragraphs>233</Paragraphs>
  <Slides>39</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39</vt:i4>
      </vt:variant>
    </vt:vector>
  </HeadingPairs>
  <TitlesOfParts>
    <vt:vector size="47" baseType="lpstr">
      <vt:lpstr>Arial</vt:lpstr>
      <vt:lpstr>Calibri</vt:lpstr>
      <vt:lpstr>Calibri Light</vt:lpstr>
      <vt:lpstr>Times New Roman</vt:lpstr>
      <vt:lpstr>Office Theme</vt:lpstr>
      <vt:lpstr>2_Custom Design</vt:lpstr>
      <vt:lpstr>1_Custom Design</vt:lpstr>
      <vt:lpstr>Custom Design</vt:lpstr>
      <vt:lpstr>TRI Data Access Overview</vt:lpstr>
      <vt:lpstr>TRI Data Access</vt:lpstr>
      <vt:lpstr>Common Issue With Some Data pulls</vt:lpstr>
      <vt:lpstr>My Recommended Starting Point</vt:lpstr>
      <vt:lpstr>Form R Search from Envirofact Homepage </vt:lpstr>
      <vt:lpstr>From R Search Template</vt:lpstr>
      <vt:lpstr>Results For A Single Facility</vt:lpstr>
      <vt:lpstr>Results For Multiple Facilities</vt:lpstr>
      <vt:lpstr>General Anatomy of a Form R</vt:lpstr>
      <vt:lpstr>Detail Anatomy of a Section 5</vt:lpstr>
      <vt:lpstr>List of Possible Basis of Estimate Codes</vt:lpstr>
      <vt:lpstr>How to Search for Multiple Facilities or Multiple  Chemicals at Once</vt:lpstr>
      <vt:lpstr>Live Demonstrations  Form R and A Download  and TRI EZ Search</vt:lpstr>
      <vt:lpstr>Form R &amp; A Download</vt:lpstr>
      <vt:lpstr>Method</vt:lpstr>
      <vt:lpstr>Form R &amp; A Download Input Screen</vt:lpstr>
      <vt:lpstr>Form R &amp; A Download: Filter</vt:lpstr>
      <vt:lpstr>Form R &amp; A Download:  Data Elements (1 of 5)</vt:lpstr>
      <vt:lpstr>Form R &amp; A Download:  Data Elements (2 of 5)</vt:lpstr>
      <vt:lpstr>Form R &amp; A Download:  Data Elements (3 of 5)</vt:lpstr>
      <vt:lpstr>Form R &amp; A Download:  Data Elements (4 of 5)</vt:lpstr>
      <vt:lpstr>Form R &amp; A Download:  Data Elements (5 of 5)</vt:lpstr>
      <vt:lpstr>Output Example (1 of 2)</vt:lpstr>
      <vt:lpstr>Output Example (2 of 2)</vt:lpstr>
      <vt:lpstr>Basis of Estimate Codes</vt:lpstr>
      <vt:lpstr>Waste Stream Codes</vt:lpstr>
      <vt:lpstr>Waste Treatment Codes</vt:lpstr>
      <vt:lpstr>TRI EZ Search</vt:lpstr>
      <vt:lpstr>www.epa.gov/enviro</vt:lpstr>
      <vt:lpstr>PowerPoint Presentation</vt:lpstr>
      <vt:lpstr>EZ Search (Releases to Air):  Data Elements (1 of 3)</vt:lpstr>
      <vt:lpstr>EZ Search (Releases to Air):  Data Elements (2 of 3)</vt:lpstr>
      <vt:lpstr>EZ Search (Releases to Air):  Data Elements (3 of 3)</vt:lpstr>
      <vt:lpstr>EZ Search (Releases to Air): Filters  Without Selections</vt:lpstr>
      <vt:lpstr>EZ Search (Releases to Air): Filters</vt:lpstr>
      <vt:lpstr>EZ Search (Releases to Air):  Output Example (1 of 2)</vt:lpstr>
      <vt:lpstr>EZ Search (Releases to Air):  Output Example (2 of 2)</vt:lpstr>
      <vt:lpstr>Other TRI Tool Options:</vt:lpstr>
      <vt:lpstr>Help us Improve!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4 and 5 - Access to TRI Data</dc:title>
  <dc:creator>Office 2004 Test Drive User;Steve Witkins;Senthil.Velu@epa.gov;Strum.Madeleine@epa.gov</dc:creator>
  <cp:keywords>TRI, Toxic Release Inventory, Data</cp:keywords>
  <cp:lastModifiedBy>Dombrowski, Sally</cp:lastModifiedBy>
  <cp:revision>19</cp:revision>
  <dcterms:created xsi:type="dcterms:W3CDTF">2018-06-14T11:56:37Z</dcterms:created>
  <dcterms:modified xsi:type="dcterms:W3CDTF">2018-11-14T13:13:51Z</dcterms:modified>
  <cp:category>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2018-05-24T00:00:00Z</vt:filetime>
  </property>
  <property fmtid="{D5CDD505-2E9C-101B-9397-08002B2CF9AE}" pid="3" name="Creator">
    <vt:lpwstr>Acrobat PDFMaker 18 for PowerPoint</vt:lpwstr>
  </property>
  <property fmtid="{D5CDD505-2E9C-101B-9397-08002B2CF9AE}" pid="4" name="LastSaved">
    <vt:filetime>2018-06-14T00:00:00Z</vt:filetime>
  </property>
</Properties>
</file>