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1" r:id="rId4"/>
    <p:sldMasterId id="2147483677" r:id="rId5"/>
    <p:sldMasterId id="2147483703" r:id="rId6"/>
  </p:sldMasterIdLst>
  <p:notesMasterIdLst>
    <p:notesMasterId r:id="rId23"/>
  </p:notesMasterIdLst>
  <p:sldIdLst>
    <p:sldId id="291" r:id="rId7"/>
    <p:sldId id="351" r:id="rId8"/>
    <p:sldId id="282" r:id="rId9"/>
    <p:sldId id="323" r:id="rId10"/>
    <p:sldId id="350" r:id="rId11"/>
    <p:sldId id="327" r:id="rId12"/>
    <p:sldId id="322" r:id="rId13"/>
    <p:sldId id="283" r:id="rId14"/>
    <p:sldId id="349" r:id="rId15"/>
    <p:sldId id="325" r:id="rId16"/>
    <p:sldId id="331" r:id="rId17"/>
    <p:sldId id="295" r:id="rId18"/>
    <p:sldId id="296" r:id="rId19"/>
    <p:sldId id="328" r:id="rId20"/>
    <p:sldId id="329" r:id="rId21"/>
    <p:sldId id="330" r:id="rId2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it Siegel" initials="K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62E8"/>
    <a:srgbClr val="DA291C"/>
    <a:srgbClr val="D0D3D4"/>
    <a:srgbClr val="C3C6A8"/>
    <a:srgbClr val="E87722"/>
    <a:srgbClr val="B7C9D3"/>
    <a:srgbClr val="7566A0"/>
    <a:srgbClr val="DFD1A7"/>
    <a:srgbClr val="608E3A"/>
    <a:srgbClr val="48A9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06" autoAdjust="0"/>
    <p:restoredTop sz="82047" autoAdjust="0"/>
  </p:normalViewPr>
  <p:slideViewPr>
    <p:cSldViewPr snapToGrid="0" snapToObjects="1">
      <p:cViewPr varScale="1">
        <p:scale>
          <a:sx n="96" d="100"/>
          <a:sy n="96" d="100"/>
        </p:scale>
        <p:origin x="300" y="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mbrowski, Sally" userId="eea85e39-eadb-46bb-8315-ba0b37970c2b" providerId="ADAL" clId="{500705C8-A697-497D-9DB2-D6C4BAC93C77}"/>
    <pc:docChg chg="undo custSel delSld modSld">
      <pc:chgData name="Dombrowski, Sally" userId="eea85e39-eadb-46bb-8315-ba0b37970c2b" providerId="ADAL" clId="{500705C8-A697-497D-9DB2-D6C4BAC93C77}" dt="2018-11-07T11:48:26.445" v="1457" actId="962"/>
      <pc:docMkLst>
        <pc:docMk/>
      </pc:docMkLst>
      <pc:sldChg chg="del">
        <pc:chgData name="Dombrowski, Sally" userId="eea85e39-eadb-46bb-8315-ba0b37970c2b" providerId="ADAL" clId="{500705C8-A697-497D-9DB2-D6C4BAC93C77}" dt="2018-11-07T11:26:52.684" v="6" actId="2696"/>
        <pc:sldMkLst>
          <pc:docMk/>
          <pc:sldMk cId="0" sldId="266"/>
        </pc:sldMkLst>
      </pc:sldChg>
      <pc:sldChg chg="modSp">
        <pc:chgData name="Dombrowski, Sally" userId="eea85e39-eadb-46bb-8315-ba0b37970c2b" providerId="ADAL" clId="{500705C8-A697-497D-9DB2-D6C4BAC93C77}" dt="2018-11-07T11:30:15.972" v="223" actId="962"/>
        <pc:sldMkLst>
          <pc:docMk/>
          <pc:sldMk cId="0" sldId="282"/>
        </pc:sldMkLst>
        <pc:graphicFrameChg chg="mod">
          <ac:chgData name="Dombrowski, Sally" userId="eea85e39-eadb-46bb-8315-ba0b37970c2b" providerId="ADAL" clId="{500705C8-A697-497D-9DB2-D6C4BAC93C77}" dt="2018-11-07T11:30:15.972" v="223" actId="962"/>
          <ac:graphicFrameMkLst>
            <pc:docMk/>
            <pc:sldMk cId="0" sldId="282"/>
            <ac:graphicFrameMk id="2" creationId="{00000000-0000-0000-0000-000000000000}"/>
          </ac:graphicFrameMkLst>
        </pc:graphicFrameChg>
      </pc:sldChg>
      <pc:sldChg chg="addSp delSp modSp">
        <pc:chgData name="Dombrowski, Sally" userId="eea85e39-eadb-46bb-8315-ba0b37970c2b" providerId="ADAL" clId="{500705C8-A697-497D-9DB2-D6C4BAC93C77}" dt="2018-11-07T11:47:16.303" v="1340" actId="1076"/>
        <pc:sldMkLst>
          <pc:docMk/>
          <pc:sldMk cId="0" sldId="291"/>
        </pc:sldMkLst>
        <pc:spChg chg="add del mod">
          <ac:chgData name="Dombrowski, Sally" userId="eea85e39-eadb-46bb-8315-ba0b37970c2b" providerId="ADAL" clId="{500705C8-A697-497D-9DB2-D6C4BAC93C77}" dt="2018-11-07T11:39:06.055" v="1171"/>
          <ac:spMkLst>
            <pc:docMk/>
            <pc:sldMk cId="0" sldId="291"/>
            <ac:spMk id="3" creationId="{2316511B-2C9E-4AA1-A6A4-27A886D6E50E}"/>
          </ac:spMkLst>
        </pc:spChg>
        <pc:spChg chg="mod">
          <ac:chgData name="Dombrowski, Sally" userId="eea85e39-eadb-46bb-8315-ba0b37970c2b" providerId="ADAL" clId="{500705C8-A697-497D-9DB2-D6C4BAC93C77}" dt="2018-11-07T11:46:41.443" v="1331" actId="27636"/>
          <ac:spMkLst>
            <pc:docMk/>
            <pc:sldMk cId="0" sldId="291"/>
            <ac:spMk id="4" creationId="{00000000-0000-0000-0000-000000000000}"/>
          </ac:spMkLst>
        </pc:spChg>
        <pc:spChg chg="add mod">
          <ac:chgData name="Dombrowski, Sally" userId="eea85e39-eadb-46bb-8315-ba0b37970c2b" providerId="ADAL" clId="{500705C8-A697-497D-9DB2-D6C4BAC93C77}" dt="2018-11-07T11:46:41.435" v="1330" actId="27636"/>
          <ac:spMkLst>
            <pc:docMk/>
            <pc:sldMk cId="0" sldId="291"/>
            <ac:spMk id="5" creationId="{8A7EE7D6-B697-4746-86B7-19B12BC98FE3}"/>
          </ac:spMkLst>
        </pc:spChg>
        <pc:spChg chg="del">
          <ac:chgData name="Dombrowski, Sally" userId="eea85e39-eadb-46bb-8315-ba0b37970c2b" providerId="ADAL" clId="{500705C8-A697-497D-9DB2-D6C4BAC93C77}" dt="2018-11-07T11:24:11.938" v="0" actId="478"/>
          <ac:spMkLst>
            <pc:docMk/>
            <pc:sldMk cId="0" sldId="291"/>
            <ac:spMk id="6" creationId="{00000000-0000-0000-0000-000000000000}"/>
          </ac:spMkLst>
        </pc:spChg>
        <pc:spChg chg="del">
          <ac:chgData name="Dombrowski, Sally" userId="eea85e39-eadb-46bb-8315-ba0b37970c2b" providerId="ADAL" clId="{500705C8-A697-497D-9DB2-D6C4BAC93C77}" dt="2018-11-07T11:24:15.586" v="1" actId="478"/>
          <ac:spMkLst>
            <pc:docMk/>
            <pc:sldMk cId="0" sldId="291"/>
            <ac:spMk id="7" creationId="{00000000-0000-0000-0000-000000000000}"/>
          </ac:spMkLst>
        </pc:spChg>
        <pc:spChg chg="del">
          <ac:chgData name="Dombrowski, Sally" userId="eea85e39-eadb-46bb-8315-ba0b37970c2b" providerId="ADAL" clId="{500705C8-A697-497D-9DB2-D6C4BAC93C77}" dt="2018-11-07T11:24:42.892" v="2" actId="478"/>
          <ac:spMkLst>
            <pc:docMk/>
            <pc:sldMk cId="0" sldId="291"/>
            <ac:spMk id="8" creationId="{00000000-0000-0000-0000-000000000000}"/>
          </ac:spMkLst>
        </pc:spChg>
        <pc:grpChg chg="add del mod">
          <ac:chgData name="Dombrowski, Sally" userId="eea85e39-eadb-46bb-8315-ba0b37970c2b" providerId="ADAL" clId="{500705C8-A697-497D-9DB2-D6C4BAC93C77}" dt="2018-11-07T11:28:07.852" v="11" actId="165"/>
          <ac:grpSpMkLst>
            <pc:docMk/>
            <pc:sldMk cId="0" sldId="291"/>
            <ac:grpSpMk id="2" creationId="{9EDA164B-7A77-4E5C-8370-827B75CA88CB}"/>
          </ac:grpSpMkLst>
        </pc:grpChg>
        <pc:picChg chg="add del mod topLvl">
          <ac:chgData name="Dombrowski, Sally" userId="eea85e39-eadb-46bb-8315-ba0b37970c2b" providerId="ADAL" clId="{500705C8-A697-497D-9DB2-D6C4BAC93C77}" dt="2018-11-07T11:47:06.639" v="1337" actId="1076"/>
          <ac:picMkLst>
            <pc:docMk/>
            <pc:sldMk cId="0" sldId="291"/>
            <ac:picMk id="9" creationId="{00000000-0000-0000-0000-000000000000}"/>
          </ac:picMkLst>
        </pc:picChg>
        <pc:picChg chg="mod topLvl">
          <ac:chgData name="Dombrowski, Sally" userId="eea85e39-eadb-46bb-8315-ba0b37970c2b" providerId="ADAL" clId="{500705C8-A697-497D-9DB2-D6C4BAC93C77}" dt="2018-11-07T11:47:16.303" v="1340" actId="1076"/>
          <ac:picMkLst>
            <pc:docMk/>
            <pc:sldMk cId="0" sldId="291"/>
            <ac:picMk id="10" creationId="{00000000-0000-0000-0000-000000000000}"/>
          </ac:picMkLst>
        </pc:picChg>
        <pc:picChg chg="mod topLvl">
          <ac:chgData name="Dombrowski, Sally" userId="eea85e39-eadb-46bb-8315-ba0b37970c2b" providerId="ADAL" clId="{500705C8-A697-497D-9DB2-D6C4BAC93C77}" dt="2018-11-07T11:47:14.572" v="1339" actId="1076"/>
          <ac:picMkLst>
            <pc:docMk/>
            <pc:sldMk cId="0" sldId="291"/>
            <ac:picMk id="11" creationId="{00000000-0000-0000-0000-000000000000}"/>
          </ac:picMkLst>
        </pc:picChg>
        <pc:picChg chg="mod topLvl">
          <ac:chgData name="Dombrowski, Sally" userId="eea85e39-eadb-46bb-8315-ba0b37970c2b" providerId="ADAL" clId="{500705C8-A697-497D-9DB2-D6C4BAC93C77}" dt="2018-11-07T11:47:09.115" v="1338" actId="1076"/>
          <ac:picMkLst>
            <pc:docMk/>
            <pc:sldMk cId="0" sldId="291"/>
            <ac:picMk id="13" creationId="{00000000-0000-0000-0000-000000000000}"/>
          </ac:picMkLst>
        </pc:picChg>
      </pc:sldChg>
      <pc:sldChg chg="delSp modSp">
        <pc:chgData name="Dombrowski, Sally" userId="eea85e39-eadb-46bb-8315-ba0b37970c2b" providerId="ADAL" clId="{500705C8-A697-497D-9DB2-D6C4BAC93C77}" dt="2018-11-07T11:34:32.062" v="802" actId="962"/>
        <pc:sldMkLst>
          <pc:docMk/>
          <pc:sldMk cId="2375149626" sldId="295"/>
        </pc:sldMkLst>
        <pc:spChg chg="del">
          <ac:chgData name="Dombrowski, Sally" userId="eea85e39-eadb-46bb-8315-ba0b37970c2b" providerId="ADAL" clId="{500705C8-A697-497D-9DB2-D6C4BAC93C77}" dt="2018-11-07T11:26:23.519" v="5" actId="478"/>
          <ac:spMkLst>
            <pc:docMk/>
            <pc:sldMk cId="2375149626" sldId="295"/>
            <ac:spMk id="8" creationId="{00000000-0000-0000-0000-000000000000}"/>
          </ac:spMkLst>
        </pc:spChg>
        <pc:picChg chg="mod">
          <ac:chgData name="Dombrowski, Sally" userId="eea85e39-eadb-46bb-8315-ba0b37970c2b" providerId="ADAL" clId="{500705C8-A697-497D-9DB2-D6C4BAC93C77}" dt="2018-11-07T11:34:32.062" v="802" actId="962"/>
          <ac:picMkLst>
            <pc:docMk/>
            <pc:sldMk cId="2375149626" sldId="295"/>
            <ac:picMk id="2051" creationId="{00000000-0000-0000-0000-000000000000}"/>
          </ac:picMkLst>
        </pc:picChg>
      </pc:sldChg>
      <pc:sldChg chg="modSp">
        <pc:chgData name="Dombrowski, Sally" userId="eea85e39-eadb-46bb-8315-ba0b37970c2b" providerId="ADAL" clId="{500705C8-A697-497D-9DB2-D6C4BAC93C77}" dt="2018-11-07T11:35:14.334" v="936" actId="962"/>
        <pc:sldMkLst>
          <pc:docMk/>
          <pc:sldMk cId="3483578682" sldId="296"/>
        </pc:sldMkLst>
        <pc:picChg chg="mod">
          <ac:chgData name="Dombrowski, Sally" userId="eea85e39-eadb-46bb-8315-ba0b37970c2b" providerId="ADAL" clId="{500705C8-A697-497D-9DB2-D6C4BAC93C77}" dt="2018-11-07T11:35:14.334" v="936" actId="962"/>
          <ac:picMkLst>
            <pc:docMk/>
            <pc:sldMk cId="3483578682" sldId="296"/>
            <ac:picMk id="3074" creationId="{00000000-0000-0000-0000-000000000000}"/>
          </ac:picMkLst>
        </pc:picChg>
      </pc:sldChg>
      <pc:sldChg chg="modSp">
        <pc:chgData name="Dombrowski, Sally" userId="eea85e39-eadb-46bb-8315-ba0b37970c2b" providerId="ADAL" clId="{500705C8-A697-497D-9DB2-D6C4BAC93C77}" dt="2018-11-07T11:31:33.879" v="454" actId="962"/>
        <pc:sldMkLst>
          <pc:docMk/>
          <pc:sldMk cId="2393999613" sldId="323"/>
        </pc:sldMkLst>
        <pc:graphicFrameChg chg="mod">
          <ac:chgData name="Dombrowski, Sally" userId="eea85e39-eadb-46bb-8315-ba0b37970c2b" providerId="ADAL" clId="{500705C8-A697-497D-9DB2-D6C4BAC93C77}" dt="2018-11-07T11:31:33.879" v="454" actId="962"/>
          <ac:graphicFrameMkLst>
            <pc:docMk/>
            <pc:sldMk cId="2393999613" sldId="323"/>
            <ac:graphicFrameMk id="4" creationId="{00000000-0000-0000-0000-000000000000}"/>
          </ac:graphicFrameMkLst>
        </pc:graphicFrameChg>
      </pc:sldChg>
      <pc:sldChg chg="modSp">
        <pc:chgData name="Dombrowski, Sally" userId="eea85e39-eadb-46bb-8315-ba0b37970c2b" providerId="ADAL" clId="{500705C8-A697-497D-9DB2-D6C4BAC93C77}" dt="2018-11-07T11:35:44.236" v="1001" actId="962"/>
        <pc:sldMkLst>
          <pc:docMk/>
          <pc:sldMk cId="171728478" sldId="328"/>
        </pc:sldMkLst>
        <pc:picChg chg="mod">
          <ac:chgData name="Dombrowski, Sally" userId="eea85e39-eadb-46bb-8315-ba0b37970c2b" providerId="ADAL" clId="{500705C8-A697-497D-9DB2-D6C4BAC93C77}" dt="2018-11-07T11:35:44.236" v="1001" actId="962"/>
          <ac:picMkLst>
            <pc:docMk/>
            <pc:sldMk cId="171728478" sldId="328"/>
            <ac:picMk id="5123" creationId="{00000000-0000-0000-0000-000000000000}"/>
          </ac:picMkLst>
        </pc:picChg>
      </pc:sldChg>
      <pc:sldChg chg="modSp">
        <pc:chgData name="Dombrowski, Sally" userId="eea85e39-eadb-46bb-8315-ba0b37970c2b" providerId="ADAL" clId="{500705C8-A697-497D-9DB2-D6C4BAC93C77}" dt="2018-11-07T11:36:55.210" v="1169" actId="962"/>
        <pc:sldMkLst>
          <pc:docMk/>
          <pc:sldMk cId="3817207812" sldId="329"/>
        </pc:sldMkLst>
        <pc:picChg chg="mod">
          <ac:chgData name="Dombrowski, Sally" userId="eea85e39-eadb-46bb-8315-ba0b37970c2b" providerId="ADAL" clId="{500705C8-A697-497D-9DB2-D6C4BAC93C77}" dt="2018-11-07T11:36:55.210" v="1169" actId="962"/>
          <ac:picMkLst>
            <pc:docMk/>
            <pc:sldMk cId="3817207812" sldId="329"/>
            <ac:picMk id="4098" creationId="{00000000-0000-0000-0000-000000000000}"/>
          </ac:picMkLst>
        </pc:picChg>
      </pc:sldChg>
      <pc:sldChg chg="modSp">
        <pc:chgData name="Dombrowski, Sally" userId="eea85e39-eadb-46bb-8315-ba0b37970c2b" providerId="ADAL" clId="{500705C8-A697-497D-9DB2-D6C4BAC93C77}" dt="2018-11-07T11:36:23.929" v="1080" actId="962"/>
        <pc:sldMkLst>
          <pc:docMk/>
          <pc:sldMk cId="2423161802" sldId="330"/>
        </pc:sldMkLst>
        <pc:picChg chg="mod">
          <ac:chgData name="Dombrowski, Sally" userId="eea85e39-eadb-46bb-8315-ba0b37970c2b" providerId="ADAL" clId="{500705C8-A697-497D-9DB2-D6C4BAC93C77}" dt="2018-11-07T11:36:23.929" v="1080" actId="962"/>
          <ac:picMkLst>
            <pc:docMk/>
            <pc:sldMk cId="2423161802" sldId="330"/>
            <ac:picMk id="3074" creationId="{00000000-0000-0000-0000-000000000000}"/>
          </ac:picMkLst>
        </pc:picChg>
      </pc:sldChg>
      <pc:sldChg chg="addSp modSp">
        <pc:chgData name="Dombrowski, Sally" userId="eea85e39-eadb-46bb-8315-ba0b37970c2b" providerId="ADAL" clId="{500705C8-A697-497D-9DB2-D6C4BAC93C77}" dt="2018-11-07T11:34:07.824" v="744" actId="962"/>
        <pc:sldMkLst>
          <pc:docMk/>
          <pc:sldMk cId="3144940863" sldId="331"/>
        </pc:sldMkLst>
        <pc:spChg chg="mod">
          <ac:chgData name="Dombrowski, Sally" userId="eea85e39-eadb-46bb-8315-ba0b37970c2b" providerId="ADAL" clId="{500705C8-A697-497D-9DB2-D6C4BAC93C77}" dt="2018-11-07T11:25:59.062" v="4" actId="164"/>
          <ac:spMkLst>
            <pc:docMk/>
            <pc:sldMk cId="3144940863" sldId="331"/>
            <ac:spMk id="9" creationId="{00000000-0000-0000-0000-000000000000}"/>
          </ac:spMkLst>
        </pc:spChg>
        <pc:spChg chg="mod">
          <ac:chgData name="Dombrowski, Sally" userId="eea85e39-eadb-46bb-8315-ba0b37970c2b" providerId="ADAL" clId="{500705C8-A697-497D-9DB2-D6C4BAC93C77}" dt="2018-11-07T11:25:59.062" v="4" actId="164"/>
          <ac:spMkLst>
            <pc:docMk/>
            <pc:sldMk cId="3144940863" sldId="331"/>
            <ac:spMk id="12" creationId="{00000000-0000-0000-0000-000000000000}"/>
          </ac:spMkLst>
        </pc:spChg>
        <pc:spChg chg="mod">
          <ac:chgData name="Dombrowski, Sally" userId="eea85e39-eadb-46bb-8315-ba0b37970c2b" providerId="ADAL" clId="{500705C8-A697-497D-9DB2-D6C4BAC93C77}" dt="2018-11-07T11:25:59.062" v="4" actId="164"/>
          <ac:spMkLst>
            <pc:docMk/>
            <pc:sldMk cId="3144940863" sldId="331"/>
            <ac:spMk id="13" creationId="{00000000-0000-0000-0000-000000000000}"/>
          </ac:spMkLst>
        </pc:spChg>
        <pc:grpChg chg="add mod">
          <ac:chgData name="Dombrowski, Sally" userId="eea85e39-eadb-46bb-8315-ba0b37970c2b" providerId="ADAL" clId="{500705C8-A697-497D-9DB2-D6C4BAC93C77}" dt="2018-11-07T11:33:42.240" v="695" actId="962"/>
          <ac:grpSpMkLst>
            <pc:docMk/>
            <pc:sldMk cId="3144940863" sldId="331"/>
            <ac:grpSpMk id="2" creationId="{2561F133-FA8E-4520-A136-01AD22E6BC78}"/>
          </ac:grpSpMkLst>
        </pc:grpChg>
        <pc:picChg chg="mod">
          <ac:chgData name="Dombrowski, Sally" userId="eea85e39-eadb-46bb-8315-ba0b37970c2b" providerId="ADAL" clId="{500705C8-A697-497D-9DB2-D6C4BAC93C77}" dt="2018-11-07T11:34:07.824" v="744" actId="962"/>
          <ac:picMkLst>
            <pc:docMk/>
            <pc:sldMk cId="3144940863" sldId="331"/>
            <ac:picMk id="1026" creationId="{00000000-0000-0000-0000-000000000000}"/>
          </ac:picMkLst>
        </pc:picChg>
        <pc:cxnChg chg="mod">
          <ac:chgData name="Dombrowski, Sally" userId="eea85e39-eadb-46bb-8315-ba0b37970c2b" providerId="ADAL" clId="{500705C8-A697-497D-9DB2-D6C4BAC93C77}" dt="2018-11-07T11:25:59.062" v="4" actId="164"/>
          <ac:cxnSpMkLst>
            <pc:docMk/>
            <pc:sldMk cId="3144940863" sldId="331"/>
            <ac:cxnSpMk id="14" creationId="{00000000-0000-0000-0000-000000000000}"/>
          </ac:cxnSpMkLst>
        </pc:cxnChg>
        <pc:cxnChg chg="mod">
          <ac:chgData name="Dombrowski, Sally" userId="eea85e39-eadb-46bb-8315-ba0b37970c2b" providerId="ADAL" clId="{500705C8-A697-497D-9DB2-D6C4BAC93C77}" dt="2018-11-07T11:25:59.062" v="4" actId="164"/>
          <ac:cxnSpMkLst>
            <pc:docMk/>
            <pc:sldMk cId="3144940863" sldId="331"/>
            <ac:cxnSpMk id="16" creationId="{00000000-0000-0000-0000-000000000000}"/>
          </ac:cxnSpMkLst>
        </pc:cxnChg>
        <pc:cxnChg chg="mod">
          <ac:chgData name="Dombrowski, Sally" userId="eea85e39-eadb-46bb-8315-ba0b37970c2b" providerId="ADAL" clId="{500705C8-A697-497D-9DB2-D6C4BAC93C77}" dt="2018-11-07T11:25:59.062" v="4" actId="164"/>
          <ac:cxnSpMkLst>
            <pc:docMk/>
            <pc:sldMk cId="3144940863" sldId="331"/>
            <ac:cxnSpMk id="19" creationId="{00000000-0000-0000-0000-000000000000}"/>
          </ac:cxnSpMkLst>
        </pc:cxnChg>
      </pc:sldChg>
      <pc:sldChg chg="addSp modSp">
        <pc:chgData name="Dombrowski, Sally" userId="eea85e39-eadb-46bb-8315-ba0b37970c2b" providerId="ADAL" clId="{500705C8-A697-497D-9DB2-D6C4BAC93C77}" dt="2018-11-07T11:48:26.445" v="1457" actId="962"/>
        <pc:sldMkLst>
          <pc:docMk/>
          <pc:sldMk cId="2404503801" sldId="349"/>
        </pc:sldMkLst>
        <pc:spChg chg="mod">
          <ac:chgData name="Dombrowski, Sally" userId="eea85e39-eadb-46bb-8315-ba0b37970c2b" providerId="ADAL" clId="{500705C8-A697-497D-9DB2-D6C4BAC93C77}" dt="2018-11-07T11:46:29.219" v="1329" actId="14100"/>
          <ac:spMkLst>
            <pc:docMk/>
            <pc:sldMk cId="2404503801" sldId="349"/>
            <ac:spMk id="4" creationId="{00000000-0000-0000-0000-000000000000}"/>
          </ac:spMkLst>
        </pc:spChg>
        <pc:spChg chg="mod">
          <ac:chgData name="Dombrowski, Sally" userId="eea85e39-eadb-46bb-8315-ba0b37970c2b" providerId="ADAL" clId="{500705C8-A697-497D-9DB2-D6C4BAC93C77}" dt="2018-11-07T11:25:39.690" v="3" actId="164"/>
          <ac:spMkLst>
            <pc:docMk/>
            <pc:sldMk cId="2404503801" sldId="349"/>
            <ac:spMk id="5" creationId="{00000000-0000-0000-0000-000000000000}"/>
          </ac:spMkLst>
        </pc:spChg>
        <pc:spChg chg="mod">
          <ac:chgData name="Dombrowski, Sally" userId="eea85e39-eadb-46bb-8315-ba0b37970c2b" providerId="ADAL" clId="{500705C8-A697-497D-9DB2-D6C4BAC93C77}" dt="2018-11-07T11:25:39.690" v="3" actId="164"/>
          <ac:spMkLst>
            <pc:docMk/>
            <pc:sldMk cId="2404503801" sldId="349"/>
            <ac:spMk id="6" creationId="{00000000-0000-0000-0000-000000000000}"/>
          </ac:spMkLst>
        </pc:spChg>
        <pc:spChg chg="mod">
          <ac:chgData name="Dombrowski, Sally" userId="eea85e39-eadb-46bb-8315-ba0b37970c2b" providerId="ADAL" clId="{500705C8-A697-497D-9DB2-D6C4BAC93C77}" dt="2018-11-07T11:25:39.690" v="3" actId="164"/>
          <ac:spMkLst>
            <pc:docMk/>
            <pc:sldMk cId="2404503801" sldId="349"/>
            <ac:spMk id="7" creationId="{00000000-0000-0000-0000-000000000000}"/>
          </ac:spMkLst>
        </pc:spChg>
        <pc:spChg chg="mod">
          <ac:chgData name="Dombrowski, Sally" userId="eea85e39-eadb-46bb-8315-ba0b37970c2b" providerId="ADAL" clId="{500705C8-A697-497D-9DB2-D6C4BAC93C77}" dt="2018-11-07T11:46:14.025" v="1326" actId="14100"/>
          <ac:spMkLst>
            <pc:docMk/>
            <pc:sldMk cId="2404503801" sldId="349"/>
            <ac:spMk id="8" creationId="{00000000-0000-0000-0000-000000000000}"/>
          </ac:spMkLst>
        </pc:spChg>
        <pc:spChg chg="mod">
          <ac:chgData name="Dombrowski, Sally" userId="eea85e39-eadb-46bb-8315-ba0b37970c2b" providerId="ADAL" clId="{500705C8-A697-497D-9DB2-D6C4BAC93C77}" dt="2018-11-07T11:46:18.963" v="1327" actId="14100"/>
          <ac:spMkLst>
            <pc:docMk/>
            <pc:sldMk cId="2404503801" sldId="349"/>
            <ac:spMk id="9" creationId="{00000000-0000-0000-0000-000000000000}"/>
          </ac:spMkLst>
        </pc:spChg>
        <pc:spChg chg="mod">
          <ac:chgData name="Dombrowski, Sally" userId="eea85e39-eadb-46bb-8315-ba0b37970c2b" providerId="ADAL" clId="{500705C8-A697-497D-9DB2-D6C4BAC93C77}" dt="2018-11-07T11:25:39.690" v="3" actId="164"/>
          <ac:spMkLst>
            <pc:docMk/>
            <pc:sldMk cId="2404503801" sldId="349"/>
            <ac:spMk id="10" creationId="{00000000-0000-0000-0000-000000000000}"/>
          </ac:spMkLst>
        </pc:spChg>
        <pc:spChg chg="mod">
          <ac:chgData name="Dombrowski, Sally" userId="eea85e39-eadb-46bb-8315-ba0b37970c2b" providerId="ADAL" clId="{500705C8-A697-497D-9DB2-D6C4BAC93C77}" dt="2018-11-07T11:44:10.470" v="1238" actId="1036"/>
          <ac:spMkLst>
            <pc:docMk/>
            <pc:sldMk cId="2404503801" sldId="349"/>
            <ac:spMk id="15" creationId="{72C194E5-8C58-48AA-8C76-731CDCD41F49}"/>
          </ac:spMkLst>
        </pc:spChg>
        <pc:spChg chg="add mod">
          <ac:chgData name="Dombrowski, Sally" userId="eea85e39-eadb-46bb-8315-ba0b37970c2b" providerId="ADAL" clId="{500705C8-A697-497D-9DB2-D6C4BAC93C77}" dt="2018-11-07T11:45:50.941" v="1324" actId="1035"/>
          <ac:spMkLst>
            <pc:docMk/>
            <pc:sldMk cId="2404503801" sldId="349"/>
            <ac:spMk id="19" creationId="{A2AB457C-5F1B-4328-B114-BC4D2FACA4FC}"/>
          </ac:spMkLst>
        </pc:spChg>
        <pc:spChg chg="mod">
          <ac:chgData name="Dombrowski, Sally" userId="eea85e39-eadb-46bb-8315-ba0b37970c2b" providerId="ADAL" clId="{500705C8-A697-497D-9DB2-D6C4BAC93C77}" dt="2018-11-07T11:25:39.690" v="3" actId="164"/>
          <ac:spMkLst>
            <pc:docMk/>
            <pc:sldMk cId="2404503801" sldId="349"/>
            <ac:spMk id="27" creationId="{00000000-0000-0000-0000-000000000000}"/>
          </ac:spMkLst>
        </pc:spChg>
        <pc:spChg chg="mod">
          <ac:chgData name="Dombrowski, Sally" userId="eea85e39-eadb-46bb-8315-ba0b37970c2b" providerId="ADAL" clId="{500705C8-A697-497D-9DB2-D6C4BAC93C77}" dt="2018-11-07T11:25:39.690" v="3" actId="164"/>
          <ac:spMkLst>
            <pc:docMk/>
            <pc:sldMk cId="2404503801" sldId="349"/>
            <ac:spMk id="29" creationId="{00000000-0000-0000-0000-000000000000}"/>
          </ac:spMkLst>
        </pc:spChg>
        <pc:spChg chg="mod">
          <ac:chgData name="Dombrowski, Sally" userId="eea85e39-eadb-46bb-8315-ba0b37970c2b" providerId="ADAL" clId="{500705C8-A697-497D-9DB2-D6C4BAC93C77}" dt="2018-11-07T11:25:39.690" v="3" actId="164"/>
          <ac:spMkLst>
            <pc:docMk/>
            <pc:sldMk cId="2404503801" sldId="349"/>
            <ac:spMk id="34" creationId="{00000000-0000-0000-0000-000000000000}"/>
          </ac:spMkLst>
        </pc:spChg>
        <pc:grpChg chg="add mod">
          <ac:chgData name="Dombrowski, Sally" userId="eea85e39-eadb-46bb-8315-ba0b37970c2b" providerId="ADAL" clId="{500705C8-A697-497D-9DB2-D6C4BAC93C77}" dt="2018-11-07T11:44:46.735" v="1240" actId="164"/>
          <ac:grpSpMkLst>
            <pc:docMk/>
            <pc:sldMk cId="2404503801" sldId="349"/>
            <ac:grpSpMk id="2" creationId="{BDD91713-339D-41B0-BA10-B33072B48EE6}"/>
          </ac:grpSpMkLst>
        </pc:grpChg>
        <pc:grpChg chg="add mod">
          <ac:chgData name="Dombrowski, Sally" userId="eea85e39-eadb-46bb-8315-ba0b37970c2b" providerId="ADAL" clId="{500705C8-A697-497D-9DB2-D6C4BAC93C77}" dt="2018-11-07T11:48:26.445" v="1457" actId="962"/>
          <ac:grpSpMkLst>
            <pc:docMk/>
            <pc:sldMk cId="2404503801" sldId="349"/>
            <ac:grpSpMk id="3" creationId="{6C6E759D-30B1-4F49-ADDB-31880CBA1100}"/>
          </ac:grpSpMkLst>
        </pc:grpChg>
        <pc:cxnChg chg="mod">
          <ac:chgData name="Dombrowski, Sally" userId="eea85e39-eadb-46bb-8315-ba0b37970c2b" providerId="ADAL" clId="{500705C8-A697-497D-9DB2-D6C4BAC93C77}" dt="2018-11-07T11:25:39.690" v="3" actId="164"/>
          <ac:cxnSpMkLst>
            <pc:docMk/>
            <pc:sldMk cId="2404503801" sldId="349"/>
            <ac:cxnSpMk id="12" creationId="{00000000-0000-0000-0000-000000000000}"/>
          </ac:cxnSpMkLst>
        </pc:cxnChg>
        <pc:cxnChg chg="mod">
          <ac:chgData name="Dombrowski, Sally" userId="eea85e39-eadb-46bb-8315-ba0b37970c2b" providerId="ADAL" clId="{500705C8-A697-497D-9DB2-D6C4BAC93C77}" dt="2018-11-07T11:46:29.219" v="1329" actId="14100"/>
          <ac:cxnSpMkLst>
            <pc:docMk/>
            <pc:sldMk cId="2404503801" sldId="349"/>
            <ac:cxnSpMk id="13" creationId="{00000000-0000-0000-0000-000000000000}"/>
          </ac:cxnSpMkLst>
        </pc:cxnChg>
        <pc:cxnChg chg="mod">
          <ac:chgData name="Dombrowski, Sally" userId="eea85e39-eadb-46bb-8315-ba0b37970c2b" providerId="ADAL" clId="{500705C8-A697-497D-9DB2-D6C4BAC93C77}" dt="2018-11-07T11:25:39.690" v="3" actId="164"/>
          <ac:cxnSpMkLst>
            <pc:docMk/>
            <pc:sldMk cId="2404503801" sldId="349"/>
            <ac:cxnSpMk id="18" creationId="{00000000-0000-0000-0000-000000000000}"/>
          </ac:cxnSpMkLst>
        </pc:cxnChg>
        <pc:cxnChg chg="mod">
          <ac:chgData name="Dombrowski, Sally" userId="eea85e39-eadb-46bb-8315-ba0b37970c2b" providerId="ADAL" clId="{500705C8-A697-497D-9DB2-D6C4BAC93C77}" dt="2018-11-07T11:46:14.025" v="1326" actId="14100"/>
          <ac:cxnSpMkLst>
            <pc:docMk/>
            <pc:sldMk cId="2404503801" sldId="349"/>
            <ac:cxnSpMk id="20" creationId="{00000000-0000-0000-0000-000000000000}"/>
          </ac:cxnSpMkLst>
        </pc:cxnChg>
        <pc:cxnChg chg="mod">
          <ac:chgData name="Dombrowski, Sally" userId="eea85e39-eadb-46bb-8315-ba0b37970c2b" providerId="ADAL" clId="{500705C8-A697-497D-9DB2-D6C4BAC93C77}" dt="2018-11-07T11:46:18.963" v="1327" actId="14100"/>
          <ac:cxnSpMkLst>
            <pc:docMk/>
            <pc:sldMk cId="2404503801" sldId="349"/>
            <ac:cxnSpMk id="22" creationId="{00000000-0000-0000-0000-000000000000}"/>
          </ac:cxnSpMkLst>
        </pc:cxnChg>
        <pc:cxnChg chg="mod">
          <ac:chgData name="Dombrowski, Sally" userId="eea85e39-eadb-46bb-8315-ba0b37970c2b" providerId="ADAL" clId="{500705C8-A697-497D-9DB2-D6C4BAC93C77}" dt="2018-11-07T11:25:39.690" v="3" actId="164"/>
          <ac:cxnSpMkLst>
            <pc:docMk/>
            <pc:sldMk cId="2404503801" sldId="349"/>
            <ac:cxnSpMk id="25" creationId="{00000000-0000-0000-0000-000000000000}"/>
          </ac:cxnSpMkLst>
        </pc:cxnChg>
        <pc:cxnChg chg="mod">
          <ac:chgData name="Dombrowski, Sally" userId="eea85e39-eadb-46bb-8315-ba0b37970c2b" providerId="ADAL" clId="{500705C8-A697-497D-9DB2-D6C4BAC93C77}" dt="2018-11-07T11:25:39.690" v="3" actId="164"/>
          <ac:cxnSpMkLst>
            <pc:docMk/>
            <pc:sldMk cId="2404503801" sldId="349"/>
            <ac:cxnSpMk id="28" creationId="{00000000-0000-0000-0000-000000000000}"/>
          </ac:cxnSpMkLst>
        </pc:cxnChg>
        <pc:cxnChg chg="mod">
          <ac:chgData name="Dombrowski, Sally" userId="eea85e39-eadb-46bb-8315-ba0b37970c2b" providerId="ADAL" clId="{500705C8-A697-497D-9DB2-D6C4BAC93C77}" dt="2018-11-07T11:46:29.219" v="1329" actId="14100"/>
          <ac:cxnSpMkLst>
            <pc:docMk/>
            <pc:sldMk cId="2404503801" sldId="349"/>
            <ac:cxnSpMk id="33" creationId="{00000000-0000-0000-0000-000000000000}"/>
          </ac:cxnSpMkLst>
        </pc:cxnChg>
        <pc:cxnChg chg="mod">
          <ac:chgData name="Dombrowski, Sally" userId="eea85e39-eadb-46bb-8315-ba0b37970c2b" providerId="ADAL" clId="{500705C8-A697-497D-9DB2-D6C4BAC93C77}" dt="2018-11-07T11:25:39.690" v="3" actId="164"/>
          <ac:cxnSpMkLst>
            <pc:docMk/>
            <pc:sldMk cId="2404503801" sldId="349"/>
            <ac:cxnSpMk id="35" creationId="{00000000-0000-0000-0000-000000000000}"/>
          </ac:cxnSpMkLst>
        </pc:cxnChg>
      </pc:sldChg>
      <pc:sldChg chg="modSp">
        <pc:chgData name="Dombrowski, Sally" userId="eea85e39-eadb-46bb-8315-ba0b37970c2b" providerId="ADAL" clId="{500705C8-A697-497D-9DB2-D6C4BAC93C77}" dt="2018-11-07T11:32:02.068" v="528" actId="962"/>
        <pc:sldMkLst>
          <pc:docMk/>
          <pc:sldMk cId="1383313283" sldId="350"/>
        </pc:sldMkLst>
        <pc:picChg chg="mod">
          <ac:chgData name="Dombrowski, Sally" userId="eea85e39-eadb-46bb-8315-ba0b37970c2b" providerId="ADAL" clId="{500705C8-A697-497D-9DB2-D6C4BAC93C77}" dt="2018-11-07T11:32:02.068" v="528" actId="962"/>
          <ac:picMkLst>
            <pc:docMk/>
            <pc:sldMk cId="1383313283" sldId="350"/>
            <ac:picMk id="9" creationId="{00000000-0000-0000-0000-00000000000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81A11A-B332-4FD9-9FB3-D2D6E3CFF8B4}" type="doc">
      <dgm:prSet loTypeId="urn:microsoft.com/office/officeart/2005/8/layout/hList1" loCatId="list" qsTypeId="urn:microsoft.com/office/officeart/2005/8/quickstyle/simple1" qsCatId="simple" csTypeId="urn:microsoft.com/office/officeart/2005/8/colors/accent2_2" csCatId="accent2" phldr="1"/>
      <dgm:spPr/>
      <dgm:t>
        <a:bodyPr/>
        <a:lstStyle/>
        <a:p>
          <a:endParaRPr lang="en-US"/>
        </a:p>
      </dgm:t>
    </dgm:pt>
    <dgm:pt modelId="{7A6F306B-3F86-4910-983B-74D5416DD1B3}">
      <dgm:prSet phldrT="[Text]"/>
      <dgm:spPr/>
      <dgm:t>
        <a:bodyPr/>
        <a:lstStyle/>
        <a:p>
          <a:r>
            <a:rPr lang="en-US" dirty="0"/>
            <a:t>Bin 1</a:t>
          </a:r>
        </a:p>
      </dgm:t>
    </dgm:pt>
    <dgm:pt modelId="{7385BAEB-C41C-4C4D-88B3-D0A5DECCBED6}" type="parTrans" cxnId="{6E5FCA8E-5D49-416D-AFC2-5F02FFCAEFC2}">
      <dgm:prSet/>
      <dgm:spPr/>
      <dgm:t>
        <a:bodyPr/>
        <a:lstStyle/>
        <a:p>
          <a:endParaRPr lang="en-US"/>
        </a:p>
      </dgm:t>
    </dgm:pt>
    <dgm:pt modelId="{00921941-BEC5-40FE-B1DF-A5C2C14FD98E}" type="sibTrans" cxnId="{6E5FCA8E-5D49-416D-AFC2-5F02FFCAEFC2}">
      <dgm:prSet/>
      <dgm:spPr/>
      <dgm:t>
        <a:bodyPr/>
        <a:lstStyle/>
        <a:p>
          <a:endParaRPr lang="en-US"/>
        </a:p>
      </dgm:t>
    </dgm:pt>
    <dgm:pt modelId="{87BBD6F5-59C7-408B-8107-9F07F2B4B9AA}">
      <dgm:prSet phldrT="[Text]"/>
      <dgm:spPr/>
      <dgm:t>
        <a:bodyPr/>
        <a:lstStyle/>
        <a:p>
          <a:r>
            <a:rPr lang="en-US" b="1" dirty="0"/>
            <a:t>Agricultural Pesticides</a:t>
          </a:r>
        </a:p>
      </dgm:t>
    </dgm:pt>
    <dgm:pt modelId="{F83558C9-5407-46B2-9D93-3C5BDC69F100}" type="parTrans" cxnId="{CB13A343-1922-4BDE-849A-D63F4E1D8F3A}">
      <dgm:prSet/>
      <dgm:spPr/>
      <dgm:t>
        <a:bodyPr/>
        <a:lstStyle/>
        <a:p>
          <a:endParaRPr lang="en-US"/>
        </a:p>
      </dgm:t>
    </dgm:pt>
    <dgm:pt modelId="{BFEDBA5D-E3D3-495D-BB78-6605C0A40753}" type="sibTrans" cxnId="{CB13A343-1922-4BDE-849A-D63F4E1D8F3A}">
      <dgm:prSet/>
      <dgm:spPr/>
      <dgm:t>
        <a:bodyPr/>
        <a:lstStyle/>
        <a:p>
          <a:endParaRPr lang="en-US"/>
        </a:p>
      </dgm:t>
    </dgm:pt>
    <dgm:pt modelId="{156AFD9A-0808-44DC-9515-D50AC0A23083}">
      <dgm:prSet phldrT="[Text]"/>
      <dgm:spPr/>
      <dgm:t>
        <a:bodyPr/>
        <a:lstStyle/>
        <a:p>
          <a:r>
            <a:rPr lang="en-US" b="1" dirty="0"/>
            <a:t>Agricultural Tilling</a:t>
          </a:r>
        </a:p>
      </dgm:t>
    </dgm:pt>
    <dgm:pt modelId="{195913B2-6C6A-4CA3-A97F-DFBD973324AB}" type="parTrans" cxnId="{AB9416FD-17E2-4C91-97F0-750147DDDA1E}">
      <dgm:prSet/>
      <dgm:spPr/>
      <dgm:t>
        <a:bodyPr/>
        <a:lstStyle/>
        <a:p>
          <a:endParaRPr lang="en-US"/>
        </a:p>
      </dgm:t>
    </dgm:pt>
    <dgm:pt modelId="{74F801B5-D06F-478F-B65C-B138F3E31D41}" type="sibTrans" cxnId="{AB9416FD-17E2-4C91-97F0-750147DDDA1E}">
      <dgm:prSet/>
      <dgm:spPr/>
      <dgm:t>
        <a:bodyPr/>
        <a:lstStyle/>
        <a:p>
          <a:endParaRPr lang="en-US"/>
        </a:p>
      </dgm:t>
    </dgm:pt>
    <dgm:pt modelId="{D8EC05BF-0A90-447D-BC92-9CAB2C56424B}">
      <dgm:prSet phldrT="[Text]"/>
      <dgm:spPr/>
      <dgm:t>
        <a:bodyPr/>
        <a:lstStyle/>
        <a:p>
          <a:r>
            <a:rPr lang="en-US" dirty="0"/>
            <a:t>Bin 2A</a:t>
          </a:r>
        </a:p>
      </dgm:t>
    </dgm:pt>
    <dgm:pt modelId="{E2776097-9ACB-4930-8E93-7FAAB2790FAA}" type="parTrans" cxnId="{43B2C0D7-B110-43BF-BE8B-BE055BEFAB49}">
      <dgm:prSet/>
      <dgm:spPr/>
      <dgm:t>
        <a:bodyPr/>
        <a:lstStyle/>
        <a:p>
          <a:endParaRPr lang="en-US"/>
        </a:p>
      </dgm:t>
    </dgm:pt>
    <dgm:pt modelId="{011262FC-9DBB-4A6E-B938-5B73E9380CEA}" type="sibTrans" cxnId="{43B2C0D7-B110-43BF-BE8B-BE055BEFAB49}">
      <dgm:prSet/>
      <dgm:spPr/>
      <dgm:t>
        <a:bodyPr/>
        <a:lstStyle/>
        <a:p>
          <a:endParaRPr lang="en-US"/>
        </a:p>
      </dgm:t>
    </dgm:pt>
    <dgm:pt modelId="{4E3D3E42-7A01-4139-88C1-8A01238B0A2E}">
      <dgm:prSet phldrT="[Text]"/>
      <dgm:spPr/>
      <dgm:t>
        <a:bodyPr/>
        <a:lstStyle/>
        <a:p>
          <a:r>
            <a:rPr lang="en-US" dirty="0"/>
            <a:t>Bin 3</a:t>
          </a:r>
        </a:p>
      </dgm:t>
    </dgm:pt>
    <dgm:pt modelId="{891B88C7-C5B9-42B8-9180-B072C0A22CAB}" type="parTrans" cxnId="{B1317C50-5367-4615-9D47-B93DD2A1E2A7}">
      <dgm:prSet/>
      <dgm:spPr/>
      <dgm:t>
        <a:bodyPr/>
        <a:lstStyle/>
        <a:p>
          <a:endParaRPr lang="en-US"/>
        </a:p>
      </dgm:t>
    </dgm:pt>
    <dgm:pt modelId="{CC07C2BC-2BF4-4D91-B915-B876E085FCA4}" type="sibTrans" cxnId="{B1317C50-5367-4615-9D47-B93DD2A1E2A7}">
      <dgm:prSet/>
      <dgm:spPr/>
      <dgm:t>
        <a:bodyPr/>
        <a:lstStyle/>
        <a:p>
          <a:endParaRPr lang="en-US"/>
        </a:p>
      </dgm:t>
    </dgm:pt>
    <dgm:pt modelId="{F1294884-261A-4C4F-BCFF-B728321E399C}">
      <dgm:prSet phldrT="[Text]"/>
      <dgm:spPr/>
      <dgm:t>
        <a:bodyPr/>
        <a:lstStyle/>
        <a:p>
          <a:r>
            <a:rPr lang="en-US" b="1" dirty="0"/>
            <a:t>ICI Fuel Combustion</a:t>
          </a:r>
        </a:p>
      </dgm:t>
    </dgm:pt>
    <dgm:pt modelId="{3B029CBF-FF9F-4FEF-AEDD-7620A91227D9}" type="parTrans" cxnId="{0835BA91-9567-478B-B48A-D54C680CC163}">
      <dgm:prSet/>
      <dgm:spPr/>
      <dgm:t>
        <a:bodyPr/>
        <a:lstStyle/>
        <a:p>
          <a:endParaRPr lang="en-US"/>
        </a:p>
      </dgm:t>
    </dgm:pt>
    <dgm:pt modelId="{6887A7EA-0693-4A83-86AA-2B2AA5F37904}" type="sibTrans" cxnId="{0835BA91-9567-478B-B48A-D54C680CC163}">
      <dgm:prSet/>
      <dgm:spPr/>
      <dgm:t>
        <a:bodyPr/>
        <a:lstStyle/>
        <a:p>
          <a:endParaRPr lang="en-US"/>
        </a:p>
      </dgm:t>
    </dgm:pt>
    <dgm:pt modelId="{C7409AE4-276B-44A0-94EA-13291DF87919}">
      <dgm:prSet phldrT="[Text]"/>
      <dgm:spPr/>
      <dgm:t>
        <a:bodyPr/>
        <a:lstStyle/>
        <a:p>
          <a:r>
            <a:rPr lang="en-US" dirty="0"/>
            <a:t>Oil and Gas Production &amp; Exploration</a:t>
          </a:r>
        </a:p>
      </dgm:t>
    </dgm:pt>
    <dgm:pt modelId="{20436C9A-5B0F-4F06-B3A7-28D3B519FE4A}" type="parTrans" cxnId="{96C7D87B-2352-472C-9A95-F6A32C903F36}">
      <dgm:prSet/>
      <dgm:spPr/>
      <dgm:t>
        <a:bodyPr/>
        <a:lstStyle/>
        <a:p>
          <a:endParaRPr lang="en-US"/>
        </a:p>
      </dgm:t>
    </dgm:pt>
    <dgm:pt modelId="{01722199-1036-4C2A-8C10-959ACCCD6F2B}" type="sibTrans" cxnId="{96C7D87B-2352-472C-9A95-F6A32C903F36}">
      <dgm:prSet/>
      <dgm:spPr/>
      <dgm:t>
        <a:bodyPr/>
        <a:lstStyle/>
        <a:p>
          <a:endParaRPr lang="en-US"/>
        </a:p>
      </dgm:t>
    </dgm:pt>
    <dgm:pt modelId="{E274FD84-000B-4067-B8A5-5202B0E5A596}">
      <dgm:prSet phldrT="[Text]"/>
      <dgm:spPr/>
      <dgm:t>
        <a:bodyPr/>
        <a:lstStyle/>
        <a:p>
          <a:r>
            <a:rPr lang="en-US" b="1" dirty="0"/>
            <a:t>Asphalt Paving</a:t>
          </a:r>
        </a:p>
      </dgm:t>
    </dgm:pt>
    <dgm:pt modelId="{3E313A89-8F56-49ED-A9C6-96FF011D32EC}" type="parTrans" cxnId="{B53FD44F-E5B2-45C5-AB02-92D69455C390}">
      <dgm:prSet/>
      <dgm:spPr/>
      <dgm:t>
        <a:bodyPr/>
        <a:lstStyle/>
        <a:p>
          <a:endParaRPr lang="en-US"/>
        </a:p>
      </dgm:t>
    </dgm:pt>
    <dgm:pt modelId="{E6D2DBF9-1B55-4365-8D87-9FA20487CF9B}" type="sibTrans" cxnId="{B53FD44F-E5B2-45C5-AB02-92D69455C390}">
      <dgm:prSet/>
      <dgm:spPr/>
      <dgm:t>
        <a:bodyPr/>
        <a:lstStyle/>
        <a:p>
          <a:endParaRPr lang="en-US"/>
        </a:p>
      </dgm:t>
    </dgm:pt>
    <dgm:pt modelId="{89A9E781-D0A9-4CF8-8621-BD1DE2417E05}">
      <dgm:prSet phldrT="[Text]"/>
      <dgm:spPr/>
      <dgm:t>
        <a:bodyPr/>
        <a:lstStyle/>
        <a:p>
          <a:r>
            <a:rPr lang="en-US" b="1" dirty="0"/>
            <a:t>Aviation Gasoline, Stage 1 &amp; 2</a:t>
          </a:r>
        </a:p>
      </dgm:t>
    </dgm:pt>
    <dgm:pt modelId="{43189F73-75CC-47A9-834B-F656D416021C}" type="parTrans" cxnId="{CD1B9CD6-73C4-469B-B8F6-FF8698B8E591}">
      <dgm:prSet/>
      <dgm:spPr/>
      <dgm:t>
        <a:bodyPr/>
        <a:lstStyle/>
        <a:p>
          <a:endParaRPr lang="en-US"/>
        </a:p>
      </dgm:t>
    </dgm:pt>
    <dgm:pt modelId="{9B6E6FEC-5151-47E9-9494-2B3F020E8040}" type="sibTrans" cxnId="{CD1B9CD6-73C4-469B-B8F6-FF8698B8E591}">
      <dgm:prSet/>
      <dgm:spPr/>
      <dgm:t>
        <a:bodyPr/>
        <a:lstStyle/>
        <a:p>
          <a:endParaRPr lang="en-US"/>
        </a:p>
      </dgm:t>
    </dgm:pt>
    <dgm:pt modelId="{C4CB01E1-2E89-42DD-85F6-CC1B62A49994}">
      <dgm:prSet phldrT="[Text]"/>
      <dgm:spPr/>
      <dgm:t>
        <a:bodyPr/>
        <a:lstStyle/>
        <a:p>
          <a:r>
            <a:rPr lang="en-US" b="1" dirty="0"/>
            <a:t>Composting</a:t>
          </a:r>
        </a:p>
      </dgm:t>
    </dgm:pt>
    <dgm:pt modelId="{825C4B86-D7A9-48E5-93F7-A613EFBC5F9D}" type="parTrans" cxnId="{BF6FB7FB-D6BB-4654-86D9-AF107B256E08}">
      <dgm:prSet/>
      <dgm:spPr/>
      <dgm:t>
        <a:bodyPr/>
        <a:lstStyle/>
        <a:p>
          <a:endParaRPr lang="en-US"/>
        </a:p>
      </dgm:t>
    </dgm:pt>
    <dgm:pt modelId="{9EE9F480-63B8-4E3F-A8C3-1E69999FA245}" type="sibTrans" cxnId="{BF6FB7FB-D6BB-4654-86D9-AF107B256E08}">
      <dgm:prSet/>
      <dgm:spPr/>
      <dgm:t>
        <a:bodyPr/>
        <a:lstStyle/>
        <a:p>
          <a:endParaRPr lang="en-US"/>
        </a:p>
      </dgm:t>
    </dgm:pt>
    <dgm:pt modelId="{80A07F78-1CC2-4184-90E8-86C3304120D5}">
      <dgm:prSet phldrT="[Text]"/>
      <dgm:spPr/>
      <dgm:t>
        <a:bodyPr/>
        <a:lstStyle/>
        <a:p>
          <a:r>
            <a:rPr lang="en-US" b="1" dirty="0"/>
            <a:t>Residential Construction Dust</a:t>
          </a:r>
        </a:p>
      </dgm:t>
    </dgm:pt>
    <dgm:pt modelId="{B6CAB0BE-6B87-42DD-B84F-60EFCCA1DD87}" type="parTrans" cxnId="{6DB83207-DD1C-4052-A281-D6444FAA82F7}">
      <dgm:prSet/>
      <dgm:spPr/>
      <dgm:t>
        <a:bodyPr/>
        <a:lstStyle/>
        <a:p>
          <a:endParaRPr lang="en-US"/>
        </a:p>
      </dgm:t>
    </dgm:pt>
    <dgm:pt modelId="{1B5527DF-F75C-45E1-A278-7EE3B3D5D5CF}" type="sibTrans" cxnId="{6DB83207-DD1C-4052-A281-D6444FAA82F7}">
      <dgm:prSet/>
      <dgm:spPr/>
      <dgm:t>
        <a:bodyPr/>
        <a:lstStyle/>
        <a:p>
          <a:endParaRPr lang="en-US"/>
        </a:p>
      </dgm:t>
    </dgm:pt>
    <dgm:pt modelId="{C1577D19-EA59-429F-A9F5-AD92E072D85F}">
      <dgm:prSet phldrT="[Text]"/>
      <dgm:spPr/>
      <dgm:t>
        <a:bodyPr/>
        <a:lstStyle/>
        <a:p>
          <a:r>
            <a:rPr lang="en-US" b="1" dirty="0"/>
            <a:t>Non-residential Construction Dust</a:t>
          </a:r>
        </a:p>
      </dgm:t>
    </dgm:pt>
    <dgm:pt modelId="{D8F3D1D5-777B-47DB-BD9E-0F6C35F521F7}" type="parTrans" cxnId="{ADEAF4B4-9E00-4CFA-B166-D4E59A920FEF}">
      <dgm:prSet/>
      <dgm:spPr/>
      <dgm:t>
        <a:bodyPr/>
        <a:lstStyle/>
        <a:p>
          <a:endParaRPr lang="en-US"/>
        </a:p>
      </dgm:t>
    </dgm:pt>
    <dgm:pt modelId="{F9FC7433-7D47-4B6D-A9D3-C969C3E74B09}" type="sibTrans" cxnId="{ADEAF4B4-9E00-4CFA-B166-D4E59A920FEF}">
      <dgm:prSet/>
      <dgm:spPr/>
      <dgm:t>
        <a:bodyPr/>
        <a:lstStyle/>
        <a:p>
          <a:endParaRPr lang="en-US"/>
        </a:p>
      </dgm:t>
    </dgm:pt>
    <dgm:pt modelId="{D9FF4E35-EAC1-48DC-943C-99EFED7165C5}">
      <dgm:prSet phldrT="[Text]"/>
      <dgm:spPr/>
      <dgm:t>
        <a:bodyPr/>
        <a:lstStyle/>
        <a:p>
          <a:r>
            <a:rPr lang="en-US" b="1" dirty="0"/>
            <a:t>Road Construction Dust</a:t>
          </a:r>
        </a:p>
      </dgm:t>
    </dgm:pt>
    <dgm:pt modelId="{1379CEDE-E206-4FC4-A996-D0DF9BDAA00F}" type="parTrans" cxnId="{08705676-DD51-4D22-AF97-3BF8F55AE684}">
      <dgm:prSet/>
      <dgm:spPr/>
      <dgm:t>
        <a:bodyPr/>
        <a:lstStyle/>
        <a:p>
          <a:endParaRPr lang="en-US"/>
        </a:p>
      </dgm:t>
    </dgm:pt>
    <dgm:pt modelId="{A78A20FC-4119-491B-9855-C4190781A97A}" type="sibTrans" cxnId="{08705676-DD51-4D22-AF97-3BF8F55AE684}">
      <dgm:prSet/>
      <dgm:spPr/>
      <dgm:t>
        <a:bodyPr/>
        <a:lstStyle/>
        <a:p>
          <a:endParaRPr lang="en-US"/>
        </a:p>
      </dgm:t>
    </dgm:pt>
    <dgm:pt modelId="{22A744D1-8BA1-4987-B0C0-B983B7BBFDC8}">
      <dgm:prSet phldrT="[Text]"/>
      <dgm:spPr/>
      <dgm:t>
        <a:bodyPr/>
        <a:lstStyle/>
        <a:p>
          <a:r>
            <a:rPr lang="en-US" b="1" dirty="0"/>
            <a:t>Mining &amp; Quarrying</a:t>
          </a:r>
        </a:p>
      </dgm:t>
    </dgm:pt>
    <dgm:pt modelId="{A45C077D-9278-44AB-A660-4BB454DEAC99}" type="parTrans" cxnId="{27CE3928-9AC1-4753-B8F9-AB450D66EDFF}">
      <dgm:prSet/>
      <dgm:spPr/>
      <dgm:t>
        <a:bodyPr/>
        <a:lstStyle/>
        <a:p>
          <a:endParaRPr lang="en-US"/>
        </a:p>
      </dgm:t>
    </dgm:pt>
    <dgm:pt modelId="{A557BBD0-C62A-43BC-8E05-5B78EA0C66F9}" type="sibTrans" cxnId="{27CE3928-9AC1-4753-B8F9-AB450D66EDFF}">
      <dgm:prSet/>
      <dgm:spPr/>
      <dgm:t>
        <a:bodyPr/>
        <a:lstStyle/>
        <a:p>
          <a:endParaRPr lang="en-US"/>
        </a:p>
      </dgm:t>
    </dgm:pt>
    <dgm:pt modelId="{3E0FEC8C-EC92-420B-A3DD-AD4118954B51}">
      <dgm:prSet phldrT="[Text]"/>
      <dgm:spPr/>
      <dgm:t>
        <a:bodyPr/>
        <a:lstStyle/>
        <a:p>
          <a:r>
            <a:rPr lang="en-US" b="1" dirty="0"/>
            <a:t>Open Burning Residential Household Waste</a:t>
          </a:r>
        </a:p>
      </dgm:t>
    </dgm:pt>
    <dgm:pt modelId="{62CF7AA2-159D-42F0-A6A7-C8EDE9185947}" type="parTrans" cxnId="{E08C0A37-46BD-492C-947A-6CB9597E6D8B}">
      <dgm:prSet/>
      <dgm:spPr/>
      <dgm:t>
        <a:bodyPr/>
        <a:lstStyle/>
        <a:p>
          <a:endParaRPr lang="en-US"/>
        </a:p>
      </dgm:t>
    </dgm:pt>
    <dgm:pt modelId="{5EDC7FC0-068D-4B73-B459-66E3FF23141A}" type="sibTrans" cxnId="{E08C0A37-46BD-492C-947A-6CB9597E6D8B}">
      <dgm:prSet/>
      <dgm:spPr/>
      <dgm:t>
        <a:bodyPr/>
        <a:lstStyle/>
        <a:p>
          <a:endParaRPr lang="en-US"/>
        </a:p>
      </dgm:t>
    </dgm:pt>
    <dgm:pt modelId="{13CDB362-9869-4C87-B07F-C13C957255C6}">
      <dgm:prSet phldrT="[Text]"/>
      <dgm:spPr/>
      <dgm:t>
        <a:bodyPr/>
        <a:lstStyle/>
        <a:p>
          <a:r>
            <a:rPr lang="en-US" b="1" dirty="0"/>
            <a:t>Open Burning Yard Waste</a:t>
          </a:r>
        </a:p>
      </dgm:t>
    </dgm:pt>
    <dgm:pt modelId="{3731FE3A-C3FB-4CE9-8A29-4DC7F7F7D7BE}" type="parTrans" cxnId="{B66F9724-373C-4E8B-9921-A39A2DE69EEF}">
      <dgm:prSet/>
      <dgm:spPr/>
      <dgm:t>
        <a:bodyPr/>
        <a:lstStyle/>
        <a:p>
          <a:endParaRPr lang="en-US"/>
        </a:p>
      </dgm:t>
    </dgm:pt>
    <dgm:pt modelId="{C725550D-3C82-4BE6-9ECC-7513D6D52807}" type="sibTrans" cxnId="{B66F9724-373C-4E8B-9921-A39A2DE69EEF}">
      <dgm:prSet/>
      <dgm:spPr/>
      <dgm:t>
        <a:bodyPr/>
        <a:lstStyle/>
        <a:p>
          <a:endParaRPr lang="en-US"/>
        </a:p>
      </dgm:t>
    </dgm:pt>
    <dgm:pt modelId="{92D329CD-7F32-4024-A167-682F5A0FBC4E}">
      <dgm:prSet phldrT="[Text]"/>
      <dgm:spPr/>
      <dgm:t>
        <a:bodyPr/>
        <a:lstStyle/>
        <a:p>
          <a:r>
            <a:rPr lang="en-US" b="1" dirty="0"/>
            <a:t>Residential Charcoal Grilling</a:t>
          </a:r>
        </a:p>
      </dgm:t>
    </dgm:pt>
    <dgm:pt modelId="{534A0337-9839-45FB-B516-FB464E21D77D}" type="parTrans" cxnId="{2FB7024F-5CA4-40B5-A0E9-79427390E95C}">
      <dgm:prSet/>
      <dgm:spPr/>
      <dgm:t>
        <a:bodyPr/>
        <a:lstStyle/>
        <a:p>
          <a:endParaRPr lang="en-US"/>
        </a:p>
      </dgm:t>
    </dgm:pt>
    <dgm:pt modelId="{5623ADF6-ADFF-4E0B-B0EF-16F213228DC6}" type="sibTrans" cxnId="{2FB7024F-5CA4-40B5-A0E9-79427390E95C}">
      <dgm:prSet/>
      <dgm:spPr/>
      <dgm:t>
        <a:bodyPr/>
        <a:lstStyle/>
        <a:p>
          <a:endParaRPr lang="en-US"/>
        </a:p>
      </dgm:t>
    </dgm:pt>
    <dgm:pt modelId="{8EED8668-F6BE-4B9F-9A3F-BB3774066214}">
      <dgm:prSet phldrT="[Text]"/>
      <dgm:spPr/>
      <dgm:t>
        <a:bodyPr/>
        <a:lstStyle/>
        <a:p>
          <a:r>
            <a:rPr lang="en-US" b="1" dirty="0"/>
            <a:t>Residential Heating (non-wood)</a:t>
          </a:r>
        </a:p>
      </dgm:t>
    </dgm:pt>
    <dgm:pt modelId="{EAB017DC-7C56-4DCB-B148-D73A2821DA55}" type="parTrans" cxnId="{256FF84A-8B72-46C0-8A72-A72F73AC3534}">
      <dgm:prSet/>
      <dgm:spPr/>
      <dgm:t>
        <a:bodyPr/>
        <a:lstStyle/>
        <a:p>
          <a:endParaRPr lang="en-US"/>
        </a:p>
      </dgm:t>
    </dgm:pt>
    <dgm:pt modelId="{AA556888-647F-4657-8FD1-EDBB2C9C73CF}" type="sibTrans" cxnId="{256FF84A-8B72-46C0-8A72-A72F73AC3534}">
      <dgm:prSet/>
      <dgm:spPr/>
      <dgm:t>
        <a:bodyPr/>
        <a:lstStyle/>
        <a:p>
          <a:endParaRPr lang="en-US"/>
        </a:p>
      </dgm:t>
    </dgm:pt>
    <dgm:pt modelId="{80C5685A-EB60-44B6-AEFD-452A8B79CF39}">
      <dgm:prSet phldrT="[Text]"/>
      <dgm:spPr/>
      <dgm:t>
        <a:bodyPr/>
        <a:lstStyle/>
        <a:p>
          <a:r>
            <a:rPr lang="en-US" b="1" dirty="0"/>
            <a:t>Commercial Cooking</a:t>
          </a:r>
        </a:p>
      </dgm:t>
    </dgm:pt>
    <dgm:pt modelId="{92BE9028-EE7F-40EF-9AD4-17F48C2361AC}" type="parTrans" cxnId="{75308571-8A0B-4845-AF6E-01156B1A5628}">
      <dgm:prSet/>
      <dgm:spPr/>
      <dgm:t>
        <a:bodyPr/>
        <a:lstStyle/>
        <a:p>
          <a:endParaRPr lang="en-US"/>
        </a:p>
      </dgm:t>
    </dgm:pt>
    <dgm:pt modelId="{00B4D39A-3EDD-4248-894B-2B5E88C6A3B1}" type="sibTrans" cxnId="{75308571-8A0B-4845-AF6E-01156B1A5628}">
      <dgm:prSet/>
      <dgm:spPr/>
      <dgm:t>
        <a:bodyPr/>
        <a:lstStyle/>
        <a:p>
          <a:endParaRPr lang="en-US"/>
        </a:p>
      </dgm:t>
    </dgm:pt>
    <dgm:pt modelId="{CA2D5618-2F08-418B-BA50-478ACE030B9C}">
      <dgm:prSet phldrT="[Text]"/>
      <dgm:spPr/>
      <dgm:t>
        <a:bodyPr/>
        <a:lstStyle/>
        <a:p>
          <a:r>
            <a:rPr lang="en-US" b="1" dirty="0"/>
            <a:t>Human &amp; Animal Cremation (including Hg)</a:t>
          </a:r>
        </a:p>
      </dgm:t>
    </dgm:pt>
    <dgm:pt modelId="{EB518212-9A24-4389-B55E-330C98D7A3BE}" type="parTrans" cxnId="{9D50F0B0-F616-4F9D-9F94-F059DC2798C3}">
      <dgm:prSet/>
      <dgm:spPr/>
      <dgm:t>
        <a:bodyPr/>
        <a:lstStyle/>
        <a:p>
          <a:endParaRPr lang="en-US"/>
        </a:p>
      </dgm:t>
    </dgm:pt>
    <dgm:pt modelId="{CD7CB219-6613-4B2B-8D26-A93ECD96D276}" type="sibTrans" cxnId="{9D50F0B0-F616-4F9D-9F94-F059DC2798C3}">
      <dgm:prSet/>
      <dgm:spPr/>
      <dgm:t>
        <a:bodyPr/>
        <a:lstStyle/>
        <a:p>
          <a:endParaRPr lang="en-US"/>
        </a:p>
      </dgm:t>
    </dgm:pt>
    <dgm:pt modelId="{49879A7A-0BD9-40B6-ABB3-63253E1F75EA}">
      <dgm:prSet phldrT="[Text]"/>
      <dgm:spPr/>
      <dgm:t>
        <a:bodyPr/>
        <a:lstStyle/>
        <a:p>
          <a:r>
            <a:rPr lang="en-US" b="1" dirty="0"/>
            <a:t>Other Nonpoint Mercury</a:t>
          </a:r>
        </a:p>
      </dgm:t>
    </dgm:pt>
    <dgm:pt modelId="{C0CCD290-FE9C-4960-AEDE-ED880987B5DB}" type="parTrans" cxnId="{6BFFB2D8-3B5E-4C3D-A603-736A67FF2D16}">
      <dgm:prSet/>
      <dgm:spPr/>
      <dgm:t>
        <a:bodyPr/>
        <a:lstStyle/>
        <a:p>
          <a:endParaRPr lang="en-US"/>
        </a:p>
      </dgm:t>
    </dgm:pt>
    <dgm:pt modelId="{A810F50B-3B0A-40FE-9265-011EC46C7E43}" type="sibTrans" cxnId="{6BFFB2D8-3B5E-4C3D-A603-736A67FF2D16}">
      <dgm:prSet/>
      <dgm:spPr/>
      <dgm:t>
        <a:bodyPr/>
        <a:lstStyle/>
        <a:p>
          <a:endParaRPr lang="en-US"/>
        </a:p>
      </dgm:t>
    </dgm:pt>
    <dgm:pt modelId="{FDC569C5-AFFC-4C72-95E9-3A6730C4E715}">
      <dgm:prSet phldrT="[Text]"/>
      <dgm:spPr/>
      <dgm:t>
        <a:bodyPr/>
        <a:lstStyle/>
        <a:p>
          <a:r>
            <a:rPr lang="en-US" b="1" dirty="0"/>
            <a:t>Solvents</a:t>
          </a:r>
        </a:p>
      </dgm:t>
    </dgm:pt>
    <dgm:pt modelId="{88B688BD-A717-4FA4-A21F-4116DCC6580E}" type="parTrans" cxnId="{2E2E1AFC-A2BE-460C-A0A1-E9674A6C91C0}">
      <dgm:prSet/>
      <dgm:spPr/>
      <dgm:t>
        <a:bodyPr/>
        <a:lstStyle/>
        <a:p>
          <a:endParaRPr lang="en-US"/>
        </a:p>
      </dgm:t>
    </dgm:pt>
    <dgm:pt modelId="{ED93C933-4F3A-47B2-AB6C-F1B98C88725C}" type="sibTrans" cxnId="{2E2E1AFC-A2BE-460C-A0A1-E9674A6C91C0}">
      <dgm:prSet/>
      <dgm:spPr/>
      <dgm:t>
        <a:bodyPr/>
        <a:lstStyle/>
        <a:p>
          <a:endParaRPr lang="en-US"/>
        </a:p>
      </dgm:t>
    </dgm:pt>
    <dgm:pt modelId="{7C3239A7-7A53-43DE-AFC7-D4141A304CA1}">
      <dgm:prSet phldrT="[Text]"/>
      <dgm:spPr/>
      <dgm:t>
        <a:bodyPr/>
        <a:lstStyle/>
        <a:p>
          <a:r>
            <a:rPr lang="en-US" b="1" dirty="0"/>
            <a:t>Stage 1 Gasoline Distribution</a:t>
          </a:r>
        </a:p>
      </dgm:t>
    </dgm:pt>
    <dgm:pt modelId="{F494D912-6857-4692-9A1C-AE33912FF61C}" type="parTrans" cxnId="{9B565307-18E6-45C6-95C5-8E8185CA440B}">
      <dgm:prSet/>
      <dgm:spPr/>
      <dgm:t>
        <a:bodyPr/>
        <a:lstStyle/>
        <a:p>
          <a:endParaRPr lang="en-US"/>
        </a:p>
      </dgm:t>
    </dgm:pt>
    <dgm:pt modelId="{06A52E70-9693-4623-B967-2B1290A39741}" type="sibTrans" cxnId="{9B565307-18E6-45C6-95C5-8E8185CA440B}">
      <dgm:prSet/>
      <dgm:spPr/>
      <dgm:t>
        <a:bodyPr/>
        <a:lstStyle/>
        <a:p>
          <a:endParaRPr lang="en-US"/>
        </a:p>
      </dgm:t>
    </dgm:pt>
    <dgm:pt modelId="{35D40A8E-6189-4252-A3AB-9E658A6B58F8}">
      <dgm:prSet phldrT="[Text]"/>
      <dgm:spPr/>
      <dgm:t>
        <a:bodyPr/>
        <a:lstStyle/>
        <a:p>
          <a:r>
            <a:rPr lang="en-US" dirty="0"/>
            <a:t>POTWs</a:t>
          </a:r>
        </a:p>
      </dgm:t>
    </dgm:pt>
    <dgm:pt modelId="{AB1BC9EF-2969-438F-B8C3-F49CE81CDE1B}" type="parTrans" cxnId="{8078A77E-9AE8-44F0-9941-F95837A5A660}">
      <dgm:prSet/>
      <dgm:spPr/>
      <dgm:t>
        <a:bodyPr/>
        <a:lstStyle/>
        <a:p>
          <a:endParaRPr lang="en-US"/>
        </a:p>
      </dgm:t>
    </dgm:pt>
    <dgm:pt modelId="{8EBB717B-5A55-45AE-AB9C-B1A77C274E2E}" type="sibTrans" cxnId="{8078A77E-9AE8-44F0-9941-F95837A5A660}">
      <dgm:prSet/>
      <dgm:spPr/>
      <dgm:t>
        <a:bodyPr/>
        <a:lstStyle/>
        <a:p>
          <a:endParaRPr lang="en-US"/>
        </a:p>
      </dgm:t>
    </dgm:pt>
    <dgm:pt modelId="{529264D7-EB2A-47BE-98FE-0C6C8247C753}">
      <dgm:prSet phldrT="[Text]"/>
      <dgm:spPr/>
      <dgm:t>
        <a:bodyPr/>
        <a:lstStyle/>
        <a:p>
          <a:r>
            <a:rPr lang="en-US" dirty="0"/>
            <a:t>Bin 2B</a:t>
          </a:r>
        </a:p>
      </dgm:t>
    </dgm:pt>
    <dgm:pt modelId="{20FBA5DE-FC76-47AB-AF39-43845329950F}" type="parTrans" cxnId="{8CD58B6A-A282-4A1A-B0F1-24B7ACD7018C}">
      <dgm:prSet/>
      <dgm:spPr/>
      <dgm:t>
        <a:bodyPr/>
        <a:lstStyle/>
        <a:p>
          <a:endParaRPr lang="en-US"/>
        </a:p>
      </dgm:t>
    </dgm:pt>
    <dgm:pt modelId="{891244FB-CB44-41AF-AD94-D52D5E48E640}" type="sibTrans" cxnId="{8CD58B6A-A282-4A1A-B0F1-24B7ACD7018C}">
      <dgm:prSet/>
      <dgm:spPr/>
      <dgm:t>
        <a:bodyPr/>
        <a:lstStyle/>
        <a:p>
          <a:endParaRPr lang="en-US"/>
        </a:p>
      </dgm:t>
    </dgm:pt>
    <dgm:pt modelId="{AD304E47-B1D5-43D2-8FC9-21467B247088}">
      <dgm:prSet phldrT="[Text]"/>
      <dgm:spPr/>
      <dgm:t>
        <a:bodyPr/>
        <a:lstStyle/>
        <a:p>
          <a:r>
            <a:rPr lang="en-US" b="1" dirty="0"/>
            <a:t>Agricultural Dust (from hooves)</a:t>
          </a:r>
        </a:p>
      </dgm:t>
    </dgm:pt>
    <dgm:pt modelId="{A23BC726-7932-4E16-A57E-9A13D59DBC8E}" type="parTrans" cxnId="{1D4C2EAD-E17F-470E-A33A-9764440BC7BD}">
      <dgm:prSet/>
      <dgm:spPr/>
      <dgm:t>
        <a:bodyPr/>
        <a:lstStyle/>
        <a:p>
          <a:endParaRPr lang="en-US"/>
        </a:p>
      </dgm:t>
    </dgm:pt>
    <dgm:pt modelId="{BB0C66C1-55CD-49DE-8DEA-3AB5CB561D24}" type="sibTrans" cxnId="{1D4C2EAD-E17F-470E-A33A-9764440BC7BD}">
      <dgm:prSet/>
      <dgm:spPr/>
      <dgm:t>
        <a:bodyPr/>
        <a:lstStyle/>
        <a:p>
          <a:endParaRPr lang="en-US"/>
        </a:p>
      </dgm:t>
    </dgm:pt>
    <dgm:pt modelId="{3D81C904-7A60-44E3-A9CB-E0B1C2BB5F11}">
      <dgm:prSet phldrT="[Text]"/>
      <dgm:spPr/>
      <dgm:t>
        <a:bodyPr/>
        <a:lstStyle/>
        <a:p>
          <a:r>
            <a:rPr lang="en-US" b="1" dirty="0"/>
            <a:t>Open Burning Land Clearing Debris</a:t>
          </a:r>
        </a:p>
      </dgm:t>
    </dgm:pt>
    <dgm:pt modelId="{24672B1B-FBA3-4765-AB71-4B822BD6BF86}" type="parTrans" cxnId="{75760C10-45B3-4E82-91D3-776E41534E4D}">
      <dgm:prSet/>
      <dgm:spPr/>
      <dgm:t>
        <a:bodyPr/>
        <a:lstStyle/>
        <a:p>
          <a:endParaRPr lang="en-US"/>
        </a:p>
      </dgm:t>
    </dgm:pt>
    <dgm:pt modelId="{3BF21F1C-6D55-4E12-82BF-0FC3E78D7EE4}" type="sibTrans" cxnId="{75760C10-45B3-4E82-91D3-776E41534E4D}">
      <dgm:prSet/>
      <dgm:spPr/>
      <dgm:t>
        <a:bodyPr/>
        <a:lstStyle/>
        <a:p>
          <a:endParaRPr lang="en-US"/>
        </a:p>
      </dgm:t>
    </dgm:pt>
    <dgm:pt modelId="{710F55BE-A926-47AE-8477-D56EA98ADD30}">
      <dgm:prSet phldrT="[Text]"/>
      <dgm:spPr/>
      <dgm:t>
        <a:bodyPr/>
        <a:lstStyle/>
        <a:p>
          <a:r>
            <a:rPr lang="en-US" b="1" dirty="0"/>
            <a:t>Road Dust: Paved &amp; Unpaved</a:t>
          </a:r>
        </a:p>
      </dgm:t>
    </dgm:pt>
    <dgm:pt modelId="{58797F15-7B79-4046-8F4A-73AEB1A77AC4}" type="parTrans" cxnId="{52E1403F-7EA1-4B5C-B1B0-133D08ADCA0D}">
      <dgm:prSet/>
      <dgm:spPr/>
      <dgm:t>
        <a:bodyPr/>
        <a:lstStyle/>
        <a:p>
          <a:endParaRPr lang="en-US"/>
        </a:p>
      </dgm:t>
    </dgm:pt>
    <dgm:pt modelId="{21B76A1C-9460-41C3-B4CB-8AB8B96B45A1}" type="sibTrans" cxnId="{52E1403F-7EA1-4B5C-B1B0-133D08ADCA0D}">
      <dgm:prSet/>
      <dgm:spPr/>
      <dgm:t>
        <a:bodyPr/>
        <a:lstStyle/>
        <a:p>
          <a:endParaRPr lang="en-US"/>
        </a:p>
      </dgm:t>
    </dgm:pt>
    <dgm:pt modelId="{17A0F2C1-D359-4E5F-9B73-3B598AF9A604}">
      <dgm:prSet phldrT="[Text]"/>
      <dgm:spPr/>
      <dgm:t>
        <a:bodyPr/>
        <a:lstStyle/>
        <a:p>
          <a:r>
            <a:rPr lang="en-US" b="1" dirty="0"/>
            <a:t>Mercury from Landfills</a:t>
          </a:r>
        </a:p>
      </dgm:t>
    </dgm:pt>
    <dgm:pt modelId="{A2CA5BC9-390D-4615-8A55-AE8983DD808C}" type="parTrans" cxnId="{DF51F80B-2072-4AB8-8285-CCA6095AA966}">
      <dgm:prSet/>
      <dgm:spPr/>
      <dgm:t>
        <a:bodyPr/>
        <a:lstStyle/>
        <a:p>
          <a:endParaRPr lang="en-US"/>
        </a:p>
      </dgm:t>
    </dgm:pt>
    <dgm:pt modelId="{2AD1D3C1-1730-44D2-934A-9DA4E917BB8A}" type="sibTrans" cxnId="{DF51F80B-2072-4AB8-8285-CCA6095AA966}">
      <dgm:prSet/>
      <dgm:spPr/>
      <dgm:t>
        <a:bodyPr/>
        <a:lstStyle/>
        <a:p>
          <a:endParaRPr lang="en-US"/>
        </a:p>
      </dgm:t>
    </dgm:pt>
    <dgm:pt modelId="{286639A2-F6DC-49E8-9F12-B669F81B3212}">
      <dgm:prSet phldrT="[Text]"/>
      <dgm:spPr/>
      <dgm:t>
        <a:bodyPr/>
        <a:lstStyle/>
        <a:p>
          <a:r>
            <a:rPr lang="en-US" b="1" dirty="0"/>
            <a:t>Residential Wood Combustion</a:t>
          </a:r>
        </a:p>
      </dgm:t>
    </dgm:pt>
    <dgm:pt modelId="{A40EAFDE-05DD-4D2E-B50D-5300EDCF386F}" type="parTrans" cxnId="{47CD7F06-422A-493E-BA02-A28938971D42}">
      <dgm:prSet/>
      <dgm:spPr/>
      <dgm:t>
        <a:bodyPr/>
        <a:lstStyle/>
        <a:p>
          <a:endParaRPr lang="en-US"/>
        </a:p>
      </dgm:t>
    </dgm:pt>
    <dgm:pt modelId="{D1008FAD-95D6-4FBD-8F7E-2EFD23E1A276}" type="sibTrans" cxnId="{47CD7F06-422A-493E-BA02-A28938971D42}">
      <dgm:prSet/>
      <dgm:spPr/>
      <dgm:t>
        <a:bodyPr/>
        <a:lstStyle/>
        <a:p>
          <a:endParaRPr lang="en-US"/>
        </a:p>
      </dgm:t>
    </dgm:pt>
    <dgm:pt modelId="{893B82DC-672A-4358-B325-020129392A6B}">
      <dgm:prSet phldrT="[Text]"/>
      <dgm:spPr/>
      <dgm:t>
        <a:bodyPr/>
        <a:lstStyle/>
        <a:p>
          <a:r>
            <a:rPr lang="en-US" dirty="0"/>
            <a:t>Biogenics</a:t>
          </a:r>
        </a:p>
      </dgm:t>
    </dgm:pt>
    <dgm:pt modelId="{65E1ADBE-8F51-4D1E-AC78-411EA527D311}" type="parTrans" cxnId="{2C842A04-E7B4-4652-9F64-091C9D389312}">
      <dgm:prSet/>
      <dgm:spPr/>
      <dgm:t>
        <a:bodyPr/>
        <a:lstStyle/>
        <a:p>
          <a:endParaRPr lang="en-US"/>
        </a:p>
      </dgm:t>
    </dgm:pt>
    <dgm:pt modelId="{41953ED0-CA6D-4154-A6F5-6C73C3A8514D}" type="sibTrans" cxnId="{2C842A04-E7B4-4652-9F64-091C9D389312}">
      <dgm:prSet/>
      <dgm:spPr/>
      <dgm:t>
        <a:bodyPr/>
        <a:lstStyle/>
        <a:p>
          <a:endParaRPr lang="en-US"/>
        </a:p>
      </dgm:t>
    </dgm:pt>
    <dgm:pt modelId="{7890DC6B-7E1C-4942-BF64-D8A012BF4827}">
      <dgm:prSet phldrT="[Text]"/>
      <dgm:spPr/>
      <dgm:t>
        <a:bodyPr/>
        <a:lstStyle/>
        <a:p>
          <a:r>
            <a:rPr lang="en-US" dirty="0"/>
            <a:t>Agricultural Livestock Waste</a:t>
          </a:r>
        </a:p>
      </dgm:t>
    </dgm:pt>
    <dgm:pt modelId="{C5E9F9AA-BDCE-4991-A414-714563C53185}" type="parTrans" cxnId="{7B745825-5A59-4FDB-8636-44695BBE76BF}">
      <dgm:prSet/>
      <dgm:spPr/>
      <dgm:t>
        <a:bodyPr/>
        <a:lstStyle/>
        <a:p>
          <a:endParaRPr lang="en-US"/>
        </a:p>
      </dgm:t>
    </dgm:pt>
    <dgm:pt modelId="{FF2A8694-7466-4F23-95C6-83B441784AA3}" type="sibTrans" cxnId="{7B745825-5A59-4FDB-8636-44695BBE76BF}">
      <dgm:prSet/>
      <dgm:spPr/>
      <dgm:t>
        <a:bodyPr/>
        <a:lstStyle/>
        <a:p>
          <a:endParaRPr lang="en-US"/>
        </a:p>
      </dgm:t>
    </dgm:pt>
    <dgm:pt modelId="{4FB4596F-839F-40BA-8BDB-CE5549ACCF7F}">
      <dgm:prSet phldrT="[Text]"/>
      <dgm:spPr/>
      <dgm:t>
        <a:bodyPr/>
        <a:lstStyle/>
        <a:p>
          <a:r>
            <a:rPr lang="en-US" dirty="0"/>
            <a:t>Agricultural Fertilizer Application</a:t>
          </a:r>
        </a:p>
      </dgm:t>
    </dgm:pt>
    <dgm:pt modelId="{5B975481-A245-4A59-B0D6-6616FE26CF47}" type="parTrans" cxnId="{10B1531B-2068-4A2F-A405-699607C5CAA5}">
      <dgm:prSet/>
      <dgm:spPr/>
      <dgm:t>
        <a:bodyPr/>
        <a:lstStyle/>
        <a:p>
          <a:endParaRPr lang="en-US"/>
        </a:p>
      </dgm:t>
    </dgm:pt>
    <dgm:pt modelId="{DD6E6924-48A5-4587-84BD-712C8A03E2A5}" type="sibTrans" cxnId="{10B1531B-2068-4A2F-A405-699607C5CAA5}">
      <dgm:prSet/>
      <dgm:spPr/>
      <dgm:t>
        <a:bodyPr/>
        <a:lstStyle/>
        <a:p>
          <a:endParaRPr lang="en-US"/>
        </a:p>
      </dgm:t>
    </dgm:pt>
    <dgm:pt modelId="{155B1B97-AC50-4CD5-8B87-285C97FB0F08}">
      <dgm:prSet phldrT="[Text]"/>
      <dgm:spPr/>
      <dgm:t>
        <a:bodyPr/>
        <a:lstStyle/>
        <a:p>
          <a:r>
            <a:rPr lang="en-US" dirty="0"/>
            <a:t>Portable Fuel Containers</a:t>
          </a:r>
        </a:p>
      </dgm:t>
    </dgm:pt>
    <dgm:pt modelId="{81525585-0368-4F9E-976C-4D1723EFDA7C}" type="parTrans" cxnId="{A6093727-DAEE-4C70-B64C-E489CA830150}">
      <dgm:prSet/>
      <dgm:spPr/>
      <dgm:t>
        <a:bodyPr/>
        <a:lstStyle/>
        <a:p>
          <a:endParaRPr lang="en-US"/>
        </a:p>
      </dgm:t>
    </dgm:pt>
    <dgm:pt modelId="{936FB1DE-7F00-4122-92FF-7876D374BB54}" type="sibTrans" cxnId="{A6093727-DAEE-4C70-B64C-E489CA830150}">
      <dgm:prSet/>
      <dgm:spPr/>
      <dgm:t>
        <a:bodyPr/>
        <a:lstStyle/>
        <a:p>
          <a:endParaRPr lang="en-US"/>
        </a:p>
      </dgm:t>
    </dgm:pt>
    <dgm:pt modelId="{257FF15F-A6FF-43CF-BDA1-9F6271703909}" type="pres">
      <dgm:prSet presAssocID="{FB81A11A-B332-4FD9-9FB3-D2D6E3CFF8B4}" presName="Name0" presStyleCnt="0">
        <dgm:presLayoutVars>
          <dgm:dir/>
          <dgm:animLvl val="lvl"/>
          <dgm:resizeHandles val="exact"/>
        </dgm:presLayoutVars>
      </dgm:prSet>
      <dgm:spPr/>
    </dgm:pt>
    <dgm:pt modelId="{CA47FCF6-6BAC-4773-9F5A-A6D84BC87B84}" type="pres">
      <dgm:prSet presAssocID="{7A6F306B-3F86-4910-983B-74D5416DD1B3}" presName="composite" presStyleCnt="0"/>
      <dgm:spPr/>
    </dgm:pt>
    <dgm:pt modelId="{EB1CE4B6-CCC8-401E-BF5C-8EB282E54AA9}" type="pres">
      <dgm:prSet presAssocID="{7A6F306B-3F86-4910-983B-74D5416DD1B3}" presName="parTx" presStyleLbl="alignNode1" presStyleIdx="0" presStyleCnt="4">
        <dgm:presLayoutVars>
          <dgm:chMax val="0"/>
          <dgm:chPref val="0"/>
          <dgm:bulletEnabled val="1"/>
        </dgm:presLayoutVars>
      </dgm:prSet>
      <dgm:spPr/>
    </dgm:pt>
    <dgm:pt modelId="{4FF6B4DF-4430-44FD-8453-A86B06BA2EA1}" type="pres">
      <dgm:prSet presAssocID="{7A6F306B-3F86-4910-983B-74D5416DD1B3}" presName="desTx" presStyleLbl="alignAccFollowNode1" presStyleIdx="0" presStyleCnt="4">
        <dgm:presLayoutVars>
          <dgm:bulletEnabled val="1"/>
        </dgm:presLayoutVars>
      </dgm:prSet>
      <dgm:spPr/>
    </dgm:pt>
    <dgm:pt modelId="{35BFDD82-6C39-49B5-9D18-FF7E10658B99}" type="pres">
      <dgm:prSet presAssocID="{00921941-BEC5-40FE-B1DF-A5C2C14FD98E}" presName="space" presStyleCnt="0"/>
      <dgm:spPr/>
    </dgm:pt>
    <dgm:pt modelId="{93B625C3-A171-4048-A258-1E342FD1D975}" type="pres">
      <dgm:prSet presAssocID="{D8EC05BF-0A90-447D-BC92-9CAB2C56424B}" presName="composite" presStyleCnt="0"/>
      <dgm:spPr/>
    </dgm:pt>
    <dgm:pt modelId="{F10A97DE-5321-4B11-862B-525B39F1E5DC}" type="pres">
      <dgm:prSet presAssocID="{D8EC05BF-0A90-447D-BC92-9CAB2C56424B}" presName="parTx" presStyleLbl="alignNode1" presStyleIdx="1" presStyleCnt="4">
        <dgm:presLayoutVars>
          <dgm:chMax val="0"/>
          <dgm:chPref val="0"/>
          <dgm:bulletEnabled val="1"/>
        </dgm:presLayoutVars>
      </dgm:prSet>
      <dgm:spPr/>
    </dgm:pt>
    <dgm:pt modelId="{E9E10322-715B-43ED-AE0A-7D234F464EE2}" type="pres">
      <dgm:prSet presAssocID="{D8EC05BF-0A90-447D-BC92-9CAB2C56424B}" presName="desTx" presStyleLbl="alignAccFollowNode1" presStyleIdx="1" presStyleCnt="4">
        <dgm:presLayoutVars>
          <dgm:bulletEnabled val="1"/>
        </dgm:presLayoutVars>
      </dgm:prSet>
      <dgm:spPr/>
    </dgm:pt>
    <dgm:pt modelId="{19F4E1AB-56B1-4D74-B310-20452BEB58A7}" type="pres">
      <dgm:prSet presAssocID="{011262FC-9DBB-4A6E-B938-5B73E9380CEA}" presName="space" presStyleCnt="0"/>
      <dgm:spPr/>
    </dgm:pt>
    <dgm:pt modelId="{C524C85E-3D51-414D-997A-AA84E3457537}" type="pres">
      <dgm:prSet presAssocID="{529264D7-EB2A-47BE-98FE-0C6C8247C753}" presName="composite" presStyleCnt="0"/>
      <dgm:spPr/>
    </dgm:pt>
    <dgm:pt modelId="{7022A066-9027-4542-A78B-484BA18DFB98}" type="pres">
      <dgm:prSet presAssocID="{529264D7-EB2A-47BE-98FE-0C6C8247C753}" presName="parTx" presStyleLbl="alignNode1" presStyleIdx="2" presStyleCnt="4">
        <dgm:presLayoutVars>
          <dgm:chMax val="0"/>
          <dgm:chPref val="0"/>
          <dgm:bulletEnabled val="1"/>
        </dgm:presLayoutVars>
      </dgm:prSet>
      <dgm:spPr/>
    </dgm:pt>
    <dgm:pt modelId="{12F360E4-49EE-4044-BA34-5C878A5926BA}" type="pres">
      <dgm:prSet presAssocID="{529264D7-EB2A-47BE-98FE-0C6C8247C753}" presName="desTx" presStyleLbl="alignAccFollowNode1" presStyleIdx="2" presStyleCnt="4">
        <dgm:presLayoutVars>
          <dgm:bulletEnabled val="1"/>
        </dgm:presLayoutVars>
      </dgm:prSet>
      <dgm:spPr/>
    </dgm:pt>
    <dgm:pt modelId="{59F92202-DCB6-4844-A97B-8D47C4773754}" type="pres">
      <dgm:prSet presAssocID="{891244FB-CB44-41AF-AD94-D52D5E48E640}" presName="space" presStyleCnt="0"/>
      <dgm:spPr/>
    </dgm:pt>
    <dgm:pt modelId="{43B52EB2-6116-43FE-AE53-2C45552B4B69}" type="pres">
      <dgm:prSet presAssocID="{4E3D3E42-7A01-4139-88C1-8A01238B0A2E}" presName="composite" presStyleCnt="0"/>
      <dgm:spPr/>
    </dgm:pt>
    <dgm:pt modelId="{31B2FB7C-9D49-4629-8A46-104DE20AB733}" type="pres">
      <dgm:prSet presAssocID="{4E3D3E42-7A01-4139-88C1-8A01238B0A2E}" presName="parTx" presStyleLbl="alignNode1" presStyleIdx="3" presStyleCnt="4">
        <dgm:presLayoutVars>
          <dgm:chMax val="0"/>
          <dgm:chPref val="0"/>
          <dgm:bulletEnabled val="1"/>
        </dgm:presLayoutVars>
      </dgm:prSet>
      <dgm:spPr/>
    </dgm:pt>
    <dgm:pt modelId="{E48EC0CE-B675-4C41-B6BC-624389CF0B81}" type="pres">
      <dgm:prSet presAssocID="{4E3D3E42-7A01-4139-88C1-8A01238B0A2E}" presName="desTx" presStyleLbl="alignAccFollowNode1" presStyleIdx="3" presStyleCnt="4">
        <dgm:presLayoutVars>
          <dgm:bulletEnabled val="1"/>
        </dgm:presLayoutVars>
      </dgm:prSet>
      <dgm:spPr/>
    </dgm:pt>
  </dgm:ptLst>
  <dgm:cxnLst>
    <dgm:cxn modelId="{E07C7B00-4220-4AD2-8D00-FE576E0D4BE1}" type="presOf" srcId="{4FB4596F-839F-40BA-8BDB-CE5549ACCF7F}" destId="{12F360E4-49EE-4044-BA34-5C878A5926BA}" srcOrd="0" destOrd="5" presId="urn:microsoft.com/office/officeart/2005/8/layout/hList1"/>
    <dgm:cxn modelId="{2C842A04-E7B4-4652-9F64-091C9D389312}" srcId="{529264D7-EB2A-47BE-98FE-0C6C8247C753}" destId="{893B82DC-672A-4358-B325-020129392A6B}" srcOrd="7" destOrd="0" parTransId="{65E1ADBE-8F51-4D1E-AC78-411EA527D311}" sibTransId="{41953ED0-CA6D-4154-A6F5-6C73C3A8514D}"/>
    <dgm:cxn modelId="{A6148B04-36F5-4F2B-94A3-CFF56C6F0DDD}" type="presOf" srcId="{3D81C904-7A60-44E3-A9CB-E0B1C2BB5F11}" destId="{12F360E4-49EE-4044-BA34-5C878A5926BA}" srcOrd="0" destOrd="1" presId="urn:microsoft.com/office/officeart/2005/8/layout/hList1"/>
    <dgm:cxn modelId="{47CD7F06-422A-493E-BA02-A28938971D42}" srcId="{529264D7-EB2A-47BE-98FE-0C6C8247C753}" destId="{286639A2-F6DC-49E8-9F12-B669F81B3212}" srcOrd="3" destOrd="0" parTransId="{A40EAFDE-05DD-4D2E-B50D-5300EDCF386F}" sibTransId="{D1008FAD-95D6-4FBD-8F7E-2EFD23E1A276}"/>
    <dgm:cxn modelId="{6DB83207-DD1C-4052-A281-D6444FAA82F7}" srcId="{7A6F306B-3F86-4910-983B-74D5416DD1B3}" destId="{80A07F78-1CC2-4184-90E8-86C3304120D5}" srcOrd="5" destOrd="0" parTransId="{B6CAB0BE-6B87-42DD-B84F-60EFCCA1DD87}" sibTransId="{1B5527DF-F75C-45E1-A278-7EE3B3D5D5CF}"/>
    <dgm:cxn modelId="{9B565307-18E6-45C6-95C5-8E8185CA440B}" srcId="{4E3D3E42-7A01-4139-88C1-8A01238B0A2E}" destId="{7C3239A7-7A53-43DE-AFC7-D4141A304CA1}" srcOrd="3" destOrd="0" parTransId="{F494D912-6857-4692-9A1C-AE33912FF61C}" sibTransId="{06A52E70-9693-4623-B967-2B1290A39741}"/>
    <dgm:cxn modelId="{DF51F80B-2072-4AB8-8285-CCA6095AA966}" srcId="{D8EC05BF-0A90-447D-BC92-9CAB2C56424B}" destId="{17A0F2C1-D359-4E5F-9B73-3B598AF9A604}" srcOrd="2" destOrd="0" parTransId="{A2CA5BC9-390D-4615-8A55-AE8983DD808C}" sibTransId="{2AD1D3C1-1730-44D2-934A-9DA4E917BB8A}"/>
    <dgm:cxn modelId="{BBE2C90F-6D9A-4A02-ABA6-85736569E05E}" type="presOf" srcId="{35D40A8E-6189-4252-A3AB-9E658A6B58F8}" destId="{E48EC0CE-B675-4C41-B6BC-624389CF0B81}" srcOrd="0" destOrd="4" presId="urn:microsoft.com/office/officeart/2005/8/layout/hList1"/>
    <dgm:cxn modelId="{75760C10-45B3-4E82-91D3-776E41534E4D}" srcId="{529264D7-EB2A-47BE-98FE-0C6C8247C753}" destId="{3D81C904-7A60-44E3-A9CB-E0B1C2BB5F11}" srcOrd="1" destOrd="0" parTransId="{24672B1B-FBA3-4765-AB71-4B822BD6BF86}" sibTransId="{3BF21F1C-6D55-4E12-82BF-0FC3E78D7EE4}"/>
    <dgm:cxn modelId="{4C81DC15-AD49-46FC-BD04-B4CE32561047}" type="presOf" srcId="{17A0F2C1-D359-4E5F-9B73-3B598AF9A604}" destId="{E9E10322-715B-43ED-AE0A-7D234F464EE2}" srcOrd="0" destOrd="2" presId="urn:microsoft.com/office/officeart/2005/8/layout/hList1"/>
    <dgm:cxn modelId="{C75E5519-22F7-48BA-AB91-CF5ED65C6989}" type="presOf" srcId="{7C3239A7-7A53-43DE-AFC7-D4141A304CA1}" destId="{E48EC0CE-B675-4C41-B6BC-624389CF0B81}" srcOrd="0" destOrd="3" presId="urn:microsoft.com/office/officeart/2005/8/layout/hList1"/>
    <dgm:cxn modelId="{10B1531B-2068-4A2F-A405-699607C5CAA5}" srcId="{529264D7-EB2A-47BE-98FE-0C6C8247C753}" destId="{4FB4596F-839F-40BA-8BDB-CE5549ACCF7F}" srcOrd="5" destOrd="0" parTransId="{5B975481-A245-4A59-B0D6-6616FE26CF47}" sibTransId="{DD6E6924-48A5-4587-84BD-712C8A03E2A5}"/>
    <dgm:cxn modelId="{C5F9A121-5DF4-4256-88F1-1B4F34E78FCA}" type="presOf" srcId="{D9FF4E35-EAC1-48DC-943C-99EFED7165C5}" destId="{4FF6B4DF-4430-44FD-8453-A86B06BA2EA1}" srcOrd="0" destOrd="7" presId="urn:microsoft.com/office/officeart/2005/8/layout/hList1"/>
    <dgm:cxn modelId="{853ABF23-40D9-4B8C-A979-2AFAF1AE8D74}" type="presOf" srcId="{87BBD6F5-59C7-408B-8107-9F07F2B4B9AA}" destId="{4FF6B4DF-4430-44FD-8453-A86B06BA2EA1}" srcOrd="0" destOrd="0" presId="urn:microsoft.com/office/officeart/2005/8/layout/hList1"/>
    <dgm:cxn modelId="{B66F9724-373C-4E8B-9921-A39A2DE69EEF}" srcId="{7A6F306B-3F86-4910-983B-74D5416DD1B3}" destId="{13CDB362-9869-4C87-B07F-C13C957255C6}" srcOrd="10" destOrd="0" parTransId="{3731FE3A-C3FB-4CE9-8A29-4DC7F7F7D7BE}" sibTransId="{C725550D-3C82-4BE6-9ECC-7513D6D52807}"/>
    <dgm:cxn modelId="{940A3525-0F42-4097-BA50-4546E7592B39}" type="presOf" srcId="{C7409AE4-276B-44A0-94EA-13291DF87919}" destId="{E48EC0CE-B675-4C41-B6BC-624389CF0B81}" srcOrd="0" destOrd="1" presId="urn:microsoft.com/office/officeart/2005/8/layout/hList1"/>
    <dgm:cxn modelId="{7B745825-5A59-4FDB-8636-44695BBE76BF}" srcId="{529264D7-EB2A-47BE-98FE-0C6C8247C753}" destId="{7890DC6B-7E1C-4942-BF64-D8A012BF4827}" srcOrd="4" destOrd="0" parTransId="{C5E9F9AA-BDCE-4991-A414-714563C53185}" sibTransId="{FF2A8694-7466-4F23-95C6-83B441784AA3}"/>
    <dgm:cxn modelId="{E1594926-F1AB-4F7C-9B00-961B48135E5D}" type="presOf" srcId="{FB81A11A-B332-4FD9-9FB3-D2D6E3CFF8B4}" destId="{257FF15F-A6FF-43CF-BDA1-9F6271703909}" srcOrd="0" destOrd="0" presId="urn:microsoft.com/office/officeart/2005/8/layout/hList1"/>
    <dgm:cxn modelId="{A6093727-DAEE-4C70-B64C-E489CA830150}" srcId="{529264D7-EB2A-47BE-98FE-0C6C8247C753}" destId="{155B1B97-AC50-4CD5-8B87-285C97FB0F08}" srcOrd="6" destOrd="0" parTransId="{81525585-0368-4F9E-976C-4D1723EFDA7C}" sibTransId="{936FB1DE-7F00-4122-92FF-7876D374BB54}"/>
    <dgm:cxn modelId="{27CE3928-9AC1-4753-B8F9-AB450D66EDFF}" srcId="{7A6F306B-3F86-4910-983B-74D5416DD1B3}" destId="{22A744D1-8BA1-4987-B0C0-B983B7BBFDC8}" srcOrd="8" destOrd="0" parTransId="{A45C077D-9278-44AB-A660-4BB454DEAC99}" sibTransId="{A557BBD0-C62A-43BC-8E05-5B78EA0C66F9}"/>
    <dgm:cxn modelId="{1B10582F-C8D4-4EB8-8D1B-7908D533F68B}" type="presOf" srcId="{710F55BE-A926-47AE-8477-D56EA98ADD30}" destId="{12F360E4-49EE-4044-BA34-5C878A5926BA}" srcOrd="0" destOrd="2" presId="urn:microsoft.com/office/officeart/2005/8/layout/hList1"/>
    <dgm:cxn modelId="{3CB10F31-D544-4908-A31E-622C8B13E18D}" type="presOf" srcId="{3E0FEC8C-EC92-420B-A3DD-AD4118954B51}" destId="{4FF6B4DF-4430-44FD-8453-A86B06BA2EA1}" srcOrd="0" destOrd="9" presId="urn:microsoft.com/office/officeart/2005/8/layout/hList1"/>
    <dgm:cxn modelId="{E08C0A37-46BD-492C-947A-6CB9597E6D8B}" srcId="{7A6F306B-3F86-4910-983B-74D5416DD1B3}" destId="{3E0FEC8C-EC92-420B-A3DD-AD4118954B51}" srcOrd="9" destOrd="0" parTransId="{62CF7AA2-159D-42F0-A6A7-C8EDE9185947}" sibTransId="{5EDC7FC0-068D-4B73-B459-66E3FF23141A}"/>
    <dgm:cxn modelId="{CCA1B93B-0282-476B-B390-984737CB15D6}" type="presOf" srcId="{8EED8668-F6BE-4B9F-9A3F-BB3774066214}" destId="{4FF6B4DF-4430-44FD-8453-A86B06BA2EA1}" srcOrd="0" destOrd="12" presId="urn:microsoft.com/office/officeart/2005/8/layout/hList1"/>
    <dgm:cxn modelId="{5719BE3C-A679-484D-9C4B-F940D44F3B3A}" type="presOf" srcId="{C4CB01E1-2E89-42DD-85F6-CC1B62A49994}" destId="{4FF6B4DF-4430-44FD-8453-A86B06BA2EA1}" srcOrd="0" destOrd="4" presId="urn:microsoft.com/office/officeart/2005/8/layout/hList1"/>
    <dgm:cxn modelId="{52E1403F-7EA1-4B5C-B1B0-133D08ADCA0D}" srcId="{529264D7-EB2A-47BE-98FE-0C6C8247C753}" destId="{710F55BE-A926-47AE-8477-D56EA98ADD30}" srcOrd="2" destOrd="0" parTransId="{58797F15-7B79-4046-8F4A-73AEB1A77AC4}" sibTransId="{21B76A1C-9460-41C3-B4CB-8AB8B96B45A1}"/>
    <dgm:cxn modelId="{6B6AB85B-C9A8-4A6C-9E26-B02BDF13054F}" type="presOf" srcId="{893B82DC-672A-4358-B325-020129392A6B}" destId="{12F360E4-49EE-4044-BA34-5C878A5926BA}" srcOrd="0" destOrd="7" presId="urn:microsoft.com/office/officeart/2005/8/layout/hList1"/>
    <dgm:cxn modelId="{7C63D542-3EFC-4151-9C49-2376A812F1D1}" type="presOf" srcId="{22A744D1-8BA1-4987-B0C0-B983B7BBFDC8}" destId="{4FF6B4DF-4430-44FD-8453-A86B06BA2EA1}" srcOrd="0" destOrd="8" presId="urn:microsoft.com/office/officeart/2005/8/layout/hList1"/>
    <dgm:cxn modelId="{AB8A3E63-0152-4D1C-9236-CDC0F187734A}" type="presOf" srcId="{7A6F306B-3F86-4910-983B-74D5416DD1B3}" destId="{EB1CE4B6-CCC8-401E-BF5C-8EB282E54AA9}" srcOrd="0" destOrd="0" presId="urn:microsoft.com/office/officeart/2005/8/layout/hList1"/>
    <dgm:cxn modelId="{CB13A343-1922-4BDE-849A-D63F4E1D8F3A}" srcId="{7A6F306B-3F86-4910-983B-74D5416DD1B3}" destId="{87BBD6F5-59C7-408B-8107-9F07F2B4B9AA}" srcOrd="0" destOrd="0" parTransId="{F83558C9-5407-46B2-9D93-3C5BDC69F100}" sibTransId="{BFEDBA5D-E3D3-495D-BB78-6605C0A40753}"/>
    <dgm:cxn modelId="{E4BBD844-AD17-4EA0-879B-B946E14C23AD}" type="presOf" srcId="{529264D7-EB2A-47BE-98FE-0C6C8247C753}" destId="{7022A066-9027-4542-A78B-484BA18DFB98}" srcOrd="0" destOrd="0" presId="urn:microsoft.com/office/officeart/2005/8/layout/hList1"/>
    <dgm:cxn modelId="{1B4D7465-A582-4B6E-86DA-4982AE95FEDD}" type="presOf" srcId="{4E3D3E42-7A01-4139-88C1-8A01238B0A2E}" destId="{31B2FB7C-9D49-4629-8A46-104DE20AB733}" srcOrd="0" destOrd="0" presId="urn:microsoft.com/office/officeart/2005/8/layout/hList1"/>
    <dgm:cxn modelId="{8CD58B6A-A282-4A1A-B0F1-24B7ACD7018C}" srcId="{FB81A11A-B332-4FD9-9FB3-D2D6E3CFF8B4}" destId="{529264D7-EB2A-47BE-98FE-0C6C8247C753}" srcOrd="2" destOrd="0" parTransId="{20FBA5DE-FC76-47AB-AF39-43845329950F}" sibTransId="{891244FB-CB44-41AF-AD94-D52D5E48E640}"/>
    <dgm:cxn modelId="{256FF84A-8B72-46C0-8A72-A72F73AC3534}" srcId="{7A6F306B-3F86-4910-983B-74D5416DD1B3}" destId="{8EED8668-F6BE-4B9F-9A3F-BB3774066214}" srcOrd="12" destOrd="0" parTransId="{EAB017DC-7C56-4DCB-B148-D73A2821DA55}" sibTransId="{AA556888-647F-4657-8FD1-EDBB2C9C73CF}"/>
    <dgm:cxn modelId="{EC49F24D-C68D-4AD9-AD01-89A6FEA43FDE}" type="presOf" srcId="{FDC569C5-AFFC-4C72-95E9-3A6730C4E715}" destId="{E48EC0CE-B675-4C41-B6BC-624389CF0B81}" srcOrd="0" destOrd="2" presId="urn:microsoft.com/office/officeart/2005/8/layout/hList1"/>
    <dgm:cxn modelId="{F1DBD44E-7598-4962-B2C5-1E70164D97FA}" type="presOf" srcId="{13CDB362-9869-4C87-B07F-C13C957255C6}" destId="{4FF6B4DF-4430-44FD-8453-A86B06BA2EA1}" srcOrd="0" destOrd="10" presId="urn:microsoft.com/office/officeart/2005/8/layout/hList1"/>
    <dgm:cxn modelId="{2FB7024F-5CA4-40B5-A0E9-79427390E95C}" srcId="{7A6F306B-3F86-4910-983B-74D5416DD1B3}" destId="{92D329CD-7F32-4024-A167-682F5A0FBC4E}" srcOrd="11" destOrd="0" parTransId="{534A0337-9839-45FB-B516-FB464E21D77D}" sibTransId="{5623ADF6-ADFF-4E0B-B0EF-16F213228DC6}"/>
    <dgm:cxn modelId="{B53FD44F-E5B2-45C5-AB02-92D69455C390}" srcId="{7A6F306B-3F86-4910-983B-74D5416DD1B3}" destId="{E274FD84-000B-4067-B8A5-5202B0E5A596}" srcOrd="2" destOrd="0" parTransId="{3E313A89-8F56-49ED-A9C6-96FF011D32EC}" sibTransId="{E6D2DBF9-1B55-4365-8D87-9FA20487CF9B}"/>
    <dgm:cxn modelId="{B1317C50-5367-4615-9D47-B93DD2A1E2A7}" srcId="{FB81A11A-B332-4FD9-9FB3-D2D6E3CFF8B4}" destId="{4E3D3E42-7A01-4139-88C1-8A01238B0A2E}" srcOrd="3" destOrd="0" parTransId="{891B88C7-C5B9-42B8-9180-B072C0A22CAB}" sibTransId="{CC07C2BC-2BF4-4D91-B915-B876E085FCA4}"/>
    <dgm:cxn modelId="{67D53E51-EE7D-4001-8272-FBC2C3794C7F}" type="presOf" srcId="{286639A2-F6DC-49E8-9F12-B669F81B3212}" destId="{12F360E4-49EE-4044-BA34-5C878A5926BA}" srcOrd="0" destOrd="3" presId="urn:microsoft.com/office/officeart/2005/8/layout/hList1"/>
    <dgm:cxn modelId="{75308571-8A0B-4845-AF6E-01156B1A5628}" srcId="{D8EC05BF-0A90-447D-BC92-9CAB2C56424B}" destId="{80C5685A-EB60-44B6-AEFD-452A8B79CF39}" srcOrd="0" destOrd="0" parTransId="{92BE9028-EE7F-40EF-9AD4-17F48C2361AC}" sibTransId="{00B4D39A-3EDD-4248-894B-2B5E88C6A3B1}"/>
    <dgm:cxn modelId="{08705676-DD51-4D22-AF97-3BF8F55AE684}" srcId="{7A6F306B-3F86-4910-983B-74D5416DD1B3}" destId="{D9FF4E35-EAC1-48DC-943C-99EFED7165C5}" srcOrd="7" destOrd="0" parTransId="{1379CEDE-E206-4FC4-A996-D0DF9BDAA00F}" sibTransId="{A78A20FC-4119-491B-9855-C4190781A97A}"/>
    <dgm:cxn modelId="{96C7D87B-2352-472C-9A95-F6A32C903F36}" srcId="{4E3D3E42-7A01-4139-88C1-8A01238B0A2E}" destId="{C7409AE4-276B-44A0-94EA-13291DF87919}" srcOrd="1" destOrd="0" parTransId="{20436C9A-5B0F-4F06-B3A7-28D3B519FE4A}" sibTransId="{01722199-1036-4C2A-8C10-959ACCCD6F2B}"/>
    <dgm:cxn modelId="{8078A77E-9AE8-44F0-9941-F95837A5A660}" srcId="{4E3D3E42-7A01-4139-88C1-8A01238B0A2E}" destId="{35D40A8E-6189-4252-A3AB-9E658A6B58F8}" srcOrd="4" destOrd="0" parTransId="{AB1BC9EF-2969-438F-B8C3-F49CE81CDE1B}" sibTransId="{8EBB717B-5A55-45AE-AB9C-B1A77C274E2E}"/>
    <dgm:cxn modelId="{A758F885-0062-4978-86E0-9877239C7282}" type="presOf" srcId="{92D329CD-7F32-4024-A167-682F5A0FBC4E}" destId="{4FF6B4DF-4430-44FD-8453-A86B06BA2EA1}" srcOrd="0" destOrd="11" presId="urn:microsoft.com/office/officeart/2005/8/layout/hList1"/>
    <dgm:cxn modelId="{7652FA85-7911-432A-9B63-8BC549FFEE15}" type="presOf" srcId="{80C5685A-EB60-44B6-AEFD-452A8B79CF39}" destId="{E9E10322-715B-43ED-AE0A-7D234F464EE2}" srcOrd="0" destOrd="0" presId="urn:microsoft.com/office/officeart/2005/8/layout/hList1"/>
    <dgm:cxn modelId="{A8A2C187-C302-4A77-850F-578E19451321}" type="presOf" srcId="{156AFD9A-0808-44DC-9515-D50AC0A23083}" destId="{4FF6B4DF-4430-44FD-8453-A86B06BA2EA1}" srcOrd="0" destOrd="1" presId="urn:microsoft.com/office/officeart/2005/8/layout/hList1"/>
    <dgm:cxn modelId="{01B60D8A-804B-4C88-A447-74EB6DD8CD2C}" type="presOf" srcId="{E274FD84-000B-4067-B8A5-5202B0E5A596}" destId="{4FF6B4DF-4430-44FD-8453-A86B06BA2EA1}" srcOrd="0" destOrd="2" presId="urn:microsoft.com/office/officeart/2005/8/layout/hList1"/>
    <dgm:cxn modelId="{6E5FCA8E-5D49-416D-AFC2-5F02FFCAEFC2}" srcId="{FB81A11A-B332-4FD9-9FB3-D2D6E3CFF8B4}" destId="{7A6F306B-3F86-4910-983B-74D5416DD1B3}" srcOrd="0" destOrd="0" parTransId="{7385BAEB-C41C-4C4D-88B3-D0A5DECCBED6}" sibTransId="{00921941-BEC5-40FE-B1DF-A5C2C14FD98E}"/>
    <dgm:cxn modelId="{0835BA91-9567-478B-B48A-D54C680CC163}" srcId="{4E3D3E42-7A01-4139-88C1-8A01238B0A2E}" destId="{F1294884-261A-4C4F-BCFF-B728321E399C}" srcOrd="0" destOrd="0" parTransId="{3B029CBF-FF9F-4FEF-AEDD-7620A91227D9}" sibTransId="{6887A7EA-0693-4A83-86AA-2B2AA5F37904}"/>
    <dgm:cxn modelId="{2B01D291-E14F-4A1F-8EC5-698FABF65A15}" type="presOf" srcId="{7890DC6B-7E1C-4942-BF64-D8A012BF4827}" destId="{12F360E4-49EE-4044-BA34-5C878A5926BA}" srcOrd="0" destOrd="4" presId="urn:microsoft.com/office/officeart/2005/8/layout/hList1"/>
    <dgm:cxn modelId="{1D4C2EAD-E17F-470E-A33A-9764440BC7BD}" srcId="{529264D7-EB2A-47BE-98FE-0C6C8247C753}" destId="{AD304E47-B1D5-43D2-8FC9-21467B247088}" srcOrd="0" destOrd="0" parTransId="{A23BC726-7932-4E16-A57E-9A13D59DBC8E}" sibTransId="{BB0C66C1-55CD-49DE-8DEA-3AB5CB561D24}"/>
    <dgm:cxn modelId="{9D50F0B0-F616-4F9D-9F94-F059DC2798C3}" srcId="{D8EC05BF-0A90-447D-BC92-9CAB2C56424B}" destId="{CA2D5618-2F08-418B-BA50-478ACE030B9C}" srcOrd="1" destOrd="0" parTransId="{EB518212-9A24-4389-B55E-330C98D7A3BE}" sibTransId="{CD7CB219-6613-4B2B-8D26-A93ECD96D276}"/>
    <dgm:cxn modelId="{ADEAF4B4-9E00-4CFA-B166-D4E59A920FEF}" srcId="{7A6F306B-3F86-4910-983B-74D5416DD1B3}" destId="{C1577D19-EA59-429F-A9F5-AD92E072D85F}" srcOrd="6" destOrd="0" parTransId="{D8F3D1D5-777B-47DB-BD9E-0F6C35F521F7}" sibTransId="{F9FC7433-7D47-4B6D-A9D3-C969C3E74B09}"/>
    <dgm:cxn modelId="{2FA815BE-6B6B-4AC4-86AF-3AD92BAAB78F}" type="presOf" srcId="{D8EC05BF-0A90-447D-BC92-9CAB2C56424B}" destId="{F10A97DE-5321-4B11-862B-525B39F1E5DC}" srcOrd="0" destOrd="0" presId="urn:microsoft.com/office/officeart/2005/8/layout/hList1"/>
    <dgm:cxn modelId="{E719F5BE-C68E-425A-A1BE-2C3DDDD7FC38}" type="presOf" srcId="{CA2D5618-2F08-418B-BA50-478ACE030B9C}" destId="{E9E10322-715B-43ED-AE0A-7D234F464EE2}" srcOrd="0" destOrd="1" presId="urn:microsoft.com/office/officeart/2005/8/layout/hList1"/>
    <dgm:cxn modelId="{8FE2E5C2-E7F4-4D01-9B35-5B1754428434}" type="presOf" srcId="{C1577D19-EA59-429F-A9F5-AD92E072D85F}" destId="{4FF6B4DF-4430-44FD-8453-A86B06BA2EA1}" srcOrd="0" destOrd="6" presId="urn:microsoft.com/office/officeart/2005/8/layout/hList1"/>
    <dgm:cxn modelId="{A9E8EAC2-3C81-4659-BC1B-4F84056A931E}" type="presOf" srcId="{155B1B97-AC50-4CD5-8B87-285C97FB0F08}" destId="{12F360E4-49EE-4044-BA34-5C878A5926BA}" srcOrd="0" destOrd="6" presId="urn:microsoft.com/office/officeart/2005/8/layout/hList1"/>
    <dgm:cxn modelId="{A41A2DC5-7093-431B-8340-E81245BBEBDE}" type="presOf" srcId="{AD304E47-B1D5-43D2-8FC9-21467B247088}" destId="{12F360E4-49EE-4044-BA34-5C878A5926BA}" srcOrd="0" destOrd="0" presId="urn:microsoft.com/office/officeart/2005/8/layout/hList1"/>
    <dgm:cxn modelId="{B26692C7-67B5-4F1D-819D-7868A5FCFEE8}" type="presOf" srcId="{F1294884-261A-4C4F-BCFF-B728321E399C}" destId="{E48EC0CE-B675-4C41-B6BC-624389CF0B81}" srcOrd="0" destOrd="0" presId="urn:microsoft.com/office/officeart/2005/8/layout/hList1"/>
    <dgm:cxn modelId="{CD1B9CD6-73C4-469B-B8F6-FF8698B8E591}" srcId="{7A6F306B-3F86-4910-983B-74D5416DD1B3}" destId="{89A9E781-D0A9-4CF8-8621-BD1DE2417E05}" srcOrd="3" destOrd="0" parTransId="{43189F73-75CC-47A9-834B-F656D416021C}" sibTransId="{9B6E6FEC-5151-47E9-9494-2B3F020E8040}"/>
    <dgm:cxn modelId="{43B2C0D7-B110-43BF-BE8B-BE055BEFAB49}" srcId="{FB81A11A-B332-4FD9-9FB3-D2D6E3CFF8B4}" destId="{D8EC05BF-0A90-447D-BC92-9CAB2C56424B}" srcOrd="1" destOrd="0" parTransId="{E2776097-9ACB-4930-8E93-7FAAB2790FAA}" sibTransId="{011262FC-9DBB-4A6E-B938-5B73E9380CEA}"/>
    <dgm:cxn modelId="{6BFFB2D8-3B5E-4C3D-A603-736A67FF2D16}" srcId="{D8EC05BF-0A90-447D-BC92-9CAB2C56424B}" destId="{49879A7A-0BD9-40B6-ABB3-63253E1F75EA}" srcOrd="3" destOrd="0" parTransId="{C0CCD290-FE9C-4960-AEDE-ED880987B5DB}" sibTransId="{A810F50B-3B0A-40FE-9265-011EC46C7E43}"/>
    <dgm:cxn modelId="{EA9583E7-5A49-4003-865C-68E534568C91}" type="presOf" srcId="{80A07F78-1CC2-4184-90E8-86C3304120D5}" destId="{4FF6B4DF-4430-44FD-8453-A86B06BA2EA1}" srcOrd="0" destOrd="5" presId="urn:microsoft.com/office/officeart/2005/8/layout/hList1"/>
    <dgm:cxn modelId="{001FFCEE-EF97-4F66-BE4E-67587C4C17B2}" type="presOf" srcId="{89A9E781-D0A9-4CF8-8621-BD1DE2417E05}" destId="{4FF6B4DF-4430-44FD-8453-A86B06BA2EA1}" srcOrd="0" destOrd="3" presId="urn:microsoft.com/office/officeart/2005/8/layout/hList1"/>
    <dgm:cxn modelId="{BF6FB7FB-D6BB-4654-86D9-AF107B256E08}" srcId="{7A6F306B-3F86-4910-983B-74D5416DD1B3}" destId="{C4CB01E1-2E89-42DD-85F6-CC1B62A49994}" srcOrd="4" destOrd="0" parTransId="{825C4B86-D7A9-48E5-93F7-A613EFBC5F9D}" sibTransId="{9EE9F480-63B8-4E3F-A8C3-1E69999FA245}"/>
    <dgm:cxn modelId="{2E2E1AFC-A2BE-460C-A0A1-E9674A6C91C0}" srcId="{4E3D3E42-7A01-4139-88C1-8A01238B0A2E}" destId="{FDC569C5-AFFC-4C72-95E9-3A6730C4E715}" srcOrd="2" destOrd="0" parTransId="{88B688BD-A717-4FA4-A21F-4116DCC6580E}" sibTransId="{ED93C933-4F3A-47B2-AB6C-F1B98C88725C}"/>
    <dgm:cxn modelId="{AB9416FD-17E2-4C91-97F0-750147DDDA1E}" srcId="{7A6F306B-3F86-4910-983B-74D5416DD1B3}" destId="{156AFD9A-0808-44DC-9515-D50AC0A23083}" srcOrd="1" destOrd="0" parTransId="{195913B2-6C6A-4CA3-A97F-DFBD973324AB}" sibTransId="{74F801B5-D06F-478F-B65C-B138F3E31D41}"/>
    <dgm:cxn modelId="{1D495EFD-1E32-4565-B4FF-F860565AA0D0}" type="presOf" srcId="{49879A7A-0BD9-40B6-ABB3-63253E1F75EA}" destId="{E9E10322-715B-43ED-AE0A-7D234F464EE2}" srcOrd="0" destOrd="3" presId="urn:microsoft.com/office/officeart/2005/8/layout/hList1"/>
    <dgm:cxn modelId="{A0A98199-1AFA-423F-8347-395DA54CC262}" type="presParOf" srcId="{257FF15F-A6FF-43CF-BDA1-9F6271703909}" destId="{CA47FCF6-6BAC-4773-9F5A-A6D84BC87B84}" srcOrd="0" destOrd="0" presId="urn:microsoft.com/office/officeart/2005/8/layout/hList1"/>
    <dgm:cxn modelId="{5FBCDA41-0ECA-4E25-B262-5AB4FA236C5F}" type="presParOf" srcId="{CA47FCF6-6BAC-4773-9F5A-A6D84BC87B84}" destId="{EB1CE4B6-CCC8-401E-BF5C-8EB282E54AA9}" srcOrd="0" destOrd="0" presId="urn:microsoft.com/office/officeart/2005/8/layout/hList1"/>
    <dgm:cxn modelId="{AC5000F6-2DD5-4874-A1A5-E8C503FD65F3}" type="presParOf" srcId="{CA47FCF6-6BAC-4773-9F5A-A6D84BC87B84}" destId="{4FF6B4DF-4430-44FD-8453-A86B06BA2EA1}" srcOrd="1" destOrd="0" presId="urn:microsoft.com/office/officeart/2005/8/layout/hList1"/>
    <dgm:cxn modelId="{2CF30961-3DF8-4344-A0E4-6342C58B710B}" type="presParOf" srcId="{257FF15F-A6FF-43CF-BDA1-9F6271703909}" destId="{35BFDD82-6C39-49B5-9D18-FF7E10658B99}" srcOrd="1" destOrd="0" presId="urn:microsoft.com/office/officeart/2005/8/layout/hList1"/>
    <dgm:cxn modelId="{ED9A6E81-FC38-48D2-A9AC-9530E29F3B4D}" type="presParOf" srcId="{257FF15F-A6FF-43CF-BDA1-9F6271703909}" destId="{93B625C3-A171-4048-A258-1E342FD1D975}" srcOrd="2" destOrd="0" presId="urn:microsoft.com/office/officeart/2005/8/layout/hList1"/>
    <dgm:cxn modelId="{025D293D-6886-4366-8926-CD150D10FBDB}" type="presParOf" srcId="{93B625C3-A171-4048-A258-1E342FD1D975}" destId="{F10A97DE-5321-4B11-862B-525B39F1E5DC}" srcOrd="0" destOrd="0" presId="urn:microsoft.com/office/officeart/2005/8/layout/hList1"/>
    <dgm:cxn modelId="{73C0B7A7-231B-4919-8096-EAFD46B241F9}" type="presParOf" srcId="{93B625C3-A171-4048-A258-1E342FD1D975}" destId="{E9E10322-715B-43ED-AE0A-7D234F464EE2}" srcOrd="1" destOrd="0" presId="urn:microsoft.com/office/officeart/2005/8/layout/hList1"/>
    <dgm:cxn modelId="{797A36B4-31D7-4692-BD23-D834E952E7BE}" type="presParOf" srcId="{257FF15F-A6FF-43CF-BDA1-9F6271703909}" destId="{19F4E1AB-56B1-4D74-B310-20452BEB58A7}" srcOrd="3" destOrd="0" presId="urn:microsoft.com/office/officeart/2005/8/layout/hList1"/>
    <dgm:cxn modelId="{529B5CE5-6EFD-47E8-B8CA-9FF0081F25BB}" type="presParOf" srcId="{257FF15F-A6FF-43CF-BDA1-9F6271703909}" destId="{C524C85E-3D51-414D-997A-AA84E3457537}" srcOrd="4" destOrd="0" presId="urn:microsoft.com/office/officeart/2005/8/layout/hList1"/>
    <dgm:cxn modelId="{B4667603-FE78-40B9-82AF-6223B2EE16EF}" type="presParOf" srcId="{C524C85E-3D51-414D-997A-AA84E3457537}" destId="{7022A066-9027-4542-A78B-484BA18DFB98}" srcOrd="0" destOrd="0" presId="urn:microsoft.com/office/officeart/2005/8/layout/hList1"/>
    <dgm:cxn modelId="{C7AA8730-8CC6-4DC2-B930-8CBEDD3313D3}" type="presParOf" srcId="{C524C85E-3D51-414D-997A-AA84E3457537}" destId="{12F360E4-49EE-4044-BA34-5C878A5926BA}" srcOrd="1" destOrd="0" presId="urn:microsoft.com/office/officeart/2005/8/layout/hList1"/>
    <dgm:cxn modelId="{AB7CFDE1-278B-4C0A-B626-FD5DB1578E48}" type="presParOf" srcId="{257FF15F-A6FF-43CF-BDA1-9F6271703909}" destId="{59F92202-DCB6-4844-A97B-8D47C4773754}" srcOrd="5" destOrd="0" presId="urn:microsoft.com/office/officeart/2005/8/layout/hList1"/>
    <dgm:cxn modelId="{D56F0C9F-AAF9-422B-B02E-BCA84696BD83}" type="presParOf" srcId="{257FF15F-A6FF-43CF-BDA1-9F6271703909}" destId="{43B52EB2-6116-43FE-AE53-2C45552B4B69}" srcOrd="6" destOrd="0" presId="urn:microsoft.com/office/officeart/2005/8/layout/hList1"/>
    <dgm:cxn modelId="{890A95D1-7C5F-4BA1-B252-032F0E9F4008}" type="presParOf" srcId="{43B52EB2-6116-43FE-AE53-2C45552B4B69}" destId="{31B2FB7C-9D49-4629-8A46-104DE20AB733}" srcOrd="0" destOrd="0" presId="urn:microsoft.com/office/officeart/2005/8/layout/hList1"/>
    <dgm:cxn modelId="{4B24F97F-3CBD-4362-8575-CF1DA93DD0CC}" type="presParOf" srcId="{43B52EB2-6116-43FE-AE53-2C45552B4B69}" destId="{E48EC0CE-B675-4C41-B6BC-624389CF0B8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4F8C68-A29F-4329-B6F0-1EB8DF5C9932}" type="doc">
      <dgm:prSet loTypeId="urn:microsoft.com/office/officeart/2005/8/layout/hierarchy2" loCatId="hierarchy" qsTypeId="urn:microsoft.com/office/officeart/2005/8/quickstyle/simple1" qsCatId="simple" csTypeId="urn:microsoft.com/office/officeart/2005/8/colors/accent2_2" csCatId="accent2" phldr="1"/>
      <dgm:spPr/>
      <dgm:t>
        <a:bodyPr/>
        <a:lstStyle/>
        <a:p>
          <a:endParaRPr lang="en-US"/>
        </a:p>
      </dgm:t>
    </dgm:pt>
    <dgm:pt modelId="{7BC21441-11CB-4E13-A0D7-BAB6676D4B06}">
      <dgm:prSet phldrT="[Text]" custT="1"/>
      <dgm:spPr/>
      <dgm:t>
        <a:bodyPr/>
        <a:lstStyle/>
        <a:p>
          <a:r>
            <a:rPr lang="en-US" sz="2000" dirty="0"/>
            <a:t>Submit Input Templates for Nonpoint Categories in Wagon Wheel via SharePoint</a:t>
          </a:r>
        </a:p>
        <a:p>
          <a:r>
            <a:rPr lang="en-US" sz="1400" dirty="0"/>
            <a:t>(March 31, 2019 </a:t>
          </a:r>
          <a:r>
            <a:rPr lang="en-US" sz="1400" i="1" dirty="0"/>
            <a:t>except Bin 3, which is May 31</a:t>
          </a:r>
          <a:r>
            <a:rPr lang="en-US" sz="1400" i="0" dirty="0"/>
            <a:t>)</a:t>
          </a:r>
        </a:p>
      </dgm:t>
    </dgm:pt>
    <dgm:pt modelId="{F03BC54B-1451-4408-BCAA-867B7E440E6E}" type="parTrans" cxnId="{584076B2-FC1D-42A2-9C1A-EB03821D85D8}">
      <dgm:prSet/>
      <dgm:spPr/>
      <dgm:t>
        <a:bodyPr/>
        <a:lstStyle/>
        <a:p>
          <a:endParaRPr lang="en-US"/>
        </a:p>
      </dgm:t>
    </dgm:pt>
    <dgm:pt modelId="{EF20AFA5-E8FA-40EC-87BA-2FEE4BEAFB5C}" type="sibTrans" cxnId="{584076B2-FC1D-42A2-9C1A-EB03821D85D8}">
      <dgm:prSet/>
      <dgm:spPr/>
      <dgm:t>
        <a:bodyPr/>
        <a:lstStyle/>
        <a:p>
          <a:endParaRPr lang="en-US"/>
        </a:p>
      </dgm:t>
    </dgm:pt>
    <dgm:pt modelId="{600D3B36-978D-4ADD-8A09-62F356712733}">
      <dgm:prSet phldrT="[Text]" custT="1"/>
      <dgm:spPr/>
      <dgm:t>
        <a:bodyPr/>
        <a:lstStyle/>
        <a:p>
          <a:r>
            <a:rPr lang="en-US" sz="2000" dirty="0"/>
            <a:t>Use Wagon Wheel to Calculate Emissions for Available Categories</a:t>
          </a:r>
        </a:p>
        <a:p>
          <a:r>
            <a:rPr lang="en-US" sz="1400" dirty="0"/>
            <a:t>(March 31, 2019; </a:t>
          </a:r>
          <a:r>
            <a:rPr lang="en-US" sz="1400" i="1" dirty="0"/>
            <a:t>not an option for Bin 3</a:t>
          </a:r>
          <a:r>
            <a:rPr lang="en-US" sz="1400" i="0" dirty="0"/>
            <a:t>)</a:t>
          </a:r>
        </a:p>
      </dgm:t>
    </dgm:pt>
    <dgm:pt modelId="{54B224EC-C364-4975-BB0D-31E27030C37F}" type="parTrans" cxnId="{BB80EE98-AD5A-4816-9119-CDAC1D8F7346}">
      <dgm:prSet/>
      <dgm:spPr/>
      <dgm:t>
        <a:bodyPr/>
        <a:lstStyle/>
        <a:p>
          <a:endParaRPr lang="en-US"/>
        </a:p>
      </dgm:t>
    </dgm:pt>
    <dgm:pt modelId="{69CC15B3-7192-4725-AA4A-01C6D036CC4A}" type="sibTrans" cxnId="{BB80EE98-AD5A-4816-9119-CDAC1D8F7346}">
      <dgm:prSet/>
      <dgm:spPr/>
      <dgm:t>
        <a:bodyPr/>
        <a:lstStyle/>
        <a:p>
          <a:endParaRPr lang="en-US"/>
        </a:p>
      </dgm:t>
    </dgm:pt>
    <dgm:pt modelId="{09F520AB-3AA1-4081-B046-8A5F62B452A7}">
      <dgm:prSet phldrT="[Text]" custT="1"/>
      <dgm:spPr/>
      <dgm:t>
        <a:bodyPr/>
        <a:lstStyle/>
        <a:p>
          <a:r>
            <a:rPr lang="en-US" sz="2000" dirty="0"/>
            <a:t>Accept EPA Defaults via Nonpoint Survey</a:t>
          </a:r>
        </a:p>
        <a:p>
          <a:r>
            <a:rPr lang="en-US" sz="1400" dirty="0"/>
            <a:t>(March 31, 2019 for all categories)</a:t>
          </a:r>
          <a:endParaRPr lang="en-US" sz="1400" i="0" dirty="0"/>
        </a:p>
      </dgm:t>
    </dgm:pt>
    <dgm:pt modelId="{E80E2134-3ADA-40F5-BE45-109A9DDCB2D0}" type="parTrans" cxnId="{0697486A-ACB7-459A-A136-F3A8E4279295}">
      <dgm:prSet/>
      <dgm:spPr/>
      <dgm:t>
        <a:bodyPr/>
        <a:lstStyle/>
        <a:p>
          <a:endParaRPr lang="en-US"/>
        </a:p>
      </dgm:t>
    </dgm:pt>
    <dgm:pt modelId="{4AAF8E31-7839-4C2B-ACD9-43DE8AE945B8}" type="sibTrans" cxnId="{0697486A-ACB7-459A-A136-F3A8E4279295}">
      <dgm:prSet/>
      <dgm:spPr/>
      <dgm:t>
        <a:bodyPr/>
        <a:lstStyle/>
        <a:p>
          <a:endParaRPr lang="en-US"/>
        </a:p>
      </dgm:t>
    </dgm:pt>
    <dgm:pt modelId="{0A09D3FD-977C-4F7F-9FA2-5E92C6067740}">
      <dgm:prSet phldrT="[Text]" custT="1"/>
      <dgm:spPr/>
      <dgm:t>
        <a:bodyPr/>
        <a:lstStyle/>
        <a:p>
          <a:r>
            <a:rPr lang="en-US" sz="2000" dirty="0"/>
            <a:t>Other emissions estimation methods</a:t>
          </a:r>
        </a:p>
        <a:p>
          <a:r>
            <a:rPr lang="en-US" sz="1400" dirty="0"/>
            <a:t>(March 31, 2019 for all categories)</a:t>
          </a:r>
          <a:endParaRPr lang="en-US" sz="1100" dirty="0"/>
        </a:p>
      </dgm:t>
    </dgm:pt>
    <dgm:pt modelId="{D75FB6E0-3295-45C6-97E9-3C557CA257C4}" type="parTrans" cxnId="{1875030E-DB27-46E3-9E8A-7106052411E6}">
      <dgm:prSet/>
      <dgm:spPr/>
      <dgm:t>
        <a:bodyPr/>
        <a:lstStyle/>
        <a:p>
          <a:endParaRPr lang="en-US"/>
        </a:p>
      </dgm:t>
    </dgm:pt>
    <dgm:pt modelId="{26369F3B-B5FC-4C8E-86C3-1CA17F78FB1B}" type="sibTrans" cxnId="{1875030E-DB27-46E3-9E8A-7106052411E6}">
      <dgm:prSet/>
      <dgm:spPr/>
      <dgm:t>
        <a:bodyPr/>
        <a:lstStyle/>
        <a:p>
          <a:endParaRPr lang="en-US"/>
        </a:p>
      </dgm:t>
    </dgm:pt>
    <dgm:pt modelId="{7379F49E-636A-4ADC-A62A-03567E844765}">
      <dgm:prSet phldrT="[Text]"/>
      <dgm:spPr/>
      <dgm:t>
        <a:bodyPr/>
        <a:lstStyle/>
        <a:p>
          <a:r>
            <a:rPr lang="en-US" dirty="0"/>
            <a:t>Nonpoint emissions</a:t>
          </a:r>
        </a:p>
      </dgm:t>
    </dgm:pt>
    <dgm:pt modelId="{661DA058-F37C-435C-9109-2EF66A3DF7B4}" type="sibTrans" cxnId="{1311CF94-D9F1-4A33-8BA2-3383EFA68E30}">
      <dgm:prSet/>
      <dgm:spPr/>
      <dgm:t>
        <a:bodyPr/>
        <a:lstStyle/>
        <a:p>
          <a:endParaRPr lang="en-US"/>
        </a:p>
      </dgm:t>
    </dgm:pt>
    <dgm:pt modelId="{793CD6E5-E647-47C0-B2E0-73C159A7FF57}" type="parTrans" cxnId="{1311CF94-D9F1-4A33-8BA2-3383EFA68E30}">
      <dgm:prSet/>
      <dgm:spPr/>
      <dgm:t>
        <a:bodyPr/>
        <a:lstStyle/>
        <a:p>
          <a:endParaRPr lang="en-US"/>
        </a:p>
      </dgm:t>
    </dgm:pt>
    <dgm:pt modelId="{C2DEBE46-8D88-4AAE-B4BD-D32FA8EF8300}" type="pres">
      <dgm:prSet presAssocID="{894F8C68-A29F-4329-B6F0-1EB8DF5C9932}" presName="diagram" presStyleCnt="0">
        <dgm:presLayoutVars>
          <dgm:chPref val="1"/>
          <dgm:dir/>
          <dgm:animOne val="branch"/>
          <dgm:animLvl val="lvl"/>
          <dgm:resizeHandles val="exact"/>
        </dgm:presLayoutVars>
      </dgm:prSet>
      <dgm:spPr/>
    </dgm:pt>
    <dgm:pt modelId="{30E75416-2FD7-457B-8584-B6FFB59FFDB2}" type="pres">
      <dgm:prSet presAssocID="{7379F49E-636A-4ADC-A62A-03567E844765}" presName="root1" presStyleCnt="0"/>
      <dgm:spPr/>
    </dgm:pt>
    <dgm:pt modelId="{6D532343-E3BB-4EC1-8339-0717C41DA855}" type="pres">
      <dgm:prSet presAssocID="{7379F49E-636A-4ADC-A62A-03567E844765}" presName="LevelOneTextNode" presStyleLbl="node0" presStyleIdx="0" presStyleCnt="1">
        <dgm:presLayoutVars>
          <dgm:chPref val="3"/>
        </dgm:presLayoutVars>
      </dgm:prSet>
      <dgm:spPr/>
    </dgm:pt>
    <dgm:pt modelId="{8679551B-D5BA-4FE5-AB19-EED2BBF09E5C}" type="pres">
      <dgm:prSet presAssocID="{7379F49E-636A-4ADC-A62A-03567E844765}" presName="level2hierChild" presStyleCnt="0"/>
      <dgm:spPr/>
    </dgm:pt>
    <dgm:pt modelId="{2DC7CBFA-CA24-4D44-9A84-8C000C6267D3}" type="pres">
      <dgm:prSet presAssocID="{F03BC54B-1451-4408-BCAA-867B7E440E6E}" presName="conn2-1" presStyleLbl="parChTrans1D2" presStyleIdx="0" presStyleCnt="4"/>
      <dgm:spPr/>
    </dgm:pt>
    <dgm:pt modelId="{2B551B3E-E7EF-48DE-98DC-EAA1D068DD73}" type="pres">
      <dgm:prSet presAssocID="{F03BC54B-1451-4408-BCAA-867B7E440E6E}" presName="connTx" presStyleLbl="parChTrans1D2" presStyleIdx="0" presStyleCnt="4"/>
      <dgm:spPr/>
    </dgm:pt>
    <dgm:pt modelId="{69188117-B2A7-4F44-AC0B-CE464C8F95E6}" type="pres">
      <dgm:prSet presAssocID="{7BC21441-11CB-4E13-A0D7-BAB6676D4B06}" presName="root2" presStyleCnt="0"/>
      <dgm:spPr/>
    </dgm:pt>
    <dgm:pt modelId="{9EF77CCE-F7C8-43B1-97C0-97C66256DA87}" type="pres">
      <dgm:prSet presAssocID="{7BC21441-11CB-4E13-A0D7-BAB6676D4B06}" presName="LevelTwoTextNode" presStyleLbl="node2" presStyleIdx="0" presStyleCnt="4" custScaleX="245175" custLinFactNeighborX="12733">
        <dgm:presLayoutVars>
          <dgm:chPref val="3"/>
        </dgm:presLayoutVars>
      </dgm:prSet>
      <dgm:spPr/>
    </dgm:pt>
    <dgm:pt modelId="{3A18D471-7034-4BB0-B88B-F74B54B883D7}" type="pres">
      <dgm:prSet presAssocID="{7BC21441-11CB-4E13-A0D7-BAB6676D4B06}" presName="level3hierChild" presStyleCnt="0"/>
      <dgm:spPr/>
    </dgm:pt>
    <dgm:pt modelId="{31831C0E-A0DA-4F7C-9AF0-796D8D4768CC}" type="pres">
      <dgm:prSet presAssocID="{54B224EC-C364-4975-BB0D-31E27030C37F}" presName="conn2-1" presStyleLbl="parChTrans1D2" presStyleIdx="1" presStyleCnt="4"/>
      <dgm:spPr/>
    </dgm:pt>
    <dgm:pt modelId="{1B9C0981-FA91-4BB6-BE35-8D05126B8C00}" type="pres">
      <dgm:prSet presAssocID="{54B224EC-C364-4975-BB0D-31E27030C37F}" presName="connTx" presStyleLbl="parChTrans1D2" presStyleIdx="1" presStyleCnt="4"/>
      <dgm:spPr/>
    </dgm:pt>
    <dgm:pt modelId="{742DC441-233D-4BE7-BB2A-CF3A042BFED3}" type="pres">
      <dgm:prSet presAssocID="{600D3B36-978D-4ADD-8A09-62F356712733}" presName="root2" presStyleCnt="0"/>
      <dgm:spPr/>
    </dgm:pt>
    <dgm:pt modelId="{E0FC9C7C-9AB8-4AD7-941B-762F3B31603A}" type="pres">
      <dgm:prSet presAssocID="{600D3B36-978D-4ADD-8A09-62F356712733}" presName="LevelTwoTextNode" presStyleLbl="node2" presStyleIdx="1" presStyleCnt="4" custScaleX="245175" custLinFactNeighborX="12733">
        <dgm:presLayoutVars>
          <dgm:chPref val="3"/>
        </dgm:presLayoutVars>
      </dgm:prSet>
      <dgm:spPr/>
    </dgm:pt>
    <dgm:pt modelId="{803278D9-F481-4212-A9BB-19A99C3C1A4F}" type="pres">
      <dgm:prSet presAssocID="{600D3B36-978D-4ADD-8A09-62F356712733}" presName="level3hierChild" presStyleCnt="0"/>
      <dgm:spPr/>
    </dgm:pt>
    <dgm:pt modelId="{2F160468-E2BE-48A5-8F48-E45E588200EC}" type="pres">
      <dgm:prSet presAssocID="{E80E2134-3ADA-40F5-BE45-109A9DDCB2D0}" presName="conn2-1" presStyleLbl="parChTrans1D2" presStyleIdx="2" presStyleCnt="4"/>
      <dgm:spPr/>
    </dgm:pt>
    <dgm:pt modelId="{F57AF910-D580-44B7-B15F-A134479F4556}" type="pres">
      <dgm:prSet presAssocID="{E80E2134-3ADA-40F5-BE45-109A9DDCB2D0}" presName="connTx" presStyleLbl="parChTrans1D2" presStyleIdx="2" presStyleCnt="4"/>
      <dgm:spPr/>
    </dgm:pt>
    <dgm:pt modelId="{F96258AF-CFAE-4435-9A4F-C67C33F2511E}" type="pres">
      <dgm:prSet presAssocID="{09F520AB-3AA1-4081-B046-8A5F62B452A7}" presName="root2" presStyleCnt="0"/>
      <dgm:spPr/>
    </dgm:pt>
    <dgm:pt modelId="{E7C4019B-41C5-4649-9ECB-578577243B37}" type="pres">
      <dgm:prSet presAssocID="{09F520AB-3AA1-4081-B046-8A5F62B452A7}" presName="LevelTwoTextNode" presStyleLbl="node2" presStyleIdx="2" presStyleCnt="4" custScaleX="245175" custLinFactNeighborX="12733">
        <dgm:presLayoutVars>
          <dgm:chPref val="3"/>
        </dgm:presLayoutVars>
      </dgm:prSet>
      <dgm:spPr/>
    </dgm:pt>
    <dgm:pt modelId="{96B80DF2-DF41-4115-A95B-3C510920B722}" type="pres">
      <dgm:prSet presAssocID="{09F520AB-3AA1-4081-B046-8A5F62B452A7}" presName="level3hierChild" presStyleCnt="0"/>
      <dgm:spPr/>
    </dgm:pt>
    <dgm:pt modelId="{5BE1AD0C-ED8C-4610-B552-69AD691E3B3A}" type="pres">
      <dgm:prSet presAssocID="{D75FB6E0-3295-45C6-97E9-3C557CA257C4}" presName="conn2-1" presStyleLbl="parChTrans1D2" presStyleIdx="3" presStyleCnt="4"/>
      <dgm:spPr/>
    </dgm:pt>
    <dgm:pt modelId="{354E0E69-DD23-49FA-9432-4D9600D89D46}" type="pres">
      <dgm:prSet presAssocID="{D75FB6E0-3295-45C6-97E9-3C557CA257C4}" presName="connTx" presStyleLbl="parChTrans1D2" presStyleIdx="3" presStyleCnt="4"/>
      <dgm:spPr/>
    </dgm:pt>
    <dgm:pt modelId="{A5404D0B-000B-4A95-8AE4-8714FD16B3D2}" type="pres">
      <dgm:prSet presAssocID="{0A09D3FD-977C-4F7F-9FA2-5E92C6067740}" presName="root2" presStyleCnt="0"/>
      <dgm:spPr/>
    </dgm:pt>
    <dgm:pt modelId="{5D265B19-FA71-4272-AA4F-195BCD4BD13C}" type="pres">
      <dgm:prSet presAssocID="{0A09D3FD-977C-4F7F-9FA2-5E92C6067740}" presName="LevelTwoTextNode" presStyleLbl="node2" presStyleIdx="3" presStyleCnt="4" custScaleX="245175" custLinFactNeighborX="12733">
        <dgm:presLayoutVars>
          <dgm:chPref val="3"/>
        </dgm:presLayoutVars>
      </dgm:prSet>
      <dgm:spPr/>
    </dgm:pt>
    <dgm:pt modelId="{E817549B-ABB9-4F6C-BBE8-B82DAD90D4F5}" type="pres">
      <dgm:prSet presAssocID="{0A09D3FD-977C-4F7F-9FA2-5E92C6067740}" presName="level3hierChild" presStyleCnt="0"/>
      <dgm:spPr/>
    </dgm:pt>
  </dgm:ptLst>
  <dgm:cxnLst>
    <dgm:cxn modelId="{9A03CF00-EA67-40FB-9007-AAAC84FDA39F}" type="presOf" srcId="{F03BC54B-1451-4408-BCAA-867B7E440E6E}" destId="{2B551B3E-E7EF-48DE-98DC-EAA1D068DD73}" srcOrd="1" destOrd="0" presId="urn:microsoft.com/office/officeart/2005/8/layout/hierarchy2"/>
    <dgm:cxn modelId="{1561CF0A-9B75-4B64-A8A6-8F5C06A6F0F7}" type="presOf" srcId="{7BC21441-11CB-4E13-A0D7-BAB6676D4B06}" destId="{9EF77CCE-F7C8-43B1-97C0-97C66256DA87}" srcOrd="0" destOrd="0" presId="urn:microsoft.com/office/officeart/2005/8/layout/hierarchy2"/>
    <dgm:cxn modelId="{1875030E-DB27-46E3-9E8A-7106052411E6}" srcId="{7379F49E-636A-4ADC-A62A-03567E844765}" destId="{0A09D3FD-977C-4F7F-9FA2-5E92C6067740}" srcOrd="3" destOrd="0" parTransId="{D75FB6E0-3295-45C6-97E9-3C557CA257C4}" sibTransId="{26369F3B-B5FC-4C8E-86C3-1CA17F78FB1B}"/>
    <dgm:cxn modelId="{A80B7710-3165-49EB-B24C-15684C2C9954}" type="presOf" srcId="{600D3B36-978D-4ADD-8A09-62F356712733}" destId="{E0FC9C7C-9AB8-4AD7-941B-762F3B31603A}" srcOrd="0" destOrd="0" presId="urn:microsoft.com/office/officeart/2005/8/layout/hierarchy2"/>
    <dgm:cxn modelId="{D5A00917-1F3D-43B0-A3AE-4E28B1CC4D19}" type="presOf" srcId="{E80E2134-3ADA-40F5-BE45-109A9DDCB2D0}" destId="{F57AF910-D580-44B7-B15F-A134479F4556}" srcOrd="1" destOrd="0" presId="urn:microsoft.com/office/officeart/2005/8/layout/hierarchy2"/>
    <dgm:cxn modelId="{7FD7E724-DCA1-4B73-AFD9-6AD14080671D}" type="presOf" srcId="{0A09D3FD-977C-4F7F-9FA2-5E92C6067740}" destId="{5D265B19-FA71-4272-AA4F-195BCD4BD13C}" srcOrd="0" destOrd="0" presId="urn:microsoft.com/office/officeart/2005/8/layout/hierarchy2"/>
    <dgm:cxn modelId="{F9464A2F-F6A6-45FD-B8C1-872F6334CBF1}" type="presOf" srcId="{D75FB6E0-3295-45C6-97E9-3C557CA257C4}" destId="{5BE1AD0C-ED8C-4610-B552-69AD691E3B3A}" srcOrd="0" destOrd="0" presId="urn:microsoft.com/office/officeart/2005/8/layout/hierarchy2"/>
    <dgm:cxn modelId="{44C4FA35-EB68-4695-A276-7AC32CDDADDA}" type="presOf" srcId="{894F8C68-A29F-4329-B6F0-1EB8DF5C9932}" destId="{C2DEBE46-8D88-4AAE-B4BD-D32FA8EF8300}" srcOrd="0" destOrd="0" presId="urn:microsoft.com/office/officeart/2005/8/layout/hierarchy2"/>
    <dgm:cxn modelId="{03D60B43-656C-4D7B-8F4F-649E1E350467}" type="presOf" srcId="{54B224EC-C364-4975-BB0D-31E27030C37F}" destId="{1B9C0981-FA91-4BB6-BE35-8D05126B8C00}" srcOrd="1" destOrd="0" presId="urn:microsoft.com/office/officeart/2005/8/layout/hierarchy2"/>
    <dgm:cxn modelId="{0697486A-ACB7-459A-A136-F3A8E4279295}" srcId="{7379F49E-636A-4ADC-A62A-03567E844765}" destId="{09F520AB-3AA1-4081-B046-8A5F62B452A7}" srcOrd="2" destOrd="0" parTransId="{E80E2134-3ADA-40F5-BE45-109A9DDCB2D0}" sibTransId="{4AAF8E31-7839-4C2B-ACD9-43DE8AE945B8}"/>
    <dgm:cxn modelId="{6E21EA51-6013-430F-994D-6C037E539737}" type="presOf" srcId="{F03BC54B-1451-4408-BCAA-867B7E440E6E}" destId="{2DC7CBFA-CA24-4D44-9A84-8C000C6267D3}" srcOrd="0" destOrd="0" presId="urn:microsoft.com/office/officeart/2005/8/layout/hierarchy2"/>
    <dgm:cxn modelId="{1311CF94-D9F1-4A33-8BA2-3383EFA68E30}" srcId="{894F8C68-A29F-4329-B6F0-1EB8DF5C9932}" destId="{7379F49E-636A-4ADC-A62A-03567E844765}" srcOrd="0" destOrd="0" parTransId="{793CD6E5-E647-47C0-B2E0-73C159A7FF57}" sibTransId="{661DA058-F37C-435C-9109-2EF66A3DF7B4}"/>
    <dgm:cxn modelId="{EB2B9595-D15E-4E1E-A79A-F5FC7944AFAF}" type="presOf" srcId="{7379F49E-636A-4ADC-A62A-03567E844765}" destId="{6D532343-E3BB-4EC1-8339-0717C41DA855}" srcOrd="0" destOrd="0" presId="urn:microsoft.com/office/officeart/2005/8/layout/hierarchy2"/>
    <dgm:cxn modelId="{BB80EE98-AD5A-4816-9119-CDAC1D8F7346}" srcId="{7379F49E-636A-4ADC-A62A-03567E844765}" destId="{600D3B36-978D-4ADD-8A09-62F356712733}" srcOrd="1" destOrd="0" parTransId="{54B224EC-C364-4975-BB0D-31E27030C37F}" sibTransId="{69CC15B3-7192-4725-AA4A-01C6D036CC4A}"/>
    <dgm:cxn modelId="{584076B2-FC1D-42A2-9C1A-EB03821D85D8}" srcId="{7379F49E-636A-4ADC-A62A-03567E844765}" destId="{7BC21441-11CB-4E13-A0D7-BAB6676D4B06}" srcOrd="0" destOrd="0" parTransId="{F03BC54B-1451-4408-BCAA-867B7E440E6E}" sibTransId="{EF20AFA5-E8FA-40EC-87BA-2FEE4BEAFB5C}"/>
    <dgm:cxn modelId="{C725ABB7-B99C-4C21-BAC6-9D88502ED169}" type="presOf" srcId="{D75FB6E0-3295-45C6-97E9-3C557CA257C4}" destId="{354E0E69-DD23-49FA-9432-4D9600D89D46}" srcOrd="1" destOrd="0" presId="urn:microsoft.com/office/officeart/2005/8/layout/hierarchy2"/>
    <dgm:cxn modelId="{82659AC6-4C55-4FE4-AD1E-31880622EC86}" type="presOf" srcId="{09F520AB-3AA1-4081-B046-8A5F62B452A7}" destId="{E7C4019B-41C5-4649-9ECB-578577243B37}" srcOrd="0" destOrd="0" presId="urn:microsoft.com/office/officeart/2005/8/layout/hierarchy2"/>
    <dgm:cxn modelId="{8C22DFDA-9B94-49E7-9B79-68434AC0B195}" type="presOf" srcId="{E80E2134-3ADA-40F5-BE45-109A9DDCB2D0}" destId="{2F160468-E2BE-48A5-8F48-E45E588200EC}" srcOrd="0" destOrd="0" presId="urn:microsoft.com/office/officeart/2005/8/layout/hierarchy2"/>
    <dgm:cxn modelId="{677A1BFC-F8B1-4A1C-9487-822F72A3E237}" type="presOf" srcId="{54B224EC-C364-4975-BB0D-31E27030C37F}" destId="{31831C0E-A0DA-4F7C-9AF0-796D8D4768CC}" srcOrd="0" destOrd="0" presId="urn:microsoft.com/office/officeart/2005/8/layout/hierarchy2"/>
    <dgm:cxn modelId="{D2EB6761-E0DD-439B-B073-F52891B84043}" type="presParOf" srcId="{C2DEBE46-8D88-4AAE-B4BD-D32FA8EF8300}" destId="{30E75416-2FD7-457B-8584-B6FFB59FFDB2}" srcOrd="0" destOrd="0" presId="urn:microsoft.com/office/officeart/2005/8/layout/hierarchy2"/>
    <dgm:cxn modelId="{EB9CA999-32CA-4200-882A-5D8160317222}" type="presParOf" srcId="{30E75416-2FD7-457B-8584-B6FFB59FFDB2}" destId="{6D532343-E3BB-4EC1-8339-0717C41DA855}" srcOrd="0" destOrd="0" presId="urn:microsoft.com/office/officeart/2005/8/layout/hierarchy2"/>
    <dgm:cxn modelId="{0A3EDF31-67F6-48B0-AD03-4896ED350BD4}" type="presParOf" srcId="{30E75416-2FD7-457B-8584-B6FFB59FFDB2}" destId="{8679551B-D5BA-4FE5-AB19-EED2BBF09E5C}" srcOrd="1" destOrd="0" presId="urn:microsoft.com/office/officeart/2005/8/layout/hierarchy2"/>
    <dgm:cxn modelId="{8AB1E937-611E-4160-93A4-FF6273456588}" type="presParOf" srcId="{8679551B-D5BA-4FE5-AB19-EED2BBF09E5C}" destId="{2DC7CBFA-CA24-4D44-9A84-8C000C6267D3}" srcOrd="0" destOrd="0" presId="urn:microsoft.com/office/officeart/2005/8/layout/hierarchy2"/>
    <dgm:cxn modelId="{7DF16014-C1F3-434B-9594-712B8E0873AF}" type="presParOf" srcId="{2DC7CBFA-CA24-4D44-9A84-8C000C6267D3}" destId="{2B551B3E-E7EF-48DE-98DC-EAA1D068DD73}" srcOrd="0" destOrd="0" presId="urn:microsoft.com/office/officeart/2005/8/layout/hierarchy2"/>
    <dgm:cxn modelId="{01035621-A196-4A03-8F1E-03983A53543B}" type="presParOf" srcId="{8679551B-D5BA-4FE5-AB19-EED2BBF09E5C}" destId="{69188117-B2A7-4F44-AC0B-CE464C8F95E6}" srcOrd="1" destOrd="0" presId="urn:microsoft.com/office/officeart/2005/8/layout/hierarchy2"/>
    <dgm:cxn modelId="{FCEC1E1A-EE8A-41DE-8CD1-ECF0661DDF40}" type="presParOf" srcId="{69188117-B2A7-4F44-AC0B-CE464C8F95E6}" destId="{9EF77CCE-F7C8-43B1-97C0-97C66256DA87}" srcOrd="0" destOrd="0" presId="urn:microsoft.com/office/officeart/2005/8/layout/hierarchy2"/>
    <dgm:cxn modelId="{EDFF453B-DE3E-4AF7-A40A-FB2AA735A95F}" type="presParOf" srcId="{69188117-B2A7-4F44-AC0B-CE464C8F95E6}" destId="{3A18D471-7034-4BB0-B88B-F74B54B883D7}" srcOrd="1" destOrd="0" presId="urn:microsoft.com/office/officeart/2005/8/layout/hierarchy2"/>
    <dgm:cxn modelId="{BA42D615-2DE3-4C86-9FC8-DF7B258AE21C}" type="presParOf" srcId="{8679551B-D5BA-4FE5-AB19-EED2BBF09E5C}" destId="{31831C0E-A0DA-4F7C-9AF0-796D8D4768CC}" srcOrd="2" destOrd="0" presId="urn:microsoft.com/office/officeart/2005/8/layout/hierarchy2"/>
    <dgm:cxn modelId="{07C01E4C-72FC-4CB7-BC77-C6D173F709AC}" type="presParOf" srcId="{31831C0E-A0DA-4F7C-9AF0-796D8D4768CC}" destId="{1B9C0981-FA91-4BB6-BE35-8D05126B8C00}" srcOrd="0" destOrd="0" presId="urn:microsoft.com/office/officeart/2005/8/layout/hierarchy2"/>
    <dgm:cxn modelId="{CAED2B21-1539-4449-9BB3-7E3091B57C7D}" type="presParOf" srcId="{8679551B-D5BA-4FE5-AB19-EED2BBF09E5C}" destId="{742DC441-233D-4BE7-BB2A-CF3A042BFED3}" srcOrd="3" destOrd="0" presId="urn:microsoft.com/office/officeart/2005/8/layout/hierarchy2"/>
    <dgm:cxn modelId="{9171494A-89AD-4C66-857B-57FAF83F9A04}" type="presParOf" srcId="{742DC441-233D-4BE7-BB2A-CF3A042BFED3}" destId="{E0FC9C7C-9AB8-4AD7-941B-762F3B31603A}" srcOrd="0" destOrd="0" presId="urn:microsoft.com/office/officeart/2005/8/layout/hierarchy2"/>
    <dgm:cxn modelId="{DE225FA6-7752-4469-AF56-8D0859DD5692}" type="presParOf" srcId="{742DC441-233D-4BE7-BB2A-CF3A042BFED3}" destId="{803278D9-F481-4212-A9BB-19A99C3C1A4F}" srcOrd="1" destOrd="0" presId="urn:microsoft.com/office/officeart/2005/8/layout/hierarchy2"/>
    <dgm:cxn modelId="{65E98CA6-54FF-40BB-8A86-D4080F52B908}" type="presParOf" srcId="{8679551B-D5BA-4FE5-AB19-EED2BBF09E5C}" destId="{2F160468-E2BE-48A5-8F48-E45E588200EC}" srcOrd="4" destOrd="0" presId="urn:microsoft.com/office/officeart/2005/8/layout/hierarchy2"/>
    <dgm:cxn modelId="{1FD086A2-6B13-49DC-A8E6-E4AC296ACA0D}" type="presParOf" srcId="{2F160468-E2BE-48A5-8F48-E45E588200EC}" destId="{F57AF910-D580-44B7-B15F-A134479F4556}" srcOrd="0" destOrd="0" presId="urn:microsoft.com/office/officeart/2005/8/layout/hierarchy2"/>
    <dgm:cxn modelId="{9882C346-0CCB-437D-8A31-5A68C780A010}" type="presParOf" srcId="{8679551B-D5BA-4FE5-AB19-EED2BBF09E5C}" destId="{F96258AF-CFAE-4435-9A4F-C67C33F2511E}" srcOrd="5" destOrd="0" presId="urn:microsoft.com/office/officeart/2005/8/layout/hierarchy2"/>
    <dgm:cxn modelId="{62AF966A-F76B-4A66-8E84-F82845E7C885}" type="presParOf" srcId="{F96258AF-CFAE-4435-9A4F-C67C33F2511E}" destId="{E7C4019B-41C5-4649-9ECB-578577243B37}" srcOrd="0" destOrd="0" presId="urn:microsoft.com/office/officeart/2005/8/layout/hierarchy2"/>
    <dgm:cxn modelId="{3C36965D-CCB5-4A72-AC15-57C18A0A50B8}" type="presParOf" srcId="{F96258AF-CFAE-4435-9A4F-C67C33F2511E}" destId="{96B80DF2-DF41-4115-A95B-3C510920B722}" srcOrd="1" destOrd="0" presId="urn:microsoft.com/office/officeart/2005/8/layout/hierarchy2"/>
    <dgm:cxn modelId="{CCCEE67D-1031-480D-A2EA-2EC233D3DCD7}" type="presParOf" srcId="{8679551B-D5BA-4FE5-AB19-EED2BBF09E5C}" destId="{5BE1AD0C-ED8C-4610-B552-69AD691E3B3A}" srcOrd="6" destOrd="0" presId="urn:microsoft.com/office/officeart/2005/8/layout/hierarchy2"/>
    <dgm:cxn modelId="{42F9A7A8-874B-4691-8B85-5EF92E51F0C1}" type="presParOf" srcId="{5BE1AD0C-ED8C-4610-B552-69AD691E3B3A}" destId="{354E0E69-DD23-49FA-9432-4D9600D89D46}" srcOrd="0" destOrd="0" presId="urn:microsoft.com/office/officeart/2005/8/layout/hierarchy2"/>
    <dgm:cxn modelId="{AC36D4BC-7AE0-46C4-BEE3-BD6D5412A75E}" type="presParOf" srcId="{8679551B-D5BA-4FE5-AB19-EED2BBF09E5C}" destId="{A5404D0B-000B-4A95-8AE4-8714FD16B3D2}" srcOrd="7" destOrd="0" presId="urn:microsoft.com/office/officeart/2005/8/layout/hierarchy2"/>
    <dgm:cxn modelId="{57DCAE23-FA12-41D8-AA63-3FA4D8B9CE7B}" type="presParOf" srcId="{A5404D0B-000B-4A95-8AE4-8714FD16B3D2}" destId="{5D265B19-FA71-4272-AA4F-195BCD4BD13C}" srcOrd="0" destOrd="0" presId="urn:microsoft.com/office/officeart/2005/8/layout/hierarchy2"/>
    <dgm:cxn modelId="{2060D917-522B-44EF-B48C-5E93F63DF80A}" type="presParOf" srcId="{A5404D0B-000B-4A95-8AE4-8714FD16B3D2}" destId="{E817549B-ABB9-4F6C-BBE8-B82DAD90D4F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1CE4B6-CCC8-401E-BF5C-8EB282E54AA9}">
      <dsp:nvSpPr>
        <dsp:cNvPr id="0" name=""/>
        <dsp:cNvSpPr/>
      </dsp:nvSpPr>
      <dsp:spPr>
        <a:xfrm>
          <a:off x="2903" y="20121"/>
          <a:ext cx="1745654" cy="345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Bin 1</a:t>
          </a:r>
        </a:p>
      </dsp:txBody>
      <dsp:txXfrm>
        <a:off x="2903" y="20121"/>
        <a:ext cx="1745654" cy="345600"/>
      </dsp:txXfrm>
    </dsp:sp>
    <dsp:sp modelId="{4FF6B4DF-4430-44FD-8453-A86B06BA2EA1}">
      <dsp:nvSpPr>
        <dsp:cNvPr id="0" name=""/>
        <dsp:cNvSpPr/>
      </dsp:nvSpPr>
      <dsp:spPr>
        <a:xfrm>
          <a:off x="2903" y="365721"/>
          <a:ext cx="1745654" cy="4216320"/>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a:t>Agricultural Pesticides</a:t>
          </a:r>
        </a:p>
        <a:p>
          <a:pPr marL="114300" lvl="1" indent="-114300" algn="l" defTabSz="533400">
            <a:lnSpc>
              <a:spcPct val="90000"/>
            </a:lnSpc>
            <a:spcBef>
              <a:spcPct val="0"/>
            </a:spcBef>
            <a:spcAft>
              <a:spcPct val="15000"/>
            </a:spcAft>
            <a:buChar char="•"/>
          </a:pPr>
          <a:r>
            <a:rPr lang="en-US" sz="1200" b="1" kern="1200" dirty="0"/>
            <a:t>Agricultural Tilling</a:t>
          </a:r>
        </a:p>
        <a:p>
          <a:pPr marL="114300" lvl="1" indent="-114300" algn="l" defTabSz="533400">
            <a:lnSpc>
              <a:spcPct val="90000"/>
            </a:lnSpc>
            <a:spcBef>
              <a:spcPct val="0"/>
            </a:spcBef>
            <a:spcAft>
              <a:spcPct val="15000"/>
            </a:spcAft>
            <a:buChar char="•"/>
          </a:pPr>
          <a:r>
            <a:rPr lang="en-US" sz="1200" b="1" kern="1200" dirty="0"/>
            <a:t>Asphalt Paving</a:t>
          </a:r>
        </a:p>
        <a:p>
          <a:pPr marL="114300" lvl="1" indent="-114300" algn="l" defTabSz="533400">
            <a:lnSpc>
              <a:spcPct val="90000"/>
            </a:lnSpc>
            <a:spcBef>
              <a:spcPct val="0"/>
            </a:spcBef>
            <a:spcAft>
              <a:spcPct val="15000"/>
            </a:spcAft>
            <a:buChar char="•"/>
          </a:pPr>
          <a:r>
            <a:rPr lang="en-US" sz="1200" b="1" kern="1200" dirty="0"/>
            <a:t>Aviation Gasoline, Stage 1 &amp; 2</a:t>
          </a:r>
        </a:p>
        <a:p>
          <a:pPr marL="114300" lvl="1" indent="-114300" algn="l" defTabSz="533400">
            <a:lnSpc>
              <a:spcPct val="90000"/>
            </a:lnSpc>
            <a:spcBef>
              <a:spcPct val="0"/>
            </a:spcBef>
            <a:spcAft>
              <a:spcPct val="15000"/>
            </a:spcAft>
            <a:buChar char="•"/>
          </a:pPr>
          <a:r>
            <a:rPr lang="en-US" sz="1200" b="1" kern="1200" dirty="0"/>
            <a:t>Composting</a:t>
          </a:r>
        </a:p>
        <a:p>
          <a:pPr marL="114300" lvl="1" indent="-114300" algn="l" defTabSz="533400">
            <a:lnSpc>
              <a:spcPct val="90000"/>
            </a:lnSpc>
            <a:spcBef>
              <a:spcPct val="0"/>
            </a:spcBef>
            <a:spcAft>
              <a:spcPct val="15000"/>
            </a:spcAft>
            <a:buChar char="•"/>
          </a:pPr>
          <a:r>
            <a:rPr lang="en-US" sz="1200" b="1" kern="1200" dirty="0"/>
            <a:t>Residential Construction Dust</a:t>
          </a:r>
        </a:p>
        <a:p>
          <a:pPr marL="114300" lvl="1" indent="-114300" algn="l" defTabSz="533400">
            <a:lnSpc>
              <a:spcPct val="90000"/>
            </a:lnSpc>
            <a:spcBef>
              <a:spcPct val="0"/>
            </a:spcBef>
            <a:spcAft>
              <a:spcPct val="15000"/>
            </a:spcAft>
            <a:buChar char="•"/>
          </a:pPr>
          <a:r>
            <a:rPr lang="en-US" sz="1200" b="1" kern="1200" dirty="0"/>
            <a:t>Non-residential Construction Dust</a:t>
          </a:r>
        </a:p>
        <a:p>
          <a:pPr marL="114300" lvl="1" indent="-114300" algn="l" defTabSz="533400">
            <a:lnSpc>
              <a:spcPct val="90000"/>
            </a:lnSpc>
            <a:spcBef>
              <a:spcPct val="0"/>
            </a:spcBef>
            <a:spcAft>
              <a:spcPct val="15000"/>
            </a:spcAft>
            <a:buChar char="•"/>
          </a:pPr>
          <a:r>
            <a:rPr lang="en-US" sz="1200" b="1" kern="1200" dirty="0"/>
            <a:t>Road Construction Dust</a:t>
          </a:r>
        </a:p>
        <a:p>
          <a:pPr marL="114300" lvl="1" indent="-114300" algn="l" defTabSz="533400">
            <a:lnSpc>
              <a:spcPct val="90000"/>
            </a:lnSpc>
            <a:spcBef>
              <a:spcPct val="0"/>
            </a:spcBef>
            <a:spcAft>
              <a:spcPct val="15000"/>
            </a:spcAft>
            <a:buChar char="•"/>
          </a:pPr>
          <a:r>
            <a:rPr lang="en-US" sz="1200" b="1" kern="1200" dirty="0"/>
            <a:t>Mining &amp; Quarrying</a:t>
          </a:r>
        </a:p>
        <a:p>
          <a:pPr marL="114300" lvl="1" indent="-114300" algn="l" defTabSz="533400">
            <a:lnSpc>
              <a:spcPct val="90000"/>
            </a:lnSpc>
            <a:spcBef>
              <a:spcPct val="0"/>
            </a:spcBef>
            <a:spcAft>
              <a:spcPct val="15000"/>
            </a:spcAft>
            <a:buChar char="•"/>
          </a:pPr>
          <a:r>
            <a:rPr lang="en-US" sz="1200" b="1" kern="1200" dirty="0"/>
            <a:t>Open Burning Residential Household Waste</a:t>
          </a:r>
        </a:p>
        <a:p>
          <a:pPr marL="114300" lvl="1" indent="-114300" algn="l" defTabSz="533400">
            <a:lnSpc>
              <a:spcPct val="90000"/>
            </a:lnSpc>
            <a:spcBef>
              <a:spcPct val="0"/>
            </a:spcBef>
            <a:spcAft>
              <a:spcPct val="15000"/>
            </a:spcAft>
            <a:buChar char="•"/>
          </a:pPr>
          <a:r>
            <a:rPr lang="en-US" sz="1200" b="1" kern="1200" dirty="0"/>
            <a:t>Open Burning Yard Waste</a:t>
          </a:r>
        </a:p>
        <a:p>
          <a:pPr marL="114300" lvl="1" indent="-114300" algn="l" defTabSz="533400">
            <a:lnSpc>
              <a:spcPct val="90000"/>
            </a:lnSpc>
            <a:spcBef>
              <a:spcPct val="0"/>
            </a:spcBef>
            <a:spcAft>
              <a:spcPct val="15000"/>
            </a:spcAft>
            <a:buChar char="•"/>
          </a:pPr>
          <a:r>
            <a:rPr lang="en-US" sz="1200" b="1" kern="1200" dirty="0"/>
            <a:t>Residential Charcoal Grilling</a:t>
          </a:r>
        </a:p>
        <a:p>
          <a:pPr marL="114300" lvl="1" indent="-114300" algn="l" defTabSz="533400">
            <a:lnSpc>
              <a:spcPct val="90000"/>
            </a:lnSpc>
            <a:spcBef>
              <a:spcPct val="0"/>
            </a:spcBef>
            <a:spcAft>
              <a:spcPct val="15000"/>
            </a:spcAft>
            <a:buChar char="•"/>
          </a:pPr>
          <a:r>
            <a:rPr lang="en-US" sz="1200" b="1" kern="1200" dirty="0"/>
            <a:t>Residential Heating (non-wood)</a:t>
          </a:r>
        </a:p>
      </dsp:txBody>
      <dsp:txXfrm>
        <a:off x="2903" y="365721"/>
        <a:ext cx="1745654" cy="4216320"/>
      </dsp:txXfrm>
    </dsp:sp>
    <dsp:sp modelId="{F10A97DE-5321-4B11-862B-525B39F1E5DC}">
      <dsp:nvSpPr>
        <dsp:cNvPr id="0" name=""/>
        <dsp:cNvSpPr/>
      </dsp:nvSpPr>
      <dsp:spPr>
        <a:xfrm>
          <a:off x="1992949" y="20121"/>
          <a:ext cx="1745654" cy="345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Bin 2A</a:t>
          </a:r>
        </a:p>
      </dsp:txBody>
      <dsp:txXfrm>
        <a:off x="1992949" y="20121"/>
        <a:ext cx="1745654" cy="345600"/>
      </dsp:txXfrm>
    </dsp:sp>
    <dsp:sp modelId="{E9E10322-715B-43ED-AE0A-7D234F464EE2}">
      <dsp:nvSpPr>
        <dsp:cNvPr id="0" name=""/>
        <dsp:cNvSpPr/>
      </dsp:nvSpPr>
      <dsp:spPr>
        <a:xfrm>
          <a:off x="1992949" y="365721"/>
          <a:ext cx="1745654" cy="4216320"/>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a:t>Commercial Cooking</a:t>
          </a:r>
        </a:p>
        <a:p>
          <a:pPr marL="114300" lvl="1" indent="-114300" algn="l" defTabSz="533400">
            <a:lnSpc>
              <a:spcPct val="90000"/>
            </a:lnSpc>
            <a:spcBef>
              <a:spcPct val="0"/>
            </a:spcBef>
            <a:spcAft>
              <a:spcPct val="15000"/>
            </a:spcAft>
            <a:buChar char="•"/>
          </a:pPr>
          <a:r>
            <a:rPr lang="en-US" sz="1200" b="1" kern="1200" dirty="0"/>
            <a:t>Human &amp; Animal Cremation (including Hg)</a:t>
          </a:r>
        </a:p>
        <a:p>
          <a:pPr marL="114300" lvl="1" indent="-114300" algn="l" defTabSz="533400">
            <a:lnSpc>
              <a:spcPct val="90000"/>
            </a:lnSpc>
            <a:spcBef>
              <a:spcPct val="0"/>
            </a:spcBef>
            <a:spcAft>
              <a:spcPct val="15000"/>
            </a:spcAft>
            <a:buChar char="•"/>
          </a:pPr>
          <a:r>
            <a:rPr lang="en-US" sz="1200" b="1" kern="1200" dirty="0"/>
            <a:t>Mercury from Landfills</a:t>
          </a:r>
        </a:p>
        <a:p>
          <a:pPr marL="114300" lvl="1" indent="-114300" algn="l" defTabSz="533400">
            <a:lnSpc>
              <a:spcPct val="90000"/>
            </a:lnSpc>
            <a:spcBef>
              <a:spcPct val="0"/>
            </a:spcBef>
            <a:spcAft>
              <a:spcPct val="15000"/>
            </a:spcAft>
            <a:buChar char="•"/>
          </a:pPr>
          <a:r>
            <a:rPr lang="en-US" sz="1200" b="1" kern="1200" dirty="0"/>
            <a:t>Other Nonpoint Mercury</a:t>
          </a:r>
        </a:p>
      </dsp:txBody>
      <dsp:txXfrm>
        <a:off x="1992949" y="365721"/>
        <a:ext cx="1745654" cy="4216320"/>
      </dsp:txXfrm>
    </dsp:sp>
    <dsp:sp modelId="{7022A066-9027-4542-A78B-484BA18DFB98}">
      <dsp:nvSpPr>
        <dsp:cNvPr id="0" name=""/>
        <dsp:cNvSpPr/>
      </dsp:nvSpPr>
      <dsp:spPr>
        <a:xfrm>
          <a:off x="3982995" y="20121"/>
          <a:ext cx="1745654" cy="345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Bin 2B</a:t>
          </a:r>
        </a:p>
      </dsp:txBody>
      <dsp:txXfrm>
        <a:off x="3982995" y="20121"/>
        <a:ext cx="1745654" cy="345600"/>
      </dsp:txXfrm>
    </dsp:sp>
    <dsp:sp modelId="{12F360E4-49EE-4044-BA34-5C878A5926BA}">
      <dsp:nvSpPr>
        <dsp:cNvPr id="0" name=""/>
        <dsp:cNvSpPr/>
      </dsp:nvSpPr>
      <dsp:spPr>
        <a:xfrm>
          <a:off x="3982995" y="365721"/>
          <a:ext cx="1745654" cy="4216320"/>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a:t>Agricultural Dust (from hooves)</a:t>
          </a:r>
        </a:p>
        <a:p>
          <a:pPr marL="114300" lvl="1" indent="-114300" algn="l" defTabSz="533400">
            <a:lnSpc>
              <a:spcPct val="90000"/>
            </a:lnSpc>
            <a:spcBef>
              <a:spcPct val="0"/>
            </a:spcBef>
            <a:spcAft>
              <a:spcPct val="15000"/>
            </a:spcAft>
            <a:buChar char="•"/>
          </a:pPr>
          <a:r>
            <a:rPr lang="en-US" sz="1200" b="1" kern="1200" dirty="0"/>
            <a:t>Open Burning Land Clearing Debris</a:t>
          </a:r>
        </a:p>
        <a:p>
          <a:pPr marL="114300" lvl="1" indent="-114300" algn="l" defTabSz="533400">
            <a:lnSpc>
              <a:spcPct val="90000"/>
            </a:lnSpc>
            <a:spcBef>
              <a:spcPct val="0"/>
            </a:spcBef>
            <a:spcAft>
              <a:spcPct val="15000"/>
            </a:spcAft>
            <a:buChar char="•"/>
          </a:pPr>
          <a:r>
            <a:rPr lang="en-US" sz="1200" b="1" kern="1200" dirty="0"/>
            <a:t>Road Dust: Paved &amp; Unpaved</a:t>
          </a:r>
        </a:p>
        <a:p>
          <a:pPr marL="114300" lvl="1" indent="-114300" algn="l" defTabSz="533400">
            <a:lnSpc>
              <a:spcPct val="90000"/>
            </a:lnSpc>
            <a:spcBef>
              <a:spcPct val="0"/>
            </a:spcBef>
            <a:spcAft>
              <a:spcPct val="15000"/>
            </a:spcAft>
            <a:buChar char="•"/>
          </a:pPr>
          <a:r>
            <a:rPr lang="en-US" sz="1200" b="1" kern="1200" dirty="0"/>
            <a:t>Residential Wood Combustion</a:t>
          </a:r>
        </a:p>
        <a:p>
          <a:pPr marL="114300" lvl="1" indent="-114300" algn="l" defTabSz="533400">
            <a:lnSpc>
              <a:spcPct val="90000"/>
            </a:lnSpc>
            <a:spcBef>
              <a:spcPct val="0"/>
            </a:spcBef>
            <a:spcAft>
              <a:spcPct val="15000"/>
            </a:spcAft>
            <a:buChar char="•"/>
          </a:pPr>
          <a:r>
            <a:rPr lang="en-US" sz="1200" kern="1200" dirty="0"/>
            <a:t>Agricultural Livestock Waste</a:t>
          </a:r>
        </a:p>
        <a:p>
          <a:pPr marL="114300" lvl="1" indent="-114300" algn="l" defTabSz="533400">
            <a:lnSpc>
              <a:spcPct val="90000"/>
            </a:lnSpc>
            <a:spcBef>
              <a:spcPct val="0"/>
            </a:spcBef>
            <a:spcAft>
              <a:spcPct val="15000"/>
            </a:spcAft>
            <a:buChar char="•"/>
          </a:pPr>
          <a:r>
            <a:rPr lang="en-US" sz="1200" kern="1200" dirty="0"/>
            <a:t>Agricultural Fertilizer Application</a:t>
          </a:r>
        </a:p>
        <a:p>
          <a:pPr marL="114300" lvl="1" indent="-114300" algn="l" defTabSz="533400">
            <a:lnSpc>
              <a:spcPct val="90000"/>
            </a:lnSpc>
            <a:spcBef>
              <a:spcPct val="0"/>
            </a:spcBef>
            <a:spcAft>
              <a:spcPct val="15000"/>
            </a:spcAft>
            <a:buChar char="•"/>
          </a:pPr>
          <a:r>
            <a:rPr lang="en-US" sz="1200" kern="1200" dirty="0"/>
            <a:t>Portable Fuel Containers</a:t>
          </a:r>
        </a:p>
        <a:p>
          <a:pPr marL="114300" lvl="1" indent="-114300" algn="l" defTabSz="533400">
            <a:lnSpc>
              <a:spcPct val="90000"/>
            </a:lnSpc>
            <a:spcBef>
              <a:spcPct val="0"/>
            </a:spcBef>
            <a:spcAft>
              <a:spcPct val="15000"/>
            </a:spcAft>
            <a:buChar char="•"/>
          </a:pPr>
          <a:r>
            <a:rPr lang="en-US" sz="1200" kern="1200" dirty="0"/>
            <a:t>Biogenics</a:t>
          </a:r>
        </a:p>
      </dsp:txBody>
      <dsp:txXfrm>
        <a:off x="3982995" y="365721"/>
        <a:ext cx="1745654" cy="4216320"/>
      </dsp:txXfrm>
    </dsp:sp>
    <dsp:sp modelId="{31B2FB7C-9D49-4629-8A46-104DE20AB733}">
      <dsp:nvSpPr>
        <dsp:cNvPr id="0" name=""/>
        <dsp:cNvSpPr/>
      </dsp:nvSpPr>
      <dsp:spPr>
        <a:xfrm>
          <a:off x="5973042" y="20121"/>
          <a:ext cx="1745654" cy="345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US" sz="1200" kern="1200" dirty="0"/>
            <a:t>Bin 3</a:t>
          </a:r>
        </a:p>
      </dsp:txBody>
      <dsp:txXfrm>
        <a:off x="5973042" y="20121"/>
        <a:ext cx="1745654" cy="345600"/>
      </dsp:txXfrm>
    </dsp:sp>
    <dsp:sp modelId="{E48EC0CE-B675-4C41-B6BC-624389CF0B81}">
      <dsp:nvSpPr>
        <dsp:cNvPr id="0" name=""/>
        <dsp:cNvSpPr/>
      </dsp:nvSpPr>
      <dsp:spPr>
        <a:xfrm>
          <a:off x="5973042" y="365721"/>
          <a:ext cx="1745654" cy="4216320"/>
        </a:xfrm>
        <a:prstGeom prst="rect">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a:t>ICI Fuel Combustion</a:t>
          </a:r>
        </a:p>
        <a:p>
          <a:pPr marL="114300" lvl="1" indent="-114300" algn="l" defTabSz="533400">
            <a:lnSpc>
              <a:spcPct val="90000"/>
            </a:lnSpc>
            <a:spcBef>
              <a:spcPct val="0"/>
            </a:spcBef>
            <a:spcAft>
              <a:spcPct val="15000"/>
            </a:spcAft>
            <a:buChar char="•"/>
          </a:pPr>
          <a:r>
            <a:rPr lang="en-US" sz="1200" kern="1200" dirty="0"/>
            <a:t>Oil and Gas Production &amp; Exploration</a:t>
          </a:r>
        </a:p>
        <a:p>
          <a:pPr marL="114300" lvl="1" indent="-114300" algn="l" defTabSz="533400">
            <a:lnSpc>
              <a:spcPct val="90000"/>
            </a:lnSpc>
            <a:spcBef>
              <a:spcPct val="0"/>
            </a:spcBef>
            <a:spcAft>
              <a:spcPct val="15000"/>
            </a:spcAft>
            <a:buChar char="•"/>
          </a:pPr>
          <a:r>
            <a:rPr lang="en-US" sz="1200" b="1" kern="1200" dirty="0"/>
            <a:t>Solvents</a:t>
          </a:r>
        </a:p>
        <a:p>
          <a:pPr marL="114300" lvl="1" indent="-114300" algn="l" defTabSz="533400">
            <a:lnSpc>
              <a:spcPct val="90000"/>
            </a:lnSpc>
            <a:spcBef>
              <a:spcPct val="0"/>
            </a:spcBef>
            <a:spcAft>
              <a:spcPct val="15000"/>
            </a:spcAft>
            <a:buChar char="•"/>
          </a:pPr>
          <a:r>
            <a:rPr lang="en-US" sz="1200" b="1" kern="1200" dirty="0"/>
            <a:t>Stage 1 Gasoline Distribution</a:t>
          </a:r>
        </a:p>
        <a:p>
          <a:pPr marL="114300" lvl="1" indent="-114300" algn="l" defTabSz="533400">
            <a:lnSpc>
              <a:spcPct val="90000"/>
            </a:lnSpc>
            <a:spcBef>
              <a:spcPct val="0"/>
            </a:spcBef>
            <a:spcAft>
              <a:spcPct val="15000"/>
            </a:spcAft>
            <a:buChar char="•"/>
          </a:pPr>
          <a:r>
            <a:rPr lang="en-US" sz="1200" kern="1200" dirty="0"/>
            <a:t>POTWs</a:t>
          </a:r>
        </a:p>
      </dsp:txBody>
      <dsp:txXfrm>
        <a:off x="5973042" y="365721"/>
        <a:ext cx="1745654" cy="42163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532343-E3BB-4EC1-8339-0717C41DA855}">
      <dsp:nvSpPr>
        <dsp:cNvPr id="0" name=""/>
        <dsp:cNvSpPr/>
      </dsp:nvSpPr>
      <dsp:spPr>
        <a:xfrm>
          <a:off x="216326" y="1708107"/>
          <a:ext cx="1976676" cy="98833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n-US" sz="3100" kern="1200" dirty="0"/>
            <a:t>Nonpoint emissions</a:t>
          </a:r>
        </a:p>
      </dsp:txBody>
      <dsp:txXfrm>
        <a:off x="245273" y="1737054"/>
        <a:ext cx="1918782" cy="930444"/>
      </dsp:txXfrm>
    </dsp:sp>
    <dsp:sp modelId="{2DC7CBFA-CA24-4D44-9A84-8C000C6267D3}">
      <dsp:nvSpPr>
        <dsp:cNvPr id="0" name=""/>
        <dsp:cNvSpPr/>
      </dsp:nvSpPr>
      <dsp:spPr>
        <a:xfrm rot="18034105">
          <a:off x="1706467" y="1329640"/>
          <a:ext cx="1980067" cy="40390"/>
        </a:xfrm>
        <a:custGeom>
          <a:avLst/>
          <a:gdLst/>
          <a:ahLst/>
          <a:cxnLst/>
          <a:rect l="0" t="0" r="0" b="0"/>
          <a:pathLst>
            <a:path>
              <a:moveTo>
                <a:pt x="0" y="20195"/>
              </a:moveTo>
              <a:lnTo>
                <a:pt x="1980067" y="2019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2646999" y="1300333"/>
        <a:ext cx="99003" cy="99003"/>
      </dsp:txXfrm>
    </dsp:sp>
    <dsp:sp modelId="{9EF77CCE-F7C8-43B1-97C0-97C66256DA87}">
      <dsp:nvSpPr>
        <dsp:cNvPr id="0" name=""/>
        <dsp:cNvSpPr/>
      </dsp:nvSpPr>
      <dsp:spPr>
        <a:xfrm>
          <a:off x="3199999" y="3224"/>
          <a:ext cx="4846315" cy="98833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Submit Input Templates for Nonpoint Categories in Wagon Wheel via SharePoint</a:t>
          </a:r>
        </a:p>
        <a:p>
          <a:pPr marL="0" lvl="0" indent="0" algn="ctr" defTabSz="889000">
            <a:lnSpc>
              <a:spcPct val="90000"/>
            </a:lnSpc>
            <a:spcBef>
              <a:spcPct val="0"/>
            </a:spcBef>
            <a:spcAft>
              <a:spcPct val="35000"/>
            </a:spcAft>
            <a:buNone/>
          </a:pPr>
          <a:r>
            <a:rPr lang="en-US" sz="1400" kern="1200" dirty="0"/>
            <a:t>(March 31, 2019 </a:t>
          </a:r>
          <a:r>
            <a:rPr lang="en-US" sz="1400" i="1" kern="1200" dirty="0"/>
            <a:t>except Bin 3, which is May 31</a:t>
          </a:r>
          <a:r>
            <a:rPr lang="en-US" sz="1400" i="0" kern="1200" dirty="0"/>
            <a:t>)</a:t>
          </a:r>
        </a:p>
      </dsp:txBody>
      <dsp:txXfrm>
        <a:off x="3228946" y="32171"/>
        <a:ext cx="4788421" cy="930444"/>
      </dsp:txXfrm>
    </dsp:sp>
    <dsp:sp modelId="{31831C0E-A0DA-4F7C-9AF0-796D8D4768CC}">
      <dsp:nvSpPr>
        <dsp:cNvPr id="0" name=""/>
        <dsp:cNvSpPr/>
      </dsp:nvSpPr>
      <dsp:spPr>
        <a:xfrm rot="19833719">
          <a:off x="2118357" y="1897934"/>
          <a:ext cx="1156287" cy="40390"/>
        </a:xfrm>
        <a:custGeom>
          <a:avLst/>
          <a:gdLst/>
          <a:ahLst/>
          <a:cxnLst/>
          <a:rect l="0" t="0" r="0" b="0"/>
          <a:pathLst>
            <a:path>
              <a:moveTo>
                <a:pt x="0" y="20195"/>
              </a:moveTo>
              <a:lnTo>
                <a:pt x="1156287" y="2019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67593" y="1889222"/>
        <a:ext cx="57814" cy="57814"/>
      </dsp:txXfrm>
    </dsp:sp>
    <dsp:sp modelId="{E0FC9C7C-9AB8-4AD7-941B-762F3B31603A}">
      <dsp:nvSpPr>
        <dsp:cNvPr id="0" name=""/>
        <dsp:cNvSpPr/>
      </dsp:nvSpPr>
      <dsp:spPr>
        <a:xfrm>
          <a:off x="3199999" y="1139813"/>
          <a:ext cx="4846315" cy="98833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Use Wagon Wheel to Calculate Emissions for Available Categories</a:t>
          </a:r>
        </a:p>
        <a:p>
          <a:pPr marL="0" lvl="0" indent="0" algn="ctr" defTabSz="889000">
            <a:lnSpc>
              <a:spcPct val="90000"/>
            </a:lnSpc>
            <a:spcBef>
              <a:spcPct val="0"/>
            </a:spcBef>
            <a:spcAft>
              <a:spcPct val="35000"/>
            </a:spcAft>
            <a:buNone/>
          </a:pPr>
          <a:r>
            <a:rPr lang="en-US" sz="1400" kern="1200" dirty="0"/>
            <a:t>(March 31, 2019; </a:t>
          </a:r>
          <a:r>
            <a:rPr lang="en-US" sz="1400" i="1" kern="1200" dirty="0"/>
            <a:t>not an option for Bin 3</a:t>
          </a:r>
          <a:r>
            <a:rPr lang="en-US" sz="1400" i="0" kern="1200" dirty="0"/>
            <a:t>)</a:t>
          </a:r>
        </a:p>
      </dsp:txBody>
      <dsp:txXfrm>
        <a:off x="3228946" y="1168760"/>
        <a:ext cx="4788421" cy="930444"/>
      </dsp:txXfrm>
    </dsp:sp>
    <dsp:sp modelId="{2F160468-E2BE-48A5-8F48-E45E588200EC}">
      <dsp:nvSpPr>
        <dsp:cNvPr id="0" name=""/>
        <dsp:cNvSpPr/>
      </dsp:nvSpPr>
      <dsp:spPr>
        <a:xfrm rot="1766281">
          <a:off x="2118357" y="2466229"/>
          <a:ext cx="1156287" cy="40390"/>
        </a:xfrm>
        <a:custGeom>
          <a:avLst/>
          <a:gdLst/>
          <a:ahLst/>
          <a:cxnLst/>
          <a:rect l="0" t="0" r="0" b="0"/>
          <a:pathLst>
            <a:path>
              <a:moveTo>
                <a:pt x="0" y="20195"/>
              </a:moveTo>
              <a:lnTo>
                <a:pt x="1156287" y="2019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67593" y="2457516"/>
        <a:ext cx="57814" cy="57814"/>
      </dsp:txXfrm>
    </dsp:sp>
    <dsp:sp modelId="{E7C4019B-41C5-4649-9ECB-578577243B37}">
      <dsp:nvSpPr>
        <dsp:cNvPr id="0" name=""/>
        <dsp:cNvSpPr/>
      </dsp:nvSpPr>
      <dsp:spPr>
        <a:xfrm>
          <a:off x="3199999" y="2276402"/>
          <a:ext cx="4846315" cy="98833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Accept EPA Defaults via Nonpoint Survey</a:t>
          </a:r>
        </a:p>
        <a:p>
          <a:pPr marL="0" lvl="0" indent="0" algn="ctr" defTabSz="889000">
            <a:lnSpc>
              <a:spcPct val="90000"/>
            </a:lnSpc>
            <a:spcBef>
              <a:spcPct val="0"/>
            </a:spcBef>
            <a:spcAft>
              <a:spcPct val="35000"/>
            </a:spcAft>
            <a:buNone/>
          </a:pPr>
          <a:r>
            <a:rPr lang="en-US" sz="1400" kern="1200" dirty="0"/>
            <a:t>(March 31, 2019 for all categories)</a:t>
          </a:r>
          <a:endParaRPr lang="en-US" sz="1400" i="0" kern="1200" dirty="0"/>
        </a:p>
      </dsp:txBody>
      <dsp:txXfrm>
        <a:off x="3228946" y="2305349"/>
        <a:ext cx="4788421" cy="930444"/>
      </dsp:txXfrm>
    </dsp:sp>
    <dsp:sp modelId="{5BE1AD0C-ED8C-4610-B552-69AD691E3B3A}">
      <dsp:nvSpPr>
        <dsp:cNvPr id="0" name=""/>
        <dsp:cNvSpPr/>
      </dsp:nvSpPr>
      <dsp:spPr>
        <a:xfrm rot="3565895">
          <a:off x="1706467" y="3034523"/>
          <a:ext cx="1980067" cy="40390"/>
        </a:xfrm>
        <a:custGeom>
          <a:avLst/>
          <a:gdLst/>
          <a:ahLst/>
          <a:cxnLst/>
          <a:rect l="0" t="0" r="0" b="0"/>
          <a:pathLst>
            <a:path>
              <a:moveTo>
                <a:pt x="0" y="20195"/>
              </a:moveTo>
              <a:lnTo>
                <a:pt x="1980067" y="2019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2646999" y="3005216"/>
        <a:ext cx="99003" cy="99003"/>
      </dsp:txXfrm>
    </dsp:sp>
    <dsp:sp modelId="{5D265B19-FA71-4272-AA4F-195BCD4BD13C}">
      <dsp:nvSpPr>
        <dsp:cNvPr id="0" name=""/>
        <dsp:cNvSpPr/>
      </dsp:nvSpPr>
      <dsp:spPr>
        <a:xfrm>
          <a:off x="3199999" y="3412991"/>
          <a:ext cx="4846315" cy="988338"/>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Other emissions estimation methods</a:t>
          </a:r>
        </a:p>
        <a:p>
          <a:pPr marL="0" lvl="0" indent="0" algn="ctr" defTabSz="889000">
            <a:lnSpc>
              <a:spcPct val="90000"/>
            </a:lnSpc>
            <a:spcBef>
              <a:spcPct val="0"/>
            </a:spcBef>
            <a:spcAft>
              <a:spcPct val="35000"/>
            </a:spcAft>
            <a:buNone/>
          </a:pPr>
          <a:r>
            <a:rPr lang="en-US" sz="1400" kern="1200" dirty="0"/>
            <a:t>(March 31, 2019 for all categories)</a:t>
          </a:r>
          <a:endParaRPr lang="en-US" sz="1100" kern="1200" dirty="0"/>
        </a:p>
      </dsp:txBody>
      <dsp:txXfrm>
        <a:off x="3228946" y="3441938"/>
        <a:ext cx="4788421" cy="93044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C3F29CC5-00F7-42D8-B124-DBB9CF6078E9}" type="datetimeFigureOut">
              <a:rPr lang="en-US" smtClean="0"/>
              <a:t>11/7/2018</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E6E49B88-C793-41F8-9EA0-1766465DAF74}" type="slidenum">
              <a:rPr lang="en-US" smtClean="0"/>
              <a:t>‹#›</a:t>
            </a:fld>
            <a:endParaRPr lang="en-US"/>
          </a:p>
        </p:txBody>
      </p:sp>
    </p:spTree>
    <p:extLst>
      <p:ext uri="{BB962C8B-B14F-4D97-AF65-F5344CB8AC3E}">
        <p14:creationId xmlns:p14="http://schemas.microsoft.com/office/powerpoint/2010/main" val="357890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 user does not interface with each individual “tool”, but rather, the input template(s) and centralized Wagon Wheel Access tool.</a:t>
            </a:r>
          </a:p>
        </p:txBody>
      </p:sp>
      <p:sp>
        <p:nvSpPr>
          <p:cNvPr id="4" name="Slide Number Placeholder 3"/>
          <p:cNvSpPr>
            <a:spLocks noGrp="1"/>
          </p:cNvSpPr>
          <p:nvPr>
            <p:ph type="sldNum" sz="quarter" idx="10"/>
          </p:nvPr>
        </p:nvSpPr>
        <p:spPr/>
        <p:txBody>
          <a:bodyPr/>
          <a:lstStyle/>
          <a:p>
            <a:fld id="{E6E49B88-C793-41F8-9EA0-1766465DAF74}" type="slidenum">
              <a:rPr lang="en-US" smtClean="0"/>
              <a:t>5</a:t>
            </a:fld>
            <a:endParaRPr lang="en-US"/>
          </a:p>
        </p:txBody>
      </p:sp>
    </p:spTree>
    <p:extLst>
      <p:ext uri="{BB962C8B-B14F-4D97-AF65-F5344CB8AC3E}">
        <p14:creationId xmlns:p14="http://schemas.microsoft.com/office/powerpoint/2010/main" val="3415380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David: Go over computer requirements here or in demo.</a:t>
            </a:r>
          </a:p>
        </p:txBody>
      </p:sp>
      <p:sp>
        <p:nvSpPr>
          <p:cNvPr id="4" name="Slide Number Placeholder 3"/>
          <p:cNvSpPr>
            <a:spLocks noGrp="1"/>
          </p:cNvSpPr>
          <p:nvPr>
            <p:ph type="sldNum" sz="quarter" idx="10"/>
          </p:nvPr>
        </p:nvSpPr>
        <p:spPr/>
        <p:txBody>
          <a:bodyPr/>
          <a:lstStyle/>
          <a:p>
            <a:fld id="{E6E49B88-C793-41F8-9EA0-1766465DAF74}" type="slidenum">
              <a:rPr lang="en-US" smtClean="0"/>
              <a:t>8</a:t>
            </a:fld>
            <a:endParaRPr lang="en-US"/>
          </a:p>
        </p:txBody>
      </p:sp>
    </p:spTree>
    <p:extLst>
      <p:ext uri="{BB962C8B-B14F-4D97-AF65-F5344CB8AC3E}">
        <p14:creationId xmlns:p14="http://schemas.microsoft.com/office/powerpoint/2010/main" val="2312020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Interface is part of the Wagon Wheel.  Not all of these components are used for every WW category; for example, point source data is not used Ag Pesticides, Ag Tilling, Residential Heating and several others.</a:t>
            </a:r>
          </a:p>
        </p:txBody>
      </p:sp>
      <p:sp>
        <p:nvSpPr>
          <p:cNvPr id="4" name="Slide Number Placeholder 3"/>
          <p:cNvSpPr>
            <a:spLocks noGrp="1"/>
          </p:cNvSpPr>
          <p:nvPr>
            <p:ph type="sldNum" sz="quarter" idx="10"/>
          </p:nvPr>
        </p:nvSpPr>
        <p:spPr/>
        <p:txBody>
          <a:bodyPr/>
          <a:lstStyle/>
          <a:p>
            <a:fld id="{E6E49B88-C793-41F8-9EA0-1766465DAF74}" type="slidenum">
              <a:rPr lang="en-US" smtClean="0"/>
              <a:t>9</a:t>
            </a:fld>
            <a:endParaRPr lang="en-US"/>
          </a:p>
        </p:txBody>
      </p:sp>
    </p:spTree>
    <p:extLst>
      <p:ext uri="{BB962C8B-B14F-4D97-AF65-F5344CB8AC3E}">
        <p14:creationId xmlns:p14="http://schemas.microsoft.com/office/powerpoint/2010/main" val="1934249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 WW is not equipped to process emissions for local counties or tribes.</a:t>
            </a:r>
          </a:p>
        </p:txBody>
      </p:sp>
      <p:sp>
        <p:nvSpPr>
          <p:cNvPr id="4" name="Slide Number Placeholder 3"/>
          <p:cNvSpPr>
            <a:spLocks noGrp="1"/>
          </p:cNvSpPr>
          <p:nvPr>
            <p:ph type="sldNum" sz="quarter" idx="10"/>
          </p:nvPr>
        </p:nvSpPr>
        <p:spPr/>
        <p:txBody>
          <a:bodyPr/>
          <a:lstStyle/>
          <a:p>
            <a:fld id="{E6E49B88-C793-41F8-9EA0-1766465DAF74}" type="slidenum">
              <a:rPr lang="en-US" smtClean="0"/>
              <a:t>13</a:t>
            </a:fld>
            <a:endParaRPr lang="en-US"/>
          </a:p>
        </p:txBody>
      </p:sp>
    </p:spTree>
    <p:extLst>
      <p:ext uri="{BB962C8B-B14F-4D97-AF65-F5344CB8AC3E}">
        <p14:creationId xmlns:p14="http://schemas.microsoft.com/office/powerpoint/2010/main" val="507705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spcBef>
                <a:spcPts val="600"/>
              </a:spcBef>
              <a:spcAft>
                <a:spcPts val="0"/>
              </a:spcAft>
              <a:defRPr sz="1800"/>
            </a:lvl1pPr>
            <a:lvl2pPr>
              <a:spcBef>
                <a:spcPts val="600"/>
              </a:spcBef>
              <a:spcAft>
                <a:spcPts val="0"/>
              </a:spcAft>
              <a:defRPr sz="1600"/>
            </a:lvl2pPr>
            <a:lvl3pPr>
              <a:spcBef>
                <a:spcPts val="600"/>
              </a:spcBef>
              <a:spcAft>
                <a:spcPts val="0"/>
              </a:spcAft>
              <a:defRPr sz="14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spcBef>
                <a:spcPts val="600"/>
              </a:spcBef>
              <a:spcAft>
                <a:spcPts val="0"/>
              </a:spcAft>
              <a:defRPr sz="1800"/>
            </a:lvl1pPr>
            <a:lvl2pPr>
              <a:spcBef>
                <a:spcPts val="600"/>
              </a:spcBef>
              <a:spcAft>
                <a:spcPts val="0"/>
              </a:spcAft>
              <a:defRPr sz="1600"/>
            </a:lvl2pPr>
            <a:lvl3pPr>
              <a:spcBef>
                <a:spcPts val="600"/>
              </a:spcBef>
              <a:spcAft>
                <a:spcPts val="0"/>
              </a:spcAft>
              <a:defRPr sz="14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1" name="Text Placeholder 10"/>
          <p:cNvSpPr>
            <a:spLocks noGrp="1"/>
          </p:cNvSpPr>
          <p:nvPr>
            <p:ph type="body" sz="quarter" idx="10" hasCustomPrompt="1"/>
          </p:nvPr>
        </p:nvSpPr>
        <p:spPr>
          <a:xfrm>
            <a:off x="889000" y="2651125"/>
            <a:ext cx="3413125" cy="3270250"/>
          </a:xfrm>
          <a:prstGeom prst="rect">
            <a:avLst/>
          </a:prstGeom>
        </p:spPr>
        <p:txBody>
          <a:bodyPr vert="horz"/>
          <a:lstStyle>
            <a:lvl1pPr marL="0" indent="0" algn="l">
              <a:spcAft>
                <a:spcPts val="0"/>
              </a:spcAft>
              <a:buNone/>
              <a:defRPr sz="3200">
                <a:latin typeface="Arial"/>
                <a:cs typeface="Arial"/>
              </a:defRPr>
            </a:lvl1pPr>
          </a:lstStyle>
          <a:p>
            <a:pPr algn="l">
              <a:spcAft>
                <a:spcPts val="0"/>
              </a:spcAft>
            </a:pPr>
            <a:r>
              <a:rPr lang="en-US" sz="2500" b="1" i="0" dirty="0">
                <a:solidFill>
                  <a:schemeClr val="bg1"/>
                </a:solidFill>
                <a:latin typeface="Helvetica"/>
                <a:cs typeface="Helvetica"/>
              </a:rPr>
              <a:t>Presentation to the most amazing corporation in </a:t>
            </a:r>
          </a:p>
          <a:p>
            <a:pPr algn="l">
              <a:spcAft>
                <a:spcPts val="0"/>
              </a:spcAft>
            </a:pPr>
            <a:r>
              <a:rPr lang="en-US" sz="2500" b="1" i="0" dirty="0">
                <a:solidFill>
                  <a:schemeClr val="bg1"/>
                </a:solidFill>
                <a:latin typeface="Helvetica"/>
                <a:cs typeface="Helvetica"/>
              </a:rPr>
              <a:t>the world. </a:t>
            </a:r>
          </a:p>
          <a:p>
            <a:pPr algn="l">
              <a:spcAft>
                <a:spcPts val="0"/>
              </a:spcAft>
            </a:pPr>
            <a:endParaRPr lang="en-US" sz="2500" b="1" i="0" dirty="0">
              <a:solidFill>
                <a:schemeClr val="bg1"/>
              </a:solidFill>
              <a:latin typeface="Helvetica"/>
              <a:cs typeface="Helvetica"/>
            </a:endParaRPr>
          </a:p>
          <a:p>
            <a:pPr algn="l">
              <a:spcAft>
                <a:spcPts val="0"/>
              </a:spcAft>
            </a:pPr>
            <a:r>
              <a:rPr lang="en-US" sz="2500" b="0" i="0" dirty="0" err="1">
                <a:solidFill>
                  <a:schemeClr val="bg1"/>
                </a:solidFill>
                <a:latin typeface="Helvetica"/>
                <a:cs typeface="Helvetica"/>
              </a:rPr>
              <a:t>Lorem</a:t>
            </a:r>
            <a:r>
              <a:rPr lang="en-US" sz="2500" b="0" i="0" dirty="0">
                <a:solidFill>
                  <a:schemeClr val="bg1"/>
                </a:solidFill>
                <a:latin typeface="Helvetica"/>
                <a:cs typeface="Helvetica"/>
              </a:rPr>
              <a:t> </a:t>
            </a:r>
            <a:r>
              <a:rPr lang="en-US" sz="2500" b="0" i="0" dirty="0" err="1">
                <a:solidFill>
                  <a:schemeClr val="bg1"/>
                </a:solidFill>
                <a:latin typeface="Helvetica"/>
                <a:cs typeface="Helvetica"/>
              </a:rPr>
              <a:t>ipsum</a:t>
            </a:r>
            <a:r>
              <a:rPr lang="en-US" sz="2500" b="0" i="0" dirty="0">
                <a:solidFill>
                  <a:schemeClr val="bg1"/>
                </a:solidFill>
                <a:latin typeface="Helvetica"/>
                <a:cs typeface="Helvetica"/>
              </a:rPr>
              <a:t> dolor set </a:t>
            </a:r>
            <a:r>
              <a:rPr lang="en-US" sz="2500" b="0" i="0" dirty="0" err="1">
                <a:solidFill>
                  <a:schemeClr val="bg1"/>
                </a:solidFill>
                <a:latin typeface="Helvetica"/>
                <a:cs typeface="Helvetica"/>
              </a:rPr>
              <a:t>amet</a:t>
            </a:r>
            <a:r>
              <a:rPr lang="en-US" sz="2500" b="0" i="0" dirty="0">
                <a:solidFill>
                  <a:schemeClr val="bg1"/>
                </a:solidFill>
                <a:latin typeface="Helvetica"/>
                <a:cs typeface="Helvetica"/>
              </a:rPr>
              <a:t> magnum</a:t>
            </a:r>
            <a:r>
              <a:rPr lang="en-US" sz="2500" b="0" i="0" baseline="0" dirty="0">
                <a:solidFill>
                  <a:schemeClr val="bg1"/>
                </a:solidFill>
                <a:latin typeface="Helvetica"/>
                <a:cs typeface="Helvetica"/>
              </a:rPr>
              <a:t> allure. </a:t>
            </a:r>
            <a:endParaRPr lang="en-US" sz="2500" b="0" i="0" dirty="0">
              <a:solidFill>
                <a:schemeClr val="bg1"/>
              </a:solidFill>
              <a:latin typeface="Helvetica"/>
              <a:cs typeface="Helvetic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3.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Rounded Rectangle 22"/>
          <p:cNvSpPr/>
          <p:nvPr/>
        </p:nvSpPr>
        <p:spPr>
          <a:xfrm>
            <a:off x="6554724" y="6291232"/>
            <a:ext cx="1920239" cy="241300"/>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p:cNvSpPr/>
          <p:nvPr/>
        </p:nvSpPr>
        <p:spPr>
          <a:xfrm>
            <a:off x="692150" y="469900"/>
            <a:ext cx="6775147" cy="914400"/>
          </a:xfrm>
          <a:prstGeom prst="roundRect">
            <a:avLst>
              <a:gd name="adj" fmla="val 4514"/>
            </a:avLst>
          </a:prstGeom>
          <a:solidFill>
            <a:schemeClr val="accent1"/>
          </a:solidFill>
          <a:ln>
            <a:solidFill>
              <a:srgbClr val="DA291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13232" y="469900"/>
            <a:ext cx="6747715" cy="922338"/>
          </a:xfrm>
          <a:prstGeom prst="rect">
            <a:avLst/>
          </a:prstGeom>
        </p:spPr>
        <p:txBody>
          <a:bodyPr vert="horz" lIns="91440" tIns="45720" rIns="91440" bIns="45720" rtlCol="0" anchor="ctr">
            <a:normAutofit/>
          </a:bodyPr>
          <a:lstStyle/>
          <a:p>
            <a:r>
              <a:rPr lang="en-US" dirty="0"/>
              <a:t>Slide Title</a:t>
            </a:r>
          </a:p>
        </p:txBody>
      </p:sp>
      <p:sp>
        <p:nvSpPr>
          <p:cNvPr id="3" name="Text Placeholder 2"/>
          <p:cNvSpPr>
            <a:spLocks noGrp="1"/>
          </p:cNvSpPr>
          <p:nvPr>
            <p:ph type="body" idx="1"/>
          </p:nvPr>
        </p:nvSpPr>
        <p:spPr>
          <a:xfrm>
            <a:off x="723900" y="1536700"/>
            <a:ext cx="7721600" cy="4601909"/>
          </a:xfrm>
          <a:prstGeom prst="rect">
            <a:avLst/>
          </a:prstGeom>
        </p:spPr>
        <p:txBody>
          <a:bodyPr vert="horz" lIns="91440" tIns="45720" rIns="91440" bIns="45720" rtlCol="0">
            <a:normAutofit/>
          </a:bodyPr>
          <a:lstStyle/>
          <a:p>
            <a:pPr lvl="0"/>
            <a:r>
              <a:rPr lang="en-US" dirty="0"/>
              <a:t>First level</a:t>
            </a:r>
          </a:p>
          <a:p>
            <a:pPr lvl="1"/>
            <a:r>
              <a:rPr lang="en-US" dirty="0"/>
              <a:t>Second level</a:t>
            </a:r>
          </a:p>
          <a:p>
            <a:pPr marL="1143000" lvl="2" indent="-285750" algn="l" defTabSz="457200" rtl="0" eaLnBrk="1" latinLnBrk="0" hangingPunct="1">
              <a:spcBef>
                <a:spcPct val="20000"/>
              </a:spcBef>
              <a:buFont typeface="Arial"/>
              <a:buChar char="–"/>
            </a:pPr>
            <a:r>
              <a:rPr lang="en-US" dirty="0"/>
              <a:t>Third level</a:t>
            </a:r>
          </a:p>
        </p:txBody>
      </p:sp>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FF000A"/>
              </a:solidFill>
              <a:effectLst/>
              <a:uLnTx/>
              <a:uFillTx/>
              <a:latin typeface="Arial"/>
              <a:ea typeface="+mj-ea"/>
              <a:cs typeface="Arial"/>
            </a:endParaRPr>
          </a:p>
        </p:txBody>
      </p:sp>
      <p:sp>
        <p:nvSpPr>
          <p:cNvPr id="13"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FF000A"/>
              </a:solidFill>
              <a:effectLst/>
              <a:uLnTx/>
              <a:uFillTx/>
              <a:latin typeface="Arial"/>
              <a:ea typeface="+mj-ea"/>
              <a:cs typeface="Arial"/>
            </a:endParaRPr>
          </a:p>
        </p:txBody>
      </p:sp>
      <p:pic>
        <p:nvPicPr>
          <p:cNvPr id="15" name="Picture 14" descr="abt_GEO_white.ai"/>
          <p:cNvPicPr>
            <a:picLocks/>
          </p:cNvPicPr>
          <p:nvPr/>
        </p:nvPicPr>
        <p:blipFill>
          <a:blip r:embed="rId5" cstate="screen">
            <a:extLst>
              <a:ext uri="{28A0092B-C50C-407E-A947-70E740481C1C}">
                <a14:useLocalDpi xmlns:a14="http://schemas.microsoft.com/office/drawing/2010/main"/>
              </a:ext>
            </a:extLst>
          </a:blip>
          <a:srcRect/>
          <a:stretch>
            <a:fillRect/>
          </a:stretch>
        </p:blipFill>
        <p:spPr>
          <a:xfrm>
            <a:off x="7523480" y="469900"/>
            <a:ext cx="914400" cy="914400"/>
          </a:xfrm>
          <a:prstGeom prst="roundRect">
            <a:avLst>
              <a:gd name="adj" fmla="val 3376"/>
            </a:avLst>
          </a:prstGeom>
          <a:solidFill>
            <a:schemeClr val="accent2"/>
          </a:solidFill>
        </p:spPr>
      </p:pic>
      <p:sp>
        <p:nvSpPr>
          <p:cNvPr id="9" name="Slide Number Placeholder 5"/>
          <p:cNvSpPr txBox="1">
            <a:spLocks/>
          </p:cNvSpPr>
          <p:nvPr/>
        </p:nvSpPr>
        <p:spPr>
          <a:xfrm>
            <a:off x="6058753" y="6234082"/>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FFFFFF"/>
                </a:solidFill>
                <a:effectLst/>
                <a:uLnTx/>
                <a:uFillTx/>
                <a:latin typeface="Arial"/>
                <a:ea typeface="+mn-ea"/>
                <a:cs typeface="Arial"/>
              </a:rPr>
              <a:t>Abt Associates </a:t>
            </a:r>
            <a:r>
              <a:rPr lang="en-US" sz="800" dirty="0">
                <a:solidFill>
                  <a:srgbClr val="FFFFFF"/>
                </a:solidFill>
                <a:latin typeface="Arial"/>
                <a:cs typeface="Arial"/>
              </a:rPr>
              <a:t>| pg </a:t>
            </a:r>
            <a:fld id="{B24152A7-EAFD-4862-85A2-527423E9945A}" type="slidenum">
              <a:rPr lang="en-US" sz="800" smtClean="0">
                <a:solidFill>
                  <a:srgbClr val="FFFFFF"/>
                </a:solidFill>
                <a:latin typeface="Arial"/>
                <a:cs typeface="Arial"/>
              </a:rPr>
              <a:t>‹#›</a:t>
            </a:fld>
            <a:endParaRPr kumimoji="0" lang="en-US" sz="800" b="1" i="0" u="none" strike="noStrike" kern="1200" cap="none" spc="0" normalizeH="0" baseline="0" noProof="0" dirty="0">
              <a:ln>
                <a:noFill/>
              </a:ln>
              <a:solidFill>
                <a:srgbClr val="FFFFFF"/>
              </a:solidFill>
              <a:effectLst/>
              <a:uLnTx/>
              <a:uFillTx/>
              <a:latin typeface="Arial"/>
              <a:ea typeface="+mn-ea"/>
              <a:cs typeface="Arial"/>
            </a:endParaRPr>
          </a:p>
        </p:txBody>
      </p:sp>
      <p:sp>
        <p:nvSpPr>
          <p:cNvPr id="16" name="Rounded Rectangle 15"/>
          <p:cNvSpPr/>
          <p:nvPr/>
        </p:nvSpPr>
        <p:spPr>
          <a:xfrm>
            <a:off x="685803" y="6291232"/>
            <a:ext cx="2880360" cy="241300"/>
          </a:xfrm>
          <a:prstGeom prst="roundRect">
            <a:avLst>
              <a:gd name="adj" fmla="val 0"/>
            </a:avLst>
          </a:prstGeom>
          <a:solidFill>
            <a:srgbClr val="D0D3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ounded Rectangle 20"/>
          <p:cNvSpPr/>
          <p:nvPr/>
        </p:nvSpPr>
        <p:spPr>
          <a:xfrm>
            <a:off x="3619500" y="6291232"/>
            <a:ext cx="932688" cy="241300"/>
          </a:xfrm>
          <a:prstGeom prst="roundRect">
            <a:avLst>
              <a:gd name="adj" fmla="val 0"/>
            </a:avLst>
          </a:prstGeom>
          <a:solidFill>
            <a:srgbClr val="C3C6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ounded Rectangle 21"/>
          <p:cNvSpPr/>
          <p:nvPr/>
        </p:nvSpPr>
        <p:spPr>
          <a:xfrm>
            <a:off x="4589018" y="6291232"/>
            <a:ext cx="1920239" cy="241300"/>
          </a:xfrm>
          <a:prstGeom prst="roundRect">
            <a:avLst>
              <a:gd name="adj" fmla="val 0"/>
            </a:avLst>
          </a:prstGeom>
          <a:solidFill>
            <a:srgbClr val="B7C9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3" r:id="rId1"/>
    <p:sldLayoutId id="2147483685" r:id="rId2"/>
    <p:sldLayoutId id="2147483686" r:id="rId3"/>
  </p:sldLayoutIdLst>
  <p:hf sldNum="0" hdr="0" dt="0"/>
  <p:txStyles>
    <p:titleStyle>
      <a:lvl1pPr algn="l" defTabSz="457200" rtl="0" eaLnBrk="1" latinLnBrk="0" hangingPunct="1">
        <a:spcBef>
          <a:spcPct val="0"/>
        </a:spcBef>
        <a:buNone/>
        <a:defRPr sz="3600" b="0" i="0" kern="1200">
          <a:solidFill>
            <a:schemeClr val="bg1"/>
          </a:solidFill>
          <a:latin typeface="Arial"/>
          <a:ea typeface="+mj-ea"/>
          <a:cs typeface="Arial"/>
        </a:defRPr>
      </a:lvl1pPr>
    </p:titleStyle>
    <p:bodyStyle>
      <a:lvl1pPr marL="342900" indent="-342900" algn="l" defTabSz="457200" rtl="0" eaLnBrk="1" latinLnBrk="0" hangingPunct="1">
        <a:lnSpc>
          <a:spcPct val="100000"/>
        </a:lnSpc>
        <a:spcBef>
          <a:spcPts val="768"/>
        </a:spcBef>
        <a:spcAft>
          <a:spcPts val="800"/>
        </a:spcAft>
        <a:buClr>
          <a:srgbClr val="DA291C"/>
        </a:buClr>
        <a:buFont typeface="Wingdings" charset="2"/>
        <a:buChar char="§"/>
        <a:defRPr sz="2400" kern="1200" baseline="0">
          <a:solidFill>
            <a:schemeClr val="tx1"/>
          </a:solidFill>
          <a:latin typeface="Arial"/>
          <a:ea typeface="+mn-ea"/>
          <a:cs typeface="Arial"/>
        </a:defRPr>
      </a:lvl1pPr>
      <a:lvl2pPr marL="742950" indent="-285750" algn="l" defTabSz="457200" rtl="0" eaLnBrk="1" latinLnBrk="0" hangingPunct="1">
        <a:lnSpc>
          <a:spcPct val="100000"/>
        </a:lnSpc>
        <a:spcBef>
          <a:spcPts val="768"/>
        </a:spcBef>
        <a:spcAft>
          <a:spcPts val="800"/>
        </a:spcAft>
        <a:buFont typeface="Arial"/>
        <a:buChar char="–"/>
        <a:defRPr lang="en-US" sz="2000" kern="1200" dirty="0" smtClean="0">
          <a:solidFill>
            <a:schemeClr val="tx1"/>
          </a:solidFill>
          <a:latin typeface="Arial"/>
          <a:ea typeface="+mn-ea"/>
          <a:cs typeface="Arial"/>
        </a:defRPr>
      </a:lvl2pPr>
      <a:lvl3pPr marL="1143000" indent="-228600" algn="l" defTabSz="457200" rtl="0" eaLnBrk="1" latinLnBrk="0" hangingPunct="1">
        <a:lnSpc>
          <a:spcPct val="100000"/>
        </a:lnSpc>
        <a:spcBef>
          <a:spcPts val="768"/>
        </a:spcBef>
        <a:spcAft>
          <a:spcPts val="800"/>
        </a:spcAft>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FF000A"/>
              </a:solidFill>
              <a:effectLst/>
              <a:uLnTx/>
              <a:uFillTx/>
              <a:latin typeface="Arial"/>
              <a:ea typeface="+mj-ea"/>
              <a:cs typeface="Arial"/>
            </a:endParaRPr>
          </a:p>
        </p:txBody>
      </p:sp>
      <p:pic>
        <p:nvPicPr>
          <p:cNvPr id="4" name="Picture 3" descr="abt_assoc_lockup.ai"/>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698500" y="627211"/>
            <a:ext cx="1460250" cy="1471727"/>
          </a:xfrm>
          <a:prstGeom prst="rect">
            <a:avLst/>
          </a:prstGeom>
        </p:spPr>
      </p:pic>
      <p:sp>
        <p:nvSpPr>
          <p:cNvPr id="5" name="Rounded Rectangle 4"/>
          <p:cNvSpPr/>
          <p:nvPr/>
        </p:nvSpPr>
        <p:spPr>
          <a:xfrm>
            <a:off x="698500" y="2404645"/>
            <a:ext cx="3848778" cy="3826144"/>
          </a:xfrm>
          <a:prstGeom prst="roundRect">
            <a:avLst>
              <a:gd name="adj" fmla="val 953"/>
            </a:avLst>
          </a:prstGeom>
          <a:solidFill>
            <a:srgbClr val="DA29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8" r:id="rId1"/>
  </p:sldLayoutIdLst>
  <p:hf sldNum="0" hdr="0" dt="0"/>
  <p:txStyles>
    <p:titleStyle>
      <a:lvl1pPr algn="l" defTabSz="457200" rtl="0" eaLnBrk="1" latinLnBrk="0" hangingPunct="1">
        <a:spcBef>
          <a:spcPct val="0"/>
        </a:spcBef>
        <a:buNone/>
        <a:defRPr sz="4400" b="1" i="0" kern="1200">
          <a:solidFill>
            <a:srgbClr val="FF000A"/>
          </a:solidFill>
          <a:latin typeface="Helvetica"/>
          <a:ea typeface="+mj-ea"/>
          <a:cs typeface="Helvetica"/>
        </a:defRPr>
      </a:lvl1pPr>
    </p:titleStyle>
    <p:bodyStyle>
      <a:lvl1pPr marL="342900" indent="-342900" algn="l" defTabSz="457200" rtl="0" eaLnBrk="1" latinLnBrk="0" hangingPunct="1">
        <a:spcBef>
          <a:spcPct val="20000"/>
        </a:spcBef>
        <a:buClr>
          <a:srgbClr val="FF000A"/>
        </a:buClr>
        <a:buFont typeface="Wingdings" charset="2"/>
        <a:buChar char="§"/>
        <a:defRPr sz="3200" kern="1200" baseline="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Rounded Rectangle 22"/>
          <p:cNvSpPr/>
          <p:nvPr/>
        </p:nvSpPr>
        <p:spPr>
          <a:xfrm>
            <a:off x="6554724" y="6291232"/>
            <a:ext cx="1920239" cy="241300"/>
          </a:xfrm>
          <a:prstGeom prst="roundRect">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FF000A"/>
              </a:solidFill>
              <a:effectLst/>
              <a:uLnTx/>
              <a:uFillTx/>
              <a:latin typeface="Arial"/>
              <a:ea typeface="+mj-ea"/>
              <a:cs typeface="Arial"/>
            </a:endParaRPr>
          </a:p>
        </p:txBody>
      </p:sp>
      <p:sp>
        <p:nvSpPr>
          <p:cNvPr id="13" name="Title Placeholder 1"/>
          <p:cNvSpPr txBox="1">
            <a:spLocks/>
          </p:cNvSpPr>
          <p:nvPr/>
        </p:nvSpPr>
        <p:spPr>
          <a:xfrm>
            <a:off x="7471615" y="274638"/>
            <a:ext cx="1215185" cy="1143000"/>
          </a:xfrm>
          <a:prstGeom prst="rect">
            <a:avLst/>
          </a:prstGeom>
        </p:spPr>
        <p:txBody>
          <a:bodyPr vert="horz" lIns="91440" tIns="45720" rIns="91440" bIns="45720" rtlCol="0" anchor="ctr">
            <a:norm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FF000A"/>
              </a:solidFill>
              <a:effectLst/>
              <a:uLnTx/>
              <a:uFillTx/>
              <a:latin typeface="Arial"/>
              <a:ea typeface="+mj-ea"/>
              <a:cs typeface="Arial"/>
            </a:endParaRPr>
          </a:p>
        </p:txBody>
      </p:sp>
      <p:sp>
        <p:nvSpPr>
          <p:cNvPr id="16" name="Rounded Rectangle 15"/>
          <p:cNvSpPr/>
          <p:nvPr/>
        </p:nvSpPr>
        <p:spPr>
          <a:xfrm>
            <a:off x="685803" y="6291232"/>
            <a:ext cx="2880360" cy="241300"/>
          </a:xfrm>
          <a:prstGeom prst="roundRect">
            <a:avLst>
              <a:gd name="adj" fmla="val 0"/>
            </a:avLst>
          </a:prstGeom>
          <a:solidFill>
            <a:srgbClr val="D0D3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ounded Rectangle 20"/>
          <p:cNvSpPr/>
          <p:nvPr/>
        </p:nvSpPr>
        <p:spPr>
          <a:xfrm>
            <a:off x="3619500" y="6291232"/>
            <a:ext cx="932688" cy="241300"/>
          </a:xfrm>
          <a:prstGeom prst="roundRect">
            <a:avLst>
              <a:gd name="adj" fmla="val 0"/>
            </a:avLst>
          </a:prstGeom>
          <a:solidFill>
            <a:srgbClr val="C3C6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ounded Rectangle 21"/>
          <p:cNvSpPr/>
          <p:nvPr/>
        </p:nvSpPr>
        <p:spPr>
          <a:xfrm>
            <a:off x="4589018" y="6291232"/>
            <a:ext cx="1920239" cy="241300"/>
          </a:xfrm>
          <a:prstGeom prst="roundRect">
            <a:avLst>
              <a:gd name="adj" fmla="val 0"/>
            </a:avLst>
          </a:prstGeom>
          <a:solidFill>
            <a:srgbClr val="B7C9D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7" name="Picture 16" descr="abt_logo.tag_rgb.jp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7723" y="4223680"/>
            <a:ext cx="3110527" cy="1421149"/>
          </a:xfrm>
          <a:prstGeom prst="rect">
            <a:avLst/>
          </a:prstGeom>
        </p:spPr>
      </p:pic>
    </p:spTree>
  </p:cSld>
  <p:clrMap bg1="lt1" tx1="dk1" bg2="lt2" tx2="dk2" accent1="accent1" accent2="accent2" accent3="accent3" accent4="accent4" accent5="accent5" accent6="accent6" hlink="hlink" folHlink="folHlink"/>
  <p:sldLayoutIdLst>
    <p:sldLayoutId id="2147483707" r:id="rId1"/>
  </p:sldLayoutIdLst>
  <p:hf sldNum="0" hdr="0" dt="0"/>
  <p:txStyles>
    <p:titleStyle>
      <a:lvl1pPr algn="l" defTabSz="457200" rtl="0" eaLnBrk="1" latinLnBrk="0" hangingPunct="1">
        <a:spcBef>
          <a:spcPct val="0"/>
        </a:spcBef>
        <a:buNone/>
        <a:defRPr sz="3600" b="0" i="0" kern="1200">
          <a:solidFill>
            <a:schemeClr val="bg1"/>
          </a:solidFill>
          <a:latin typeface="Arial"/>
          <a:ea typeface="+mj-ea"/>
          <a:cs typeface="Arial"/>
        </a:defRPr>
      </a:lvl1pPr>
    </p:titleStyle>
    <p:bodyStyle>
      <a:lvl1pPr marL="342900" indent="-342900" algn="l" defTabSz="457200" rtl="0" eaLnBrk="1" latinLnBrk="0" hangingPunct="1">
        <a:lnSpc>
          <a:spcPct val="100000"/>
        </a:lnSpc>
        <a:spcBef>
          <a:spcPts val="768"/>
        </a:spcBef>
        <a:spcAft>
          <a:spcPts val="800"/>
        </a:spcAft>
        <a:buClr>
          <a:srgbClr val="DA291C"/>
        </a:buClr>
        <a:buFont typeface="Wingdings" charset="2"/>
        <a:buChar char="§"/>
        <a:defRPr sz="2400" kern="1200" baseline="0">
          <a:solidFill>
            <a:schemeClr val="tx1"/>
          </a:solidFill>
          <a:latin typeface="Arial"/>
          <a:ea typeface="+mn-ea"/>
          <a:cs typeface="Arial"/>
        </a:defRPr>
      </a:lvl1pPr>
      <a:lvl2pPr marL="742950" indent="-285750" algn="l" defTabSz="457200" rtl="0" eaLnBrk="1" latinLnBrk="0" hangingPunct="1">
        <a:lnSpc>
          <a:spcPct val="100000"/>
        </a:lnSpc>
        <a:spcBef>
          <a:spcPts val="768"/>
        </a:spcBef>
        <a:spcAft>
          <a:spcPts val="800"/>
        </a:spcAft>
        <a:buFont typeface="Arial"/>
        <a:buChar char="–"/>
        <a:defRPr lang="en-US" sz="2000" kern="1200" dirty="0" smtClean="0">
          <a:solidFill>
            <a:schemeClr val="tx1"/>
          </a:solidFill>
          <a:latin typeface="Arial"/>
          <a:ea typeface="+mn-ea"/>
          <a:cs typeface="Arial"/>
        </a:defRPr>
      </a:lvl2pPr>
      <a:lvl3pPr marL="1143000" indent="-228600" algn="l" defTabSz="457200" rtl="0" eaLnBrk="1" latinLnBrk="0" hangingPunct="1">
        <a:lnSpc>
          <a:spcPct val="100000"/>
        </a:lnSpc>
        <a:spcBef>
          <a:spcPts val="768"/>
        </a:spcBef>
        <a:spcAft>
          <a:spcPts val="800"/>
        </a:spcAft>
        <a:buFont typeface="Arial"/>
        <a:buChar char="•"/>
        <a:defRPr sz="18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3.xml"/><Relationship Id="rId5" Type="http://schemas.openxmlformats.org/officeDocument/2006/relationships/image" Target="../media/image7.jpg"/><Relationship Id="rId4"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8.jpe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7EE7D6-B697-4746-86B7-19B12BC98FE3}"/>
              </a:ext>
            </a:extLst>
          </p:cNvPr>
          <p:cNvSpPr>
            <a:spLocks noGrp="1"/>
          </p:cNvSpPr>
          <p:nvPr>
            <p:ph type="title"/>
          </p:nvPr>
        </p:nvSpPr>
        <p:spPr/>
        <p:txBody>
          <a:bodyPr>
            <a:normAutofit fontScale="90000"/>
          </a:bodyPr>
          <a:lstStyle/>
          <a:p>
            <a:r>
              <a:rPr lang="en-US" dirty="0"/>
              <a:t>NOMAD Nonpoint Training: </a:t>
            </a:r>
            <a:br>
              <a:rPr lang="en-US" dirty="0"/>
            </a:br>
            <a:r>
              <a:rPr lang="en-US" dirty="0"/>
              <a:t>The Wagon Wheel Tool</a:t>
            </a:r>
          </a:p>
        </p:txBody>
      </p:sp>
      <p:sp>
        <p:nvSpPr>
          <p:cNvPr id="4" name="Text Placeholder 3"/>
          <p:cNvSpPr>
            <a:spLocks noGrp="1"/>
          </p:cNvSpPr>
          <p:nvPr>
            <p:ph type="subTitle" idx="4294967295"/>
          </p:nvPr>
        </p:nvSpPr>
        <p:spPr>
          <a:xfrm>
            <a:off x="0" y="3886200"/>
            <a:ext cx="6400800" cy="1752600"/>
          </a:xfrm>
        </p:spPr>
        <p:txBody>
          <a:bodyPr>
            <a:normAutofit fontScale="85000" lnSpcReduction="20000"/>
          </a:bodyPr>
          <a:lstStyle/>
          <a:p>
            <a:r>
              <a:rPr lang="en-US" sz="2600" b="1" dirty="0">
                <a:solidFill>
                  <a:schemeClr val="bg1"/>
                </a:solidFill>
              </a:rPr>
              <a:t>NOMAD Nonpoint Training: </a:t>
            </a:r>
          </a:p>
          <a:p>
            <a:r>
              <a:rPr lang="en-US" sz="2600" b="1" dirty="0">
                <a:solidFill>
                  <a:schemeClr val="bg1"/>
                </a:solidFill>
              </a:rPr>
              <a:t>The Wagon Wheel Tool</a:t>
            </a:r>
          </a:p>
          <a:p>
            <a:endParaRPr lang="en-US" sz="1800" b="1" dirty="0">
              <a:solidFill>
                <a:schemeClr val="bg1"/>
              </a:solidFill>
            </a:endParaRPr>
          </a:p>
          <a:p>
            <a:r>
              <a:rPr lang="en-US" sz="2400" dirty="0">
                <a:solidFill>
                  <a:schemeClr val="bg1"/>
                </a:solidFill>
              </a:rPr>
              <a:t>September 26, 2018</a:t>
            </a:r>
          </a:p>
        </p:txBody>
      </p:sp>
      <p:pic>
        <p:nvPicPr>
          <p:cNvPr id="9" name="Picture 8" descr="Road dust picture" title="Artifac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5535" y="2675513"/>
            <a:ext cx="2852930" cy="2141919"/>
          </a:xfrm>
          <a:prstGeom prst="roundRect">
            <a:avLst>
              <a:gd name="adj" fmla="val 0"/>
            </a:avLst>
          </a:prstGeom>
          <a:solidFill>
            <a:srgbClr val="FFFFFF">
              <a:shade val="85000"/>
            </a:srgbClr>
          </a:solidFill>
          <a:ln>
            <a:noFill/>
          </a:ln>
          <a:effectLst/>
        </p:spPr>
      </p:pic>
      <p:pic>
        <p:nvPicPr>
          <p:cNvPr id="10" name="Picture 2" descr="Burning picture" title="Artifact"/>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68983" y="2496406"/>
            <a:ext cx="1061034" cy="1583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4" descr="Barrel Burn picture" title="Artifact"/>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876185" y="2481562"/>
            <a:ext cx="936426" cy="140463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Crop dust picture" title="Artifact"/>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710138" y="1711575"/>
            <a:ext cx="1723724" cy="6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Demonstration</a:t>
            </a:r>
          </a:p>
        </p:txBody>
      </p:sp>
      <p:sp>
        <p:nvSpPr>
          <p:cNvPr id="3" name="Content Placeholder 2"/>
          <p:cNvSpPr>
            <a:spLocks noGrp="1"/>
          </p:cNvSpPr>
          <p:nvPr>
            <p:ph idx="1"/>
          </p:nvPr>
        </p:nvSpPr>
        <p:spPr>
          <a:xfrm>
            <a:off x="730963" y="2834895"/>
            <a:ext cx="7721600" cy="1974596"/>
          </a:xfrm>
        </p:spPr>
        <p:txBody>
          <a:bodyPr>
            <a:normAutofit/>
          </a:bodyPr>
          <a:lstStyle/>
          <a:p>
            <a:pPr marL="0" indent="0">
              <a:buNone/>
            </a:pPr>
            <a:r>
              <a:rPr lang="en-US" sz="3200" dirty="0"/>
              <a:t>Please take out your computers and feel free to follow along with this demonstration</a:t>
            </a:r>
          </a:p>
        </p:txBody>
      </p:sp>
    </p:spTree>
    <p:extLst>
      <p:ext uri="{BB962C8B-B14F-4D97-AF65-F5344CB8AC3E}">
        <p14:creationId xmlns:p14="http://schemas.microsoft.com/office/powerpoint/2010/main" val="370386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Step 1: Download the Tool</a:t>
            </a:r>
          </a:p>
        </p:txBody>
      </p:sp>
      <p:grpSp>
        <p:nvGrpSpPr>
          <p:cNvPr id="2" name="Group 1" descr="Screenshot of how to download the Wagon Wheel tool." title="Download the Tool">
            <a:extLst>
              <a:ext uri="{FF2B5EF4-FFF2-40B4-BE49-F238E27FC236}">
                <a16:creationId xmlns:a16="http://schemas.microsoft.com/office/drawing/2014/main" id="{2561F133-FA8E-4520-A136-01AD22E6BC78}"/>
              </a:ext>
            </a:extLst>
          </p:cNvPr>
          <p:cNvGrpSpPr/>
          <p:nvPr/>
        </p:nvGrpSpPr>
        <p:grpSpPr>
          <a:xfrm>
            <a:off x="345909" y="2193759"/>
            <a:ext cx="8641970" cy="1835958"/>
            <a:chOff x="345909" y="2193759"/>
            <a:chExt cx="8641970" cy="1835958"/>
          </a:xfrm>
        </p:grpSpPr>
        <p:pic>
          <p:nvPicPr>
            <p:cNvPr id="1026" name="Picture 2" descr="Files to download from the Wagon Wheel" title="Wagon Whe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4211" y="2610882"/>
              <a:ext cx="6933668" cy="1054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45909" y="3444942"/>
              <a:ext cx="1737360" cy="584775"/>
            </a:xfrm>
            <a:prstGeom prst="rect">
              <a:avLst/>
            </a:prstGeom>
            <a:noFill/>
          </p:spPr>
          <p:txBody>
            <a:bodyPr wrap="square" rtlCol="0">
              <a:spAutoFit/>
            </a:bodyPr>
            <a:lstStyle/>
            <a:p>
              <a:r>
                <a:rPr lang="en-US" sz="1600" dirty="0"/>
                <a:t>Central Database/ Tool Interface</a:t>
              </a:r>
            </a:p>
          </p:txBody>
        </p:sp>
        <p:sp>
          <p:nvSpPr>
            <p:cNvPr id="12" name="TextBox 11"/>
            <p:cNvSpPr txBox="1"/>
            <p:nvPr/>
          </p:nvSpPr>
          <p:spPr>
            <a:xfrm>
              <a:off x="374968" y="2193759"/>
              <a:ext cx="1420927" cy="338554"/>
            </a:xfrm>
            <a:prstGeom prst="rect">
              <a:avLst/>
            </a:prstGeom>
            <a:noFill/>
          </p:spPr>
          <p:txBody>
            <a:bodyPr wrap="square" rtlCol="0">
              <a:spAutoFit/>
            </a:bodyPr>
            <a:lstStyle/>
            <a:p>
              <a:r>
                <a:rPr lang="en-US" sz="1600" dirty="0"/>
                <a:t>Category Tools</a:t>
              </a:r>
            </a:p>
          </p:txBody>
        </p:sp>
        <p:sp>
          <p:nvSpPr>
            <p:cNvPr id="13" name="TextBox 12"/>
            <p:cNvSpPr txBox="1"/>
            <p:nvPr/>
          </p:nvSpPr>
          <p:spPr>
            <a:xfrm>
              <a:off x="374968" y="2685011"/>
              <a:ext cx="1679243" cy="584775"/>
            </a:xfrm>
            <a:prstGeom prst="rect">
              <a:avLst/>
            </a:prstGeom>
            <a:noFill/>
          </p:spPr>
          <p:txBody>
            <a:bodyPr wrap="square" rtlCol="0">
              <a:spAutoFit/>
            </a:bodyPr>
            <a:lstStyle/>
            <a:p>
              <a:r>
                <a:rPr lang="en-US" sz="1600" dirty="0"/>
                <a:t>Output Database/ Bridge Tool</a:t>
              </a:r>
            </a:p>
          </p:txBody>
        </p:sp>
        <p:cxnSp>
          <p:nvCxnSpPr>
            <p:cNvPr id="14" name="Straight Arrow Connector 13"/>
            <p:cNvCxnSpPr/>
            <p:nvPr/>
          </p:nvCxnSpPr>
          <p:spPr>
            <a:xfrm flipV="1">
              <a:off x="1708993" y="3548270"/>
              <a:ext cx="519158" cy="26113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795895" y="3014805"/>
              <a:ext cx="37427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1708993" y="2379495"/>
              <a:ext cx="519158" cy="2313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144940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2: Getting Started</a:t>
            </a:r>
          </a:p>
        </p:txBody>
      </p:sp>
      <p:pic>
        <p:nvPicPr>
          <p:cNvPr id="2051" name="Picture 3" descr="Opening landing screen for the wagon wheel tool" title="Wagon Whe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738" y="1497873"/>
            <a:ext cx="5516547" cy="45500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75149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 Select Scenario</a:t>
            </a:r>
          </a:p>
        </p:txBody>
      </p:sp>
      <p:pic>
        <p:nvPicPr>
          <p:cNvPr id="3074" name="Picture 2" descr="First screen of the wagon wheel in which you select your state and the selected tools to be reported for your jurisdiction." title="Wagon Whee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2570" y="1470616"/>
            <a:ext cx="7209419" cy="4736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3578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Step 4: Insert User Information</a:t>
            </a:r>
          </a:p>
        </p:txBody>
      </p:sp>
      <p:pic>
        <p:nvPicPr>
          <p:cNvPr id="5123" name="Picture 3" descr="Screenshot of the user information which is collected." title="Wagon Whe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1376" y="1477210"/>
            <a:ext cx="5725069" cy="4682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728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5: Run Tool</a:t>
            </a:r>
          </a:p>
        </p:txBody>
      </p:sp>
      <p:pic>
        <p:nvPicPr>
          <p:cNvPr id="4098" name="Picture 2" descr="Screenshot of the Run Tool functionallity in the Wagon Wheel" title="Wagon Whe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75" y="1924050"/>
            <a:ext cx="4667250" cy="300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172078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6: Wait for Results</a:t>
            </a:r>
          </a:p>
        </p:txBody>
      </p:sp>
      <p:pic>
        <p:nvPicPr>
          <p:cNvPr id="3074" name="Picture 2" descr="Scrrenshot of the Process Running screen when the tool is running." title="Wagon Whe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3768" y="1489508"/>
            <a:ext cx="5816465" cy="463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161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4" name="Content Placeholder 3"/>
          <p:cNvSpPr>
            <a:spLocks noGrp="1"/>
          </p:cNvSpPr>
          <p:nvPr>
            <p:ph sz="half" idx="2"/>
          </p:nvPr>
        </p:nvSpPr>
        <p:spPr>
          <a:xfrm>
            <a:off x="457199" y="1497874"/>
            <a:ext cx="7963989" cy="4628289"/>
          </a:xfrm>
        </p:spPr>
        <p:txBody>
          <a:bodyPr/>
          <a:lstStyle/>
          <a:p>
            <a:pPr>
              <a:buFont typeface="+mj-lt"/>
              <a:buAutoNum type="arabicPeriod"/>
            </a:pPr>
            <a:r>
              <a:rPr lang="en-US" sz="2800" dirty="0"/>
              <a:t>Options for Submitting Data to EPA</a:t>
            </a:r>
          </a:p>
          <a:p>
            <a:pPr>
              <a:buFont typeface="+mj-lt"/>
              <a:buAutoNum type="arabicPeriod"/>
            </a:pPr>
            <a:r>
              <a:rPr lang="en-US" sz="2800" dirty="0"/>
              <a:t>Templates for Submitting Wagon Wheel Inputs to EPA</a:t>
            </a:r>
          </a:p>
          <a:p>
            <a:pPr>
              <a:buFont typeface="+mj-lt"/>
              <a:buAutoNum type="arabicPeriod"/>
            </a:pPr>
            <a:r>
              <a:rPr lang="en-US" sz="2800" dirty="0"/>
              <a:t>Overview and Structure of the Wagon Wheel Tool</a:t>
            </a:r>
          </a:p>
          <a:p>
            <a:pPr>
              <a:buFont typeface="+mj-lt"/>
              <a:buAutoNum type="arabicPeriod"/>
            </a:pPr>
            <a:r>
              <a:rPr lang="en-US" sz="2800" dirty="0"/>
              <a:t>Interactive Demo of the Input Templates and Wagon </a:t>
            </a:r>
            <a:r>
              <a:rPr lang="en-US" sz="2800"/>
              <a:t>Wheel Tool</a:t>
            </a:r>
            <a:endParaRPr lang="en-US" sz="2800" dirty="0"/>
          </a:p>
          <a:p>
            <a:endParaRPr lang="en-US" dirty="0"/>
          </a:p>
        </p:txBody>
      </p:sp>
    </p:spTree>
    <p:extLst>
      <p:ext uri="{BB962C8B-B14F-4D97-AF65-F5344CB8AC3E}">
        <p14:creationId xmlns:p14="http://schemas.microsoft.com/office/powerpoint/2010/main" val="3140197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Nonpoint Source Categories Staggered Development Plan</a:t>
            </a:r>
          </a:p>
        </p:txBody>
      </p:sp>
      <p:graphicFrame>
        <p:nvGraphicFramePr>
          <p:cNvPr id="2" name="Content Placeholder 1" descr="Table of the different Bins and the sectors which will be covered under those bins." title="Nonpoint Development Plan"/>
          <p:cNvGraphicFramePr>
            <a:graphicFrameLocks noGrp="1"/>
          </p:cNvGraphicFramePr>
          <p:nvPr>
            <p:ph idx="1"/>
            <p:extLst>
              <p:ext uri="{D42A27DB-BD31-4B8C-83A1-F6EECF244321}">
                <p14:modId xmlns:p14="http://schemas.microsoft.com/office/powerpoint/2010/main" val="3555339887"/>
              </p:ext>
            </p:extLst>
          </p:nvPr>
        </p:nvGraphicFramePr>
        <p:xfrm>
          <a:off x="723900" y="1536700"/>
          <a:ext cx="7721600" cy="4602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014F5F70-D45B-4E73-B7DC-38E8B0FA2167}"/>
              </a:ext>
            </a:extLst>
          </p:cNvPr>
          <p:cNvSpPr txBox="1"/>
          <p:nvPr/>
        </p:nvSpPr>
        <p:spPr>
          <a:xfrm>
            <a:off x="3551583" y="5155096"/>
            <a:ext cx="4249177" cy="369332"/>
          </a:xfrm>
          <a:prstGeom prst="rect">
            <a:avLst/>
          </a:prstGeom>
          <a:solidFill>
            <a:schemeClr val="accent5"/>
          </a:solidFill>
        </p:spPr>
        <p:txBody>
          <a:bodyPr wrap="none" rtlCol="0">
            <a:spAutoFit/>
          </a:bodyPr>
          <a:lstStyle/>
          <a:p>
            <a:r>
              <a:rPr lang="en-US" b="1" dirty="0"/>
              <a:t>Bold font = categories in the Wagon Wheel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Options for SLT Submittals</a:t>
            </a:r>
          </a:p>
        </p:txBody>
      </p:sp>
      <p:graphicFrame>
        <p:nvGraphicFramePr>
          <p:cNvPr id="4" name="Diagram 3" descr="Flow diagram showing the four choices that SLTs have when submitting their data.  Submit inputs to wagon whell, use wagon wheel calculations, accept EPA defaults, submit other emissions estimation methods." title="Options for SLT Submittals"/>
          <p:cNvGraphicFramePr/>
          <p:nvPr>
            <p:extLst>
              <p:ext uri="{D42A27DB-BD31-4B8C-83A1-F6EECF244321}">
                <p14:modId xmlns:p14="http://schemas.microsoft.com/office/powerpoint/2010/main" val="2331331588"/>
              </p:ext>
            </p:extLst>
          </p:nvPr>
        </p:nvGraphicFramePr>
        <p:xfrm>
          <a:off x="612775" y="1694242"/>
          <a:ext cx="8046315" cy="44045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AutoShape 4" descr="Image result for clip art decision mak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6" descr="Image result for clip art decision maki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descr="Related image"/>
          <p:cNvPicPr/>
          <p:nvPr/>
        </p:nvPicPr>
        <p:blipFill>
          <a:blip r:embed="rId7">
            <a:extLst>
              <a:ext uri="{28A0092B-C50C-407E-A947-70E740481C1C}">
                <a14:useLocalDpi xmlns:a14="http://schemas.microsoft.com/office/drawing/2010/main" val="0"/>
              </a:ext>
            </a:extLst>
          </a:blip>
          <a:srcRect/>
          <a:stretch>
            <a:fillRect/>
          </a:stretch>
        </p:blipFill>
        <p:spPr bwMode="auto">
          <a:xfrm>
            <a:off x="612775" y="2915171"/>
            <a:ext cx="2476500" cy="1847850"/>
          </a:xfrm>
          <a:prstGeom prst="rect">
            <a:avLst/>
          </a:prstGeom>
          <a:noFill/>
          <a:ln>
            <a:solidFill>
              <a:schemeClr val="bg1">
                <a:lumMod val="65000"/>
              </a:schemeClr>
            </a:solidFill>
          </a:ln>
        </p:spPr>
      </p:pic>
      <p:sp>
        <p:nvSpPr>
          <p:cNvPr id="6" name="TextBox 5"/>
          <p:cNvSpPr txBox="1"/>
          <p:nvPr/>
        </p:nvSpPr>
        <p:spPr>
          <a:xfrm>
            <a:off x="1257752" y="5286103"/>
            <a:ext cx="2534194" cy="646331"/>
          </a:xfrm>
          <a:prstGeom prst="rect">
            <a:avLst/>
          </a:prstGeom>
          <a:noFill/>
          <a:ln w="19050">
            <a:solidFill>
              <a:schemeClr val="accent1"/>
            </a:solidFill>
          </a:ln>
        </p:spPr>
        <p:txBody>
          <a:bodyPr wrap="square" rtlCol="0">
            <a:spAutoFit/>
          </a:bodyPr>
          <a:lstStyle/>
          <a:p>
            <a:r>
              <a:rPr lang="en-US" dirty="0">
                <a:solidFill>
                  <a:srgbClr val="FF0000"/>
                </a:solidFill>
              </a:rPr>
              <a:t>Choose </a:t>
            </a:r>
            <a:r>
              <a:rPr lang="en-US" b="1" u="sng" dirty="0">
                <a:solidFill>
                  <a:srgbClr val="FF0000"/>
                </a:solidFill>
              </a:rPr>
              <a:t>one</a:t>
            </a:r>
            <a:r>
              <a:rPr lang="en-US" dirty="0">
                <a:solidFill>
                  <a:srgbClr val="FF0000"/>
                </a:solidFill>
              </a:rPr>
              <a:t> option for each source category</a:t>
            </a:r>
            <a:endParaRPr lang="en-US" b="1" u="sng" dirty="0">
              <a:solidFill>
                <a:srgbClr val="FF0000"/>
              </a:solidFill>
            </a:endParaRPr>
          </a:p>
        </p:txBody>
      </p:sp>
    </p:spTree>
    <p:extLst>
      <p:ext uri="{BB962C8B-B14F-4D97-AF65-F5344CB8AC3E}">
        <p14:creationId xmlns:p14="http://schemas.microsoft.com/office/powerpoint/2010/main" val="2393999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Option 1: Input Templates</a:t>
            </a:r>
          </a:p>
        </p:txBody>
      </p:sp>
      <p:pic>
        <p:nvPicPr>
          <p:cNvPr id="9" name="Content Placeholder 8" descr="Screenshot of the input templates in the wagon wheel." title="Input Templates"/>
          <p:cNvPicPr>
            <a:picLocks noGrp="1" noChangeAspect="1"/>
          </p:cNvPicPr>
          <p:nvPr>
            <p:ph idx="1"/>
          </p:nvPr>
        </p:nvPicPr>
        <p:blipFill rotWithShape="1">
          <a:blip r:embed="rId3"/>
          <a:srcRect/>
          <a:stretch/>
        </p:blipFill>
        <p:spPr>
          <a:xfrm>
            <a:off x="362171" y="1848313"/>
            <a:ext cx="8419659" cy="3680031"/>
          </a:xfrm>
          <a:prstGeom prst="rect">
            <a:avLst/>
          </a:prstGeom>
        </p:spPr>
      </p:pic>
    </p:spTree>
    <p:extLst>
      <p:ext uri="{BB962C8B-B14F-4D97-AF65-F5344CB8AC3E}">
        <p14:creationId xmlns:p14="http://schemas.microsoft.com/office/powerpoint/2010/main" val="138331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Option 2: The Wagon Wheel Tool</a:t>
            </a:r>
          </a:p>
        </p:txBody>
      </p:sp>
      <p:sp>
        <p:nvSpPr>
          <p:cNvPr id="8" name="Content Placeholder 7"/>
          <p:cNvSpPr>
            <a:spLocks noGrp="1"/>
          </p:cNvSpPr>
          <p:nvPr>
            <p:ph idx="1"/>
          </p:nvPr>
        </p:nvSpPr>
        <p:spPr/>
        <p:txBody>
          <a:bodyPr/>
          <a:lstStyle/>
          <a:p>
            <a:r>
              <a:rPr lang="en-US" dirty="0"/>
              <a:t>Developed in Microsoft Access</a:t>
            </a:r>
          </a:p>
          <a:p>
            <a:r>
              <a:rPr lang="en-US" dirty="0"/>
              <a:t>Tools are created so updated activity data can easily be input and used without needing to modify the tool</a:t>
            </a:r>
          </a:p>
          <a:p>
            <a:r>
              <a:rPr lang="en-US" dirty="0"/>
              <a:t>Macros can be created that allow us to quickly run tools</a:t>
            </a:r>
          </a:p>
          <a:p>
            <a:r>
              <a:rPr lang="en-US" dirty="0"/>
              <a:t>Ability to link tables between databases, so data only needs to be input once</a:t>
            </a:r>
          </a:p>
          <a:p>
            <a:r>
              <a:rPr lang="en-US" dirty="0"/>
              <a:t>W.W. will increase efficiency and decrease human error</a:t>
            </a:r>
          </a:p>
          <a:p>
            <a:endParaRPr lang="en-US" dirty="0"/>
          </a:p>
        </p:txBody>
      </p:sp>
    </p:spTree>
    <p:extLst>
      <p:ext uri="{BB962C8B-B14F-4D97-AF65-F5344CB8AC3E}">
        <p14:creationId xmlns:p14="http://schemas.microsoft.com/office/powerpoint/2010/main" val="1767785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Motivation for the Wagon Wheel</a:t>
            </a:r>
          </a:p>
        </p:txBody>
      </p:sp>
      <p:sp>
        <p:nvSpPr>
          <p:cNvPr id="8" name="Content Placeholder 7"/>
          <p:cNvSpPr>
            <a:spLocks noGrp="1"/>
          </p:cNvSpPr>
          <p:nvPr>
            <p:ph idx="1"/>
          </p:nvPr>
        </p:nvSpPr>
        <p:spPr/>
        <p:txBody>
          <a:bodyPr/>
          <a:lstStyle/>
          <a:p>
            <a:r>
              <a:rPr lang="en-US" dirty="0"/>
              <a:t>Many NEI excel tools are large &amp; run slowly</a:t>
            </a:r>
          </a:p>
          <a:p>
            <a:r>
              <a:rPr lang="en-US" dirty="0"/>
              <a:t>Multiple places in which human error can occur when updating data</a:t>
            </a:r>
          </a:p>
          <a:p>
            <a:r>
              <a:rPr lang="en-US" dirty="0"/>
              <a:t>Many tools use the same data, but it needs to be input separately for each tool</a:t>
            </a:r>
          </a:p>
          <a:p>
            <a:r>
              <a:rPr lang="en-US" dirty="0"/>
              <a:t>Overall, not an efficient process </a:t>
            </a:r>
          </a:p>
        </p:txBody>
      </p:sp>
    </p:spTree>
    <p:extLst>
      <p:ext uri="{BB962C8B-B14F-4D97-AF65-F5344CB8AC3E}">
        <p14:creationId xmlns:p14="http://schemas.microsoft.com/office/powerpoint/2010/main" val="1151577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6" name="Rectangle 8"/>
          <p:cNvSpPr>
            <a:spLocks noGrp="1" noChangeArrowheads="1"/>
          </p:cNvSpPr>
          <p:nvPr>
            <p:ph type="title"/>
          </p:nvPr>
        </p:nvSpPr>
        <p:spPr/>
        <p:txBody>
          <a:bodyPr>
            <a:normAutofit fontScale="90000"/>
          </a:bodyPr>
          <a:lstStyle/>
          <a:p>
            <a:r>
              <a:rPr lang="en-US" dirty="0"/>
              <a:t>Wagon Wheel Tool Development</a:t>
            </a:r>
          </a:p>
        </p:txBody>
      </p:sp>
      <p:sp>
        <p:nvSpPr>
          <p:cNvPr id="73735" name="Rectangle 7"/>
          <p:cNvSpPr>
            <a:spLocks noGrp="1" noChangeArrowheads="1"/>
          </p:cNvSpPr>
          <p:nvPr>
            <p:ph idx="1"/>
          </p:nvPr>
        </p:nvSpPr>
        <p:spPr/>
        <p:txBody>
          <a:bodyPr>
            <a:normAutofit/>
          </a:bodyPr>
          <a:lstStyle/>
          <a:p>
            <a:r>
              <a:rPr lang="en-US" dirty="0"/>
              <a:t>Develop Nonpoint Emissions Methodology and Operator instructions (NEMOs)</a:t>
            </a:r>
          </a:p>
          <a:p>
            <a:pPr lvl="1"/>
            <a:r>
              <a:rPr lang="en-US" dirty="0"/>
              <a:t>Ask for state/local input</a:t>
            </a:r>
          </a:p>
          <a:p>
            <a:pPr lvl="1"/>
            <a:r>
              <a:rPr lang="en-US" dirty="0"/>
              <a:t>Revise methods based on input</a:t>
            </a:r>
          </a:p>
          <a:p>
            <a:r>
              <a:rPr lang="en-US" dirty="0"/>
              <a:t>Constructed Tools in Access</a:t>
            </a:r>
          </a:p>
          <a:p>
            <a:pPr lvl="1"/>
            <a:r>
              <a:rPr lang="en-US" dirty="0"/>
              <a:t>One central database</a:t>
            </a:r>
          </a:p>
          <a:p>
            <a:pPr lvl="1"/>
            <a:r>
              <a:rPr lang="en-US" dirty="0"/>
              <a:t>Link to “modules”</a:t>
            </a:r>
          </a:p>
          <a:p>
            <a:pPr lvl="1"/>
            <a:r>
              <a:rPr lang="en-US" dirty="0"/>
              <a:t>Assumptions in modules link to central database to edit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descr="Diagram showing how the different sectors interact with the Wagon Wheel." title="Wason Wheel Master Database">
            <a:extLst>
              <a:ext uri="{FF2B5EF4-FFF2-40B4-BE49-F238E27FC236}">
                <a16:creationId xmlns:a16="http://schemas.microsoft.com/office/drawing/2014/main" id="{6C6E759D-30B1-4F49-ADDB-31880CBA1100}"/>
              </a:ext>
            </a:extLst>
          </p:cNvPr>
          <p:cNvGrpSpPr/>
          <p:nvPr/>
        </p:nvGrpSpPr>
        <p:grpSpPr>
          <a:xfrm>
            <a:off x="625498" y="1491916"/>
            <a:ext cx="7671479" cy="4858910"/>
            <a:chOff x="625497" y="90854"/>
            <a:chExt cx="8162367" cy="6259972"/>
          </a:xfrm>
        </p:grpSpPr>
        <p:sp>
          <p:nvSpPr>
            <p:cNvPr id="8" name="Oval 7"/>
            <p:cNvSpPr/>
            <p:nvPr/>
          </p:nvSpPr>
          <p:spPr>
            <a:xfrm>
              <a:off x="2854445" y="112934"/>
              <a:ext cx="1828800" cy="164592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Composting</a:t>
              </a:r>
            </a:p>
          </p:txBody>
        </p:sp>
        <p:sp>
          <p:nvSpPr>
            <p:cNvPr id="9" name="Oval 8"/>
            <p:cNvSpPr/>
            <p:nvPr/>
          </p:nvSpPr>
          <p:spPr>
            <a:xfrm>
              <a:off x="4866429" y="90854"/>
              <a:ext cx="1985853" cy="1737361"/>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Construction Dust and Open Burning</a:t>
              </a:r>
            </a:p>
          </p:txBody>
        </p:sp>
        <p:grpSp>
          <p:nvGrpSpPr>
            <p:cNvPr id="2" name="Group 1" descr="Diagram showing the different sectors interacting with the Wagon Wheel/Master Database." title="Wagon Wheel ">
              <a:extLst>
                <a:ext uri="{FF2B5EF4-FFF2-40B4-BE49-F238E27FC236}">
                  <a16:creationId xmlns:a16="http://schemas.microsoft.com/office/drawing/2014/main" id="{BDD91713-339D-41B0-BA10-B33072B48EE6}"/>
                </a:ext>
              </a:extLst>
            </p:cNvPr>
            <p:cNvGrpSpPr/>
            <p:nvPr/>
          </p:nvGrpSpPr>
          <p:grpSpPr>
            <a:xfrm>
              <a:off x="625497" y="336884"/>
              <a:ext cx="8162367" cy="6013942"/>
              <a:chOff x="625498" y="487680"/>
              <a:chExt cx="7665576" cy="5863146"/>
            </a:xfrm>
          </p:grpSpPr>
          <p:sp>
            <p:nvSpPr>
              <p:cNvPr id="4" name="Rounded Rectangle 3"/>
              <p:cNvSpPr/>
              <p:nvPr/>
            </p:nvSpPr>
            <p:spPr>
              <a:xfrm>
                <a:off x="2843999" y="2068367"/>
                <a:ext cx="3283885" cy="3069816"/>
              </a:xfrm>
              <a:prstGeom prst="roundRect">
                <a:avLst/>
              </a:prstGeom>
              <a:solidFill>
                <a:srgbClr val="C3C6A8"/>
              </a:solidFill>
              <a:ln>
                <a:solidFill>
                  <a:srgbClr val="C3C6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b="1" dirty="0">
                    <a:solidFill>
                      <a:sysClr val="windowText" lastClr="000000"/>
                    </a:solidFill>
                    <a:latin typeface="Gill Sans MT" panose="020B0502020104020203" pitchFamily="34" charset="0"/>
                  </a:rPr>
                  <a:t>Wagon Wheel/</a:t>
                </a:r>
              </a:p>
              <a:p>
                <a:pPr algn="ctr" defTabSz="914400"/>
                <a:r>
                  <a:rPr lang="en-US" b="1" dirty="0">
                    <a:solidFill>
                      <a:sysClr val="windowText" lastClr="000000"/>
                    </a:solidFill>
                    <a:latin typeface="Gill Sans MT" panose="020B0502020104020203" pitchFamily="34" charset="0"/>
                  </a:rPr>
                  <a:t>Master Database</a:t>
                </a:r>
              </a:p>
              <a:p>
                <a:pPr marL="285750" indent="-285750" defTabSz="914400">
                  <a:buFont typeface="Arial" charset="0"/>
                  <a:buChar char="•"/>
                </a:pPr>
                <a:r>
                  <a:rPr lang="en-US" sz="1400" b="1" dirty="0">
                    <a:solidFill>
                      <a:sysClr val="windowText" lastClr="000000"/>
                    </a:solidFill>
                    <a:latin typeface="Gill Sans MT" panose="020B0502020104020203" pitchFamily="34" charset="0"/>
                  </a:rPr>
                  <a:t>Interface</a:t>
                </a:r>
              </a:p>
              <a:p>
                <a:pPr marL="285750" indent="-285750" defTabSz="914400">
                  <a:buFont typeface="Arial" charset="0"/>
                  <a:buChar char="•"/>
                </a:pPr>
                <a:r>
                  <a:rPr lang="en-US" sz="1400" b="1" dirty="0">
                    <a:solidFill>
                      <a:sysClr val="windowText" lastClr="000000"/>
                    </a:solidFill>
                    <a:latin typeface="Gill Sans MT" panose="020B0502020104020203" pitchFamily="34" charset="0"/>
                  </a:rPr>
                  <a:t>Activity data </a:t>
                </a:r>
                <a:r>
                  <a:rPr lang="en-US" sz="1400" dirty="0">
                    <a:solidFill>
                      <a:sysClr val="windowText" lastClr="000000"/>
                    </a:solidFill>
                    <a:latin typeface="Gill Sans MT" panose="020B0502020104020203" pitchFamily="34" charset="0"/>
                  </a:rPr>
                  <a:t>(e.g. SEDS, County Business Patterns, Population)</a:t>
                </a:r>
              </a:p>
              <a:p>
                <a:pPr marL="285750" indent="-285750" defTabSz="914400">
                  <a:buFont typeface="Arial" charset="0"/>
                  <a:buChar char="•"/>
                </a:pPr>
                <a:r>
                  <a:rPr lang="en-US" sz="1400" b="1" dirty="0">
                    <a:solidFill>
                      <a:sysClr val="windowText" lastClr="000000"/>
                    </a:solidFill>
                    <a:latin typeface="Gill Sans MT" panose="020B0502020104020203" pitchFamily="34" charset="0"/>
                  </a:rPr>
                  <a:t>Emission factors</a:t>
                </a:r>
              </a:p>
              <a:p>
                <a:pPr marL="285750" indent="-285750" defTabSz="914400">
                  <a:buFont typeface="Arial" charset="0"/>
                  <a:buChar char="•"/>
                </a:pPr>
                <a:r>
                  <a:rPr lang="en-US" sz="1400" b="1" dirty="0">
                    <a:solidFill>
                      <a:sysClr val="windowText" lastClr="000000"/>
                    </a:solidFill>
                    <a:latin typeface="Gill Sans MT" panose="020B0502020104020203" pitchFamily="34" charset="0"/>
                  </a:rPr>
                  <a:t>General tables </a:t>
                </a:r>
                <a:r>
                  <a:rPr lang="en-US" sz="1400" dirty="0">
                    <a:solidFill>
                      <a:sysClr val="windowText" lastClr="000000"/>
                    </a:solidFill>
                    <a:latin typeface="Gill Sans MT" panose="020B0502020104020203" pitchFamily="34" charset="0"/>
                  </a:rPr>
                  <a:t>(FIPS codes, pollutant codes, SCCs)</a:t>
                </a:r>
              </a:p>
              <a:p>
                <a:pPr marL="285750" indent="-285750" defTabSz="914400">
                  <a:buFont typeface="Arial" charset="0"/>
                  <a:buChar char="•"/>
                </a:pPr>
                <a:r>
                  <a:rPr lang="en-US" sz="1400" b="1" dirty="0">
                    <a:solidFill>
                      <a:sysClr val="windowText" lastClr="000000"/>
                    </a:solidFill>
                    <a:latin typeface="Gill Sans MT" panose="020B0502020104020203" pitchFamily="34" charset="0"/>
                  </a:rPr>
                  <a:t>Point source data</a:t>
                </a:r>
              </a:p>
              <a:p>
                <a:pPr marL="285750" indent="-285750" defTabSz="914400">
                  <a:buFont typeface="Arial" charset="0"/>
                  <a:buChar char="•"/>
                </a:pPr>
                <a:r>
                  <a:rPr lang="en-US" sz="1400" b="1" dirty="0">
                    <a:solidFill>
                      <a:sysClr val="windowText" lastClr="000000"/>
                    </a:solidFill>
                    <a:latin typeface="Gill Sans MT" panose="020B0502020104020203" pitchFamily="34" charset="0"/>
                  </a:rPr>
                  <a:t>Crosswalks</a:t>
                </a:r>
                <a:r>
                  <a:rPr lang="en-US" sz="1400" dirty="0">
                    <a:solidFill>
                      <a:sysClr val="windowText" lastClr="000000"/>
                    </a:solidFill>
                    <a:latin typeface="Gill Sans MT" panose="020B0502020104020203" pitchFamily="34" charset="0"/>
                  </a:rPr>
                  <a:t> (PT to NP SCCs, ICI sector assignments)</a:t>
                </a:r>
              </a:p>
            </p:txBody>
          </p:sp>
          <p:sp>
            <p:nvSpPr>
              <p:cNvPr id="5" name="Oval 4"/>
              <p:cNvSpPr/>
              <p:nvPr/>
            </p:nvSpPr>
            <p:spPr>
              <a:xfrm>
                <a:off x="648857" y="3840480"/>
                <a:ext cx="1463040" cy="146304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Ag Pesticides</a:t>
                </a:r>
              </a:p>
            </p:txBody>
          </p:sp>
          <p:sp>
            <p:nvSpPr>
              <p:cNvPr id="6" name="Oval 5"/>
              <p:cNvSpPr/>
              <p:nvPr/>
            </p:nvSpPr>
            <p:spPr>
              <a:xfrm>
                <a:off x="625498" y="2305592"/>
                <a:ext cx="1371600" cy="129540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Ag Tilling</a:t>
                </a:r>
              </a:p>
            </p:txBody>
          </p:sp>
          <p:sp>
            <p:nvSpPr>
              <p:cNvPr id="7" name="Oval 6"/>
              <p:cNvSpPr/>
              <p:nvPr/>
            </p:nvSpPr>
            <p:spPr>
              <a:xfrm>
                <a:off x="885553" y="487680"/>
                <a:ext cx="1737360" cy="164592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Aviation Gasoline Distribution</a:t>
                </a:r>
              </a:p>
            </p:txBody>
          </p:sp>
          <p:sp>
            <p:nvSpPr>
              <p:cNvPr id="10" name="Oval 9"/>
              <p:cNvSpPr/>
              <p:nvPr/>
            </p:nvSpPr>
            <p:spPr>
              <a:xfrm>
                <a:off x="6779642" y="657117"/>
                <a:ext cx="1463040" cy="146304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Mining and Quarrying</a:t>
                </a:r>
              </a:p>
            </p:txBody>
          </p:sp>
          <p:cxnSp>
            <p:nvCxnSpPr>
              <p:cNvPr id="12" name="Straight Arrow Connector 11"/>
              <p:cNvCxnSpPr>
                <a:cxnSpLocks/>
                <a:stCxn id="5" idx="6"/>
              </p:cNvCxnSpPr>
              <p:nvPr/>
            </p:nvCxnSpPr>
            <p:spPr>
              <a:xfrm flipV="1">
                <a:off x="2111897" y="4234180"/>
                <a:ext cx="1119726" cy="337820"/>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a:stCxn id="6" idx="6"/>
                <a:endCxn id="4" idx="1"/>
              </p:cNvCxnSpPr>
              <p:nvPr/>
            </p:nvCxnSpPr>
            <p:spPr>
              <a:xfrm>
                <a:off x="1997098" y="2953293"/>
                <a:ext cx="846901" cy="649983"/>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cxnSpLocks/>
                <a:stCxn id="7" idx="5"/>
              </p:cNvCxnSpPr>
              <p:nvPr/>
            </p:nvCxnSpPr>
            <p:spPr>
              <a:xfrm>
                <a:off x="2368483" y="1892561"/>
                <a:ext cx="863140" cy="634739"/>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cxnSpLocks/>
                <a:stCxn id="8" idx="4"/>
              </p:cNvCxnSpPr>
              <p:nvPr/>
            </p:nvCxnSpPr>
            <p:spPr>
              <a:xfrm>
                <a:off x="3577531" y="1873995"/>
                <a:ext cx="297370" cy="194370"/>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cxnSpLocks/>
                <a:stCxn id="9" idx="4"/>
              </p:cNvCxnSpPr>
              <p:nvPr/>
            </p:nvCxnSpPr>
            <p:spPr>
              <a:xfrm flipH="1">
                <a:off x="5066553" y="1941617"/>
                <a:ext cx="474253" cy="101694"/>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cxnSpLocks/>
                <a:stCxn id="10" idx="3"/>
              </p:cNvCxnSpPr>
              <p:nvPr/>
            </p:nvCxnSpPr>
            <p:spPr>
              <a:xfrm flipH="1">
                <a:off x="5761892" y="1905900"/>
                <a:ext cx="1232007" cy="445770"/>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9" name="Rounded Rectangle 28"/>
              <p:cNvSpPr/>
              <p:nvPr/>
            </p:nvSpPr>
            <p:spPr>
              <a:xfrm>
                <a:off x="3862306" y="5284027"/>
                <a:ext cx="1247587" cy="1066799"/>
              </a:xfrm>
              <a:prstGeom prst="roundRect">
                <a:avLst/>
              </a:prstGeom>
              <a:solidFill>
                <a:srgbClr val="B7C9D3"/>
              </a:solidFill>
              <a:ln>
                <a:solidFill>
                  <a:srgbClr val="B7C9D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b="1" dirty="0">
                    <a:solidFill>
                      <a:sysClr val="windowText" lastClr="000000"/>
                    </a:solidFill>
                    <a:latin typeface="Gill Sans MT" panose="020B0502020104020203" pitchFamily="34" charset="0"/>
                  </a:rPr>
                  <a:t>Bridge Tool</a:t>
                </a:r>
              </a:p>
            </p:txBody>
          </p:sp>
          <p:cxnSp>
            <p:nvCxnSpPr>
              <p:cNvPr id="33" name="Straight Arrow Connector 32"/>
              <p:cNvCxnSpPr>
                <a:cxnSpLocks/>
                <a:stCxn id="4" idx="2"/>
                <a:endCxn id="29" idx="0"/>
              </p:cNvCxnSpPr>
              <p:nvPr/>
            </p:nvCxnSpPr>
            <p:spPr>
              <a:xfrm>
                <a:off x="4485941" y="5138183"/>
                <a:ext cx="159" cy="145844"/>
              </a:xfrm>
              <a:prstGeom prst="straightConnector1">
                <a:avLst/>
              </a:prstGeom>
              <a:ln>
                <a:solidFill>
                  <a:srgbClr val="898D8D"/>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6736594" y="2286381"/>
                <a:ext cx="1554480" cy="146304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Residential Grilling</a:t>
                </a:r>
              </a:p>
            </p:txBody>
          </p:sp>
          <p:cxnSp>
            <p:nvCxnSpPr>
              <p:cNvPr id="28" name="Straight Arrow Connector 27"/>
              <p:cNvCxnSpPr>
                <a:stCxn id="27" idx="2"/>
              </p:cNvCxnSpPr>
              <p:nvPr/>
            </p:nvCxnSpPr>
            <p:spPr>
              <a:xfrm flipH="1">
                <a:off x="5715000" y="3017901"/>
                <a:ext cx="1021594" cy="398965"/>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6736594" y="3917266"/>
                <a:ext cx="1554480" cy="1463040"/>
              </a:xfrm>
              <a:prstGeom prst="ellipse">
                <a:avLst/>
              </a:prstGeom>
              <a:solidFill>
                <a:srgbClr val="DFD1A7"/>
              </a:solidFill>
              <a:ln>
                <a:solidFill>
                  <a:srgbClr val="DFD1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US" sz="1600" dirty="0">
                    <a:solidFill>
                      <a:sysClr val="windowText" lastClr="000000"/>
                    </a:solidFill>
                    <a:latin typeface="Gill Sans MT" panose="020B0502020104020203" pitchFamily="34" charset="0"/>
                  </a:rPr>
                  <a:t>Residential Heating</a:t>
                </a:r>
              </a:p>
            </p:txBody>
          </p:sp>
          <p:cxnSp>
            <p:nvCxnSpPr>
              <p:cNvPr id="35" name="Straight Arrow Connector 34"/>
              <p:cNvCxnSpPr>
                <a:stCxn id="34" idx="2"/>
              </p:cNvCxnSpPr>
              <p:nvPr/>
            </p:nvCxnSpPr>
            <p:spPr>
              <a:xfrm flipH="1" flipV="1">
                <a:off x="5712692" y="4298266"/>
                <a:ext cx="1023902" cy="350520"/>
              </a:xfrm>
              <a:prstGeom prst="straightConnector1">
                <a:avLst/>
              </a:prstGeom>
              <a:ln>
                <a:solidFill>
                  <a:srgbClr val="898D8D"/>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grpSp>
      <p:sp>
        <p:nvSpPr>
          <p:cNvPr id="15" name="TextBox 14">
            <a:extLst>
              <a:ext uri="{FF2B5EF4-FFF2-40B4-BE49-F238E27FC236}">
                <a16:creationId xmlns:a16="http://schemas.microsoft.com/office/drawing/2014/main" id="{72C194E5-8C58-48AA-8C76-731CDCD41F49}"/>
              </a:ext>
            </a:extLst>
          </p:cNvPr>
          <p:cNvSpPr txBox="1"/>
          <p:nvPr/>
        </p:nvSpPr>
        <p:spPr>
          <a:xfrm>
            <a:off x="648857" y="6454921"/>
            <a:ext cx="8305928" cy="369332"/>
          </a:xfrm>
          <a:prstGeom prst="rect">
            <a:avLst/>
          </a:prstGeom>
          <a:noFill/>
        </p:spPr>
        <p:txBody>
          <a:bodyPr wrap="none" rtlCol="0">
            <a:spAutoFit/>
          </a:bodyPr>
          <a:lstStyle/>
          <a:p>
            <a:r>
              <a:rPr lang="en-US" dirty="0"/>
              <a:t>Note: this is not a comprehensive list of all categories in the Wagon Wheel –see Slide 3</a:t>
            </a:r>
          </a:p>
        </p:txBody>
      </p:sp>
      <p:sp>
        <p:nvSpPr>
          <p:cNvPr id="19" name="Title 18">
            <a:extLst>
              <a:ext uri="{FF2B5EF4-FFF2-40B4-BE49-F238E27FC236}">
                <a16:creationId xmlns:a16="http://schemas.microsoft.com/office/drawing/2014/main" id="{A2AB457C-5F1B-4328-B114-BC4D2FACA4FC}"/>
              </a:ext>
            </a:extLst>
          </p:cNvPr>
          <p:cNvSpPr>
            <a:spLocks noGrp="1"/>
          </p:cNvSpPr>
          <p:nvPr>
            <p:ph type="title"/>
          </p:nvPr>
        </p:nvSpPr>
        <p:spPr>
          <a:xfrm>
            <a:off x="713232" y="498775"/>
            <a:ext cx="6747715" cy="922338"/>
          </a:xfrm>
        </p:spPr>
        <p:txBody>
          <a:bodyPr>
            <a:normAutofit fontScale="90000"/>
          </a:bodyPr>
          <a:lstStyle/>
          <a:p>
            <a:r>
              <a:rPr lang="en-US" dirty="0"/>
              <a:t>Wagon Wheel/ Master Database</a:t>
            </a:r>
          </a:p>
        </p:txBody>
      </p:sp>
    </p:spTree>
    <p:extLst>
      <p:ext uri="{BB962C8B-B14F-4D97-AF65-F5344CB8AC3E}">
        <p14:creationId xmlns:p14="http://schemas.microsoft.com/office/powerpoint/2010/main" val="2404503801"/>
      </p:ext>
    </p:extLst>
  </p:cSld>
  <p:clrMapOvr>
    <a:masterClrMapping/>
  </p:clrMapOvr>
</p:sld>
</file>

<file path=ppt/theme/theme1.xml><?xml version="1.0" encoding="utf-8"?>
<a:theme xmlns:a="http://schemas.openxmlformats.org/drawingml/2006/main" name="Abt Powerpoint Template Geo Icon">
  <a:themeElements>
    <a:clrScheme name="Abt Brand">
      <a:dk1>
        <a:sysClr val="windowText" lastClr="000000"/>
      </a:dk1>
      <a:lt1>
        <a:sysClr val="window" lastClr="FFFFFF"/>
      </a:lt1>
      <a:dk2>
        <a:srgbClr val="996633"/>
      </a:dk2>
      <a:lt2>
        <a:srgbClr val="EEECE1"/>
      </a:lt2>
      <a:accent1>
        <a:srgbClr val="DA291C"/>
      </a:accent1>
      <a:accent2>
        <a:srgbClr val="776E64"/>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Office Theme">
  <a:themeElements>
    <a:clrScheme name="Custom 4">
      <a:dk1>
        <a:sysClr val="windowText" lastClr="000000"/>
      </a:dk1>
      <a:lt1>
        <a:sysClr val="window" lastClr="FFFFFF"/>
      </a:lt1>
      <a:dk2>
        <a:srgbClr val="898D8D"/>
      </a:dk2>
      <a:lt2>
        <a:srgbClr val="EEECE1"/>
      </a:lt2>
      <a:accent1>
        <a:srgbClr val="DA291C"/>
      </a:accent1>
      <a:accent2>
        <a:srgbClr val="898D8D"/>
      </a:accent2>
      <a:accent3>
        <a:srgbClr val="789D4A"/>
      </a:accent3>
      <a:accent4>
        <a:srgbClr val="7566A0"/>
      </a:accent4>
      <a:accent5>
        <a:srgbClr val="48A9C5"/>
      </a:accent5>
      <a:accent6>
        <a:srgbClr val="E87722"/>
      </a:accent6>
      <a:hlink>
        <a:srgbClr val="DA291C"/>
      </a:hlink>
      <a:folHlink>
        <a:srgbClr val="898D8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6600"/>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Office Theme">
  <a:themeElements>
    <a:clrScheme name="Abt Brand">
      <a:dk1>
        <a:sysClr val="windowText" lastClr="000000"/>
      </a:dk1>
      <a:lt1>
        <a:sysClr val="window" lastClr="FFFFFF"/>
      </a:lt1>
      <a:dk2>
        <a:srgbClr val="996633"/>
      </a:dk2>
      <a:lt2>
        <a:srgbClr val="EEECE1"/>
      </a:lt2>
      <a:accent1>
        <a:srgbClr val="DA291C"/>
      </a:accent1>
      <a:accent2>
        <a:srgbClr val="776E64"/>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ectors xmlns="a5905e5c-4c38-4805-806c-0b1a93d52433"/>
    <Data_x0020_Category xmlns="a5905e5c-4c38-4805-806c-0b1a93d52433"/>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26748E1C1203647945E4D61A097750A" ma:contentTypeVersion="22" ma:contentTypeDescription="Create a new document." ma:contentTypeScope="" ma:versionID="1481cb570c7c05bc773e785328b84a93">
  <xsd:schema xmlns:xsd="http://www.w3.org/2001/XMLSchema" xmlns:xs="http://www.w3.org/2001/XMLSchema" xmlns:p="http://schemas.microsoft.com/office/2006/metadata/properties" xmlns:ns2="a5905e5c-4c38-4805-806c-0b1a93d52433" xmlns:ns3="4c3437ee-eec8-43b3-80f1-acd479dd78da" targetNamespace="http://schemas.microsoft.com/office/2006/metadata/properties" ma:root="true" ma:fieldsID="fe87234dfffa5f842e6790d30c732f2c" ns2:_="" ns3:_="">
    <xsd:import namespace="a5905e5c-4c38-4805-806c-0b1a93d52433"/>
    <xsd:import namespace="4c3437ee-eec8-43b3-80f1-acd479dd78da"/>
    <xsd:element name="properties">
      <xsd:complexType>
        <xsd:sequence>
          <xsd:element name="documentManagement">
            <xsd:complexType>
              <xsd:all>
                <xsd:element ref="ns2:Data_x0020_Category" minOccurs="0"/>
                <xsd:element ref="ns3:SharedWithUsers" minOccurs="0"/>
                <xsd:element ref="ns2:Sectors" minOccurs="0"/>
                <xsd:element ref="ns3:SharingHintHash"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905e5c-4c38-4805-806c-0b1a93d52433" elementFormDefault="qualified">
    <xsd:import namespace="http://schemas.microsoft.com/office/2006/documentManagement/types"/>
    <xsd:import namespace="http://schemas.microsoft.com/office/infopath/2007/PartnerControls"/>
    <xsd:element name="Data_x0020_Category" ma:index="8" nillable="true" ma:displayName="EIS Data Category" ma:description="The EIS Data Category for which this document applies." ma:internalName="Data_x0020_Category">
      <xsd:complexType>
        <xsd:complexContent>
          <xsd:extension base="dms:MultiChoice">
            <xsd:sequence>
              <xsd:element name="Value" maxOccurs="unbounded" minOccurs="0" nillable="true">
                <xsd:simpleType>
                  <xsd:restriction base="dms:Choice">
                    <xsd:enumeration value="Nonpoint"/>
                    <xsd:enumeration value="Point"/>
                    <xsd:enumeration value="Onroad"/>
                    <xsd:enumeration value="Nonroad"/>
                    <xsd:enumeration value="Events"/>
                    <xsd:enumeration value="Biogenics"/>
                  </xsd:restriction>
                </xsd:simpleType>
              </xsd:element>
            </xsd:sequence>
          </xsd:extension>
        </xsd:complexContent>
      </xsd:complexType>
    </xsd:element>
    <xsd:element name="Sectors" ma:index="10" nillable="true" ma:displayName="Sectors" ma:description="EIS Sectors or User-specified category" ma:internalName="Sectors">
      <xsd:complexType>
        <xsd:complexContent>
          <xsd:extension base="dms:MultiChoiceFillIn">
            <xsd:sequence>
              <xsd:element name="Value" maxOccurs="unbounded" minOccurs="0" nillable="true">
                <xsd:simpleType>
                  <xsd:union memberTypes="dms:Text">
                    <xsd:simpleType>
                      <xsd:restriction base="dms:Choice">
                        <xsd:enumeration value="Agriculture - Crops &amp; Livestock Dust"/>
                        <xsd:enumeration value="Agriculture - Fertilizer Application"/>
                        <xsd:enumeration value="Agriculture - Livestock Waste"/>
                        <xsd:enumeration value="Biogenics - Vegetation and Soil"/>
                        <xsd:enumeration value="Bulk Gasoline Terminals"/>
                        <xsd:enumeration value="Commercial Cooking"/>
                        <xsd:enumeration value="Dust - Construction Dust"/>
                        <xsd:enumeration value="Dust - Paved Road Dust"/>
                        <xsd:enumeration value="Dust - Unpaved Road Dust"/>
                        <xsd:enumeration value="Fires - Agricultural Field Burning"/>
                        <xsd:enumeration value="Fires - Prescribed Fires"/>
                        <xsd:enumeration value="Fires - Wildfires"/>
                        <xsd:enumeration value="Fuel Comb - Comm/Institutional - Biomass"/>
                        <xsd:enumeration value="Fuel Comb - Comm/Institutional - Coal"/>
                        <xsd:enumeration value="Fuel Comb - Comm/Institutional - Natural Gas"/>
                        <xsd:enumeration value="Fuel Comb - Comm/Institutional - Oil"/>
                        <xsd:enumeration value="Fuel Comb - Comm/Institutional - Other"/>
                        <xsd:enumeration value="Fuel Comb - Electric Generation - Biomass"/>
                        <xsd:enumeration value="Fuel Comb - Electric Generation - Coal"/>
                        <xsd:enumeration value="Fuel Comb - Electric Generation - Natural Gas"/>
                        <xsd:enumeration value="Fuel Comb - Electric Generation - Oil"/>
                        <xsd:enumeration value="Fuel Comb - Electric Generation - Other"/>
                        <xsd:enumeration value="Fuel Comb - Industrial Boilers, ICEs - Biomass"/>
                        <xsd:enumeration value="Fuel Comb - Industrial Boilers, ICEs - Coal"/>
                        <xsd:enumeration value="Fuel Comb - Industrial Boilers, ICEs - Natural Gas"/>
                        <xsd:enumeration value="Fuel Comb - Industrial Boilers, ICEs - Oil"/>
                        <xsd:enumeration value="Fuel Comb - Industrial Boilers, ICEs - Other"/>
                        <xsd:enumeration value="Fuel Comb - Residential - Natural Gas"/>
                        <xsd:enumeration value="Fuel Comb - Residential - Oil"/>
                        <xsd:enumeration value="Fuel Comb - Residential - Other"/>
                        <xsd:enumeration value="Fuel Comb - Residential - Wood"/>
                        <xsd:enumeration value="Gas Stations"/>
                        <xsd:enumeration value="Industrial Processes - Cement Manuf"/>
                        <xsd:enumeration value="Industrial Processes - Chemical Manuf"/>
                        <xsd:enumeration value="Industrial Processes - Ferrous Metals"/>
                        <xsd:enumeration value="Industrial Processes - Mining"/>
                        <xsd:enumeration value="Industrial Processes - NEC"/>
                        <xsd:enumeration value="Industrial Processes - Non-ferrous Metals"/>
                        <xsd:enumeration value="Industrial Processes - Oil &amp; Gas Production"/>
                        <xsd:enumeration value="Industrial Processes - Petroleum Refineries"/>
                        <xsd:enumeration value="Industrial Processes - Pulp &amp; Paper"/>
                        <xsd:enumeration value="Industrial Processes - Storage and Transfer"/>
                        <xsd:enumeration value="Miscellaneous Non-Industrial NEC"/>
                        <xsd:enumeration value="Mobile - Aircraft"/>
                        <xsd:enumeration value="Mobile - Commercial Marine Vessels"/>
                        <xsd:enumeration value="Mobile - Locomotives"/>
                        <xsd:enumeration value="Mobile - Non-Road Equipment - Diesel"/>
                        <xsd:enumeration value="Mobile - Non-Road Equipment - Gasoline"/>
                        <xsd:enumeration value="Mobile - Non-Road Equipment - Other"/>
                        <xsd:enumeration value="Mobile - On-Road Diesel Heavy Duty Vehicles"/>
                        <xsd:enumeration value="Mobile - On-Road Diesel Light Duty Vehicles"/>
                        <xsd:enumeration value="Mobile - On-Road Gasoline Heavy Duty Vehicles"/>
                        <xsd:enumeration value="Mobile - On-Road Gasoline Light Duty Vehicles"/>
                        <xsd:enumeration value="Solvent - Consumer &amp; Commercial Solvent Use"/>
                        <xsd:enumeration value="Solvent - Degreasing"/>
                        <xsd:enumeration value="Solvent - Dry Cleaning"/>
                        <xsd:enumeration value="Solvent - Graphic Arts"/>
                        <xsd:enumeration value="Solvent - Industrial Surface Coating &amp; Solvent Use"/>
                        <xsd:enumeration value="Solvent - Non-Industrial Surface Coating"/>
                        <xsd:enumeration value="Waste Disposal"/>
                      </xsd:restriction>
                    </xsd:simpleType>
                  </xsd:un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c3437ee-eec8-43b3-80f1-acd479dd78da"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1" nillable="true" ma:displayName="Sharing Hint Hash" ma:internalName="SharingHintHash" ma:readOnly="true">
      <xsd:simpleType>
        <xsd:restriction base="dms:Text"/>
      </xsd:simple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F83584-12F7-4D1C-80FC-DBCD60C0CEC0}">
  <ds:schemaRefs>
    <ds:schemaRef ds:uri="http://purl.org/dc/elements/1.1/"/>
    <ds:schemaRef ds:uri="http://schemas.openxmlformats.org/package/2006/metadata/core-properties"/>
    <ds:schemaRef ds:uri="http://schemas.microsoft.com/office/infopath/2007/PartnerControls"/>
    <ds:schemaRef ds:uri="4c3437ee-eec8-43b3-80f1-acd479dd78da"/>
    <ds:schemaRef ds:uri="http://purl.org/dc/terms/"/>
    <ds:schemaRef ds:uri="http://schemas.microsoft.com/office/2006/metadata/properties"/>
    <ds:schemaRef ds:uri="http://schemas.microsoft.com/office/2006/documentManagement/types"/>
    <ds:schemaRef ds:uri="a5905e5c-4c38-4805-806c-0b1a93d52433"/>
    <ds:schemaRef ds:uri="http://www.w3.org/XML/1998/namespace"/>
    <ds:schemaRef ds:uri="http://purl.org/dc/dcmitype/"/>
  </ds:schemaRefs>
</ds:datastoreItem>
</file>

<file path=customXml/itemProps2.xml><?xml version="1.0" encoding="utf-8"?>
<ds:datastoreItem xmlns:ds="http://schemas.openxmlformats.org/officeDocument/2006/customXml" ds:itemID="{C559BCBA-8514-41C7-88FD-56E8D7FFA5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905e5c-4c38-4805-806c-0b1a93d52433"/>
    <ds:schemaRef ds:uri="4c3437ee-eec8-43b3-80f1-acd479dd78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1372C6-9F1F-4B5D-A9FD-0164F8EFA46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Abt Powerpoint Template Geo Icon</Template>
  <TotalTime>5980</TotalTime>
  <Words>684</Words>
  <Application>Microsoft Office PowerPoint</Application>
  <PresentationFormat>On-screen Show (4:3)</PresentationFormat>
  <Paragraphs>115</Paragraphs>
  <Slides>16</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Arial</vt:lpstr>
      <vt:lpstr>Calibri</vt:lpstr>
      <vt:lpstr>Gill Sans MT</vt:lpstr>
      <vt:lpstr>Helvetica</vt:lpstr>
      <vt:lpstr>Wingdings</vt:lpstr>
      <vt:lpstr>Abt Powerpoint Template Geo Icon</vt:lpstr>
      <vt:lpstr>3_Office Theme</vt:lpstr>
      <vt:lpstr>5_Office Theme</vt:lpstr>
      <vt:lpstr>NOMAD Nonpoint Training:  The Wagon Wheel Tool</vt:lpstr>
      <vt:lpstr>Agenda</vt:lpstr>
      <vt:lpstr>Nonpoint Source Categories Staggered Development Plan</vt:lpstr>
      <vt:lpstr>Options for SLT Submittals</vt:lpstr>
      <vt:lpstr>Option 1: Input Templates</vt:lpstr>
      <vt:lpstr>Option 2: The Wagon Wheel Tool</vt:lpstr>
      <vt:lpstr>Motivation for the Wagon Wheel</vt:lpstr>
      <vt:lpstr>Wagon Wheel Tool Development</vt:lpstr>
      <vt:lpstr>Wagon Wheel/ Master Database</vt:lpstr>
      <vt:lpstr>Demonstration</vt:lpstr>
      <vt:lpstr>Step 1: Download the Tool</vt:lpstr>
      <vt:lpstr>Step 2: Getting Started</vt:lpstr>
      <vt:lpstr>Step 3: Select Scenario</vt:lpstr>
      <vt:lpstr>Step 4: Insert User Information</vt:lpstr>
      <vt:lpstr>Step 5: Run Tool</vt:lpstr>
      <vt:lpstr>Step 6: Wait for Results</vt:lpstr>
    </vt:vector>
  </TitlesOfParts>
  <Company>Abt Associates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Kait Siegel</dc:creator>
  <cp:lastModifiedBy>Dombrowski, Sally</cp:lastModifiedBy>
  <cp:revision>65</cp:revision>
  <cp:lastPrinted>2011-06-22T19:26:10Z</cp:lastPrinted>
  <dcterms:created xsi:type="dcterms:W3CDTF">2017-07-28T15:49:48Z</dcterms:created>
  <dcterms:modified xsi:type="dcterms:W3CDTF">2018-11-07T11:52:40Z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0x010100326748E1C1203647945E4D61A097750A</vt:lpwstr>
  </property>
</Properties>
</file>