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2"/>
    <a:srgbClr val="F49924"/>
    <a:srgbClr val="2677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501" autoAdjust="0"/>
    <p:restoredTop sz="96416" autoAdjust="0"/>
  </p:normalViewPr>
  <p:slideViewPr>
    <p:cSldViewPr snapToGrid="0" showGuides="1">
      <p:cViewPr varScale="1">
        <p:scale>
          <a:sx n="75" d="100"/>
          <a:sy n="75" d="100"/>
        </p:scale>
        <p:origin x="1548" y="8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861B-8080-452C-B6C3-73D54D172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5CEFD-AAA1-4572-9D2F-10993756C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A3840-D24B-4163-8342-F1385866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14F5-60E1-46C7-A26F-9C309F3E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5FD9D-F70C-4282-96EC-4E535917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360A-08BA-4B6D-89E1-9262D843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F4CB-9DAD-4051-986C-1A01FC180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FCB8-2595-44D6-B8C8-4405F603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596CB-447D-4F4A-BB41-254A2CCF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6D94A-F4C5-41DE-BAF2-D7736CEB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4748A-4B6C-4875-A5E5-56DF21DD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87081-4449-4BFD-9946-0767C489D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9E38-55C9-4102-86AC-FBD7C91E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B67A-B730-49E9-AD8E-DD105773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F862-05DA-4B37-AB90-E5FCF714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8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6823-F077-49B7-8815-1BA0B081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0F4A-6A35-46F8-AAFC-97C15961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678B-4B55-41FA-BB90-55226C35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1380-9A92-46C0-AEDF-FD86D5ED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B039E-ED94-4275-8B50-86EECA5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8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329F-5D82-44F6-A469-07A404FF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73D45-FCAA-450C-8D8E-B9CE19CD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E513-A8DA-49AA-B135-673E74F0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CFC06-EA45-49FF-B8C7-B1A4D6E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F9EC-6148-4673-A59D-E321644D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4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5C70-84DE-4519-840F-E9472CA2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3FF69-317E-4765-BA86-60C3000CF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A7AC0-F5BF-4BEB-B707-05D1A0BD5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1A700-D3BC-4E07-85B5-FD48403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A550B-2288-46E0-A829-A89DA2DC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49243-C810-4472-A133-8C807C7E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D5DE-8F26-4EC8-A93F-B9CAD4A5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779D2-C3E8-4C98-81D5-2B6CB13F9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3D501-711D-46C8-A927-D947DB0B0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200F8-F197-4092-B708-0785B8D2F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CAC01-3F9F-4E92-93AE-37BC34AD6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A593-086F-47BC-BAAB-4E507B8F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96928-91F7-442A-8C52-FAAA62AD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11FC9-9AD9-4B19-B5E2-12D1426D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5E94-CAA6-4123-BFEB-C56A4D58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4E51F-4177-4C8F-9D74-553669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4384D-C48C-419C-B654-7A060C8C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BFF82-4213-40B8-A388-4FAAEC3D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0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9DC74-AC9D-4B8E-99B2-F338C594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233BAB-3E73-4786-B594-1FADBC27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45C72-B0B5-4062-8531-F4E39BCA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945B-6B4F-49A6-979B-AB29CEA3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E04E-0D57-44A7-A37C-B748961F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0E290-A65C-4A0B-8156-ADC48FC0B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4529-A7A1-471A-86B7-A7CF5215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AF3E2-6FF2-4F2A-B1B8-D6975D64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36AFF-483B-4E8C-AEDE-279FBF26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70F1-BD1E-4B9A-9730-02DE383F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B069F-7D40-46BD-824F-C3C5AEC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2DC01-B132-4CCD-B46D-3B68D4ABD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E1C0-9AC7-42BE-80F8-9595FB28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09274-DAFE-4165-B5D7-9D970B75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3418-B6F5-447A-BA25-B25186F2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7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B7AFDC5-9A57-41BC-99ED-4E49BF8CB8B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724"/>
            <a:ext cx="7772400" cy="1005230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90F7F-63F3-4434-8318-5009B96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B7EE0-2CD0-49ED-8527-29AF0027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49889-4CD3-49B9-9591-08DE5A729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481D6-2A21-40E5-9C5F-4CF39D440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190D7-AB47-4CB4-BBC3-A0CC3A808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8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Lead Free Kids logo" descr="Lead Free Kids flyer 2018">
            <a:extLst>
              <a:ext uri="{FF2B5EF4-FFF2-40B4-BE49-F238E27FC236}">
                <a16:creationId xmlns:a16="http://schemas.microsoft.com/office/drawing/2014/main" id="{1E8D7027-1A46-4009-868F-FF276CB9C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46" y="1680891"/>
            <a:ext cx="2636883" cy="3027085"/>
          </a:xfrm>
          <a:prstGeom prst="rect">
            <a:avLst/>
          </a:prstGeom>
        </p:spPr>
      </p:pic>
      <p:sp>
        <p:nvSpPr>
          <p:cNvPr id="68" name="التسمم بالرصاص">
            <a:extLst>
              <a:ext uri="{FF2B5EF4-FFF2-40B4-BE49-F238E27FC236}">
                <a16:creationId xmlns:a16="http://schemas.microsoft.com/office/drawing/2014/main" id="{16EB4992-3774-48E1-A2A4-4647AA09AA5B}"/>
              </a:ext>
            </a:extLst>
          </p:cNvPr>
          <p:cNvSpPr txBox="1"/>
          <p:nvPr/>
        </p:nvSpPr>
        <p:spPr>
          <a:xfrm>
            <a:off x="2147884" y="7504642"/>
            <a:ext cx="528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700">
                <a:solidFill>
                  <a:schemeClr val="bg1"/>
                </a:solidFill>
              </a:rPr>
              <a:t> </a:t>
            </a:r>
            <a:r>
              <a:rPr lang="en-US" sz="4000">
                <a:solidFill>
                  <a:schemeClr val="bg1"/>
                </a:solidFill>
              </a:rPr>
              <a:t> </a:t>
            </a:r>
            <a:r>
              <a:rPr lang="ar-AE" sz="4700" dirty="0">
                <a:solidFill>
                  <a:schemeClr val="bg1"/>
                </a:solidFill>
              </a:rPr>
              <a:t>التسمم بالرصاص</a:t>
            </a:r>
            <a:r>
              <a:rPr lang="en-US" sz="47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63" name="التسمم بالرصاص">
            <a:extLst>
              <a:ext uri="{FF2B5EF4-FFF2-40B4-BE49-F238E27FC236}">
                <a16:creationId xmlns:a16="http://schemas.microsoft.com/office/drawing/2014/main" id="{ABB7198E-7F67-48B5-A2FC-018BBFF4F5C9}"/>
              </a:ext>
            </a:extLst>
          </p:cNvPr>
          <p:cNvSpPr txBox="1"/>
          <p:nvPr/>
        </p:nvSpPr>
        <p:spPr>
          <a:xfrm>
            <a:off x="2138102" y="6848736"/>
            <a:ext cx="528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4700" dirty="0">
                <a:solidFill>
                  <a:schemeClr val="bg1"/>
                </a:solidFill>
              </a:rPr>
              <a:t>سبوع الحملة القومیة لمنع </a:t>
            </a:r>
            <a:endParaRPr lang="en-US" sz="4700" dirty="0">
              <a:solidFill>
                <a:schemeClr val="bg1"/>
              </a:solidFill>
            </a:endParaRPr>
          </a:p>
        </p:txBody>
      </p:sp>
      <p:sp>
        <p:nvSpPr>
          <p:cNvPr id="66" name="من 21 إلى 27 تشرين الأول/ أكتوبر2018" descr="Lead Free Kids flyer 2018&#10;">
            <a:extLst>
              <a:ext uri="{FF2B5EF4-FFF2-40B4-BE49-F238E27FC236}">
                <a16:creationId xmlns:a16="http://schemas.microsoft.com/office/drawing/2014/main" id="{308659E3-A494-498D-8D5F-2CD2C1C0A2EC}"/>
              </a:ext>
            </a:extLst>
          </p:cNvPr>
          <p:cNvSpPr txBox="1"/>
          <p:nvPr/>
        </p:nvSpPr>
        <p:spPr>
          <a:xfrm>
            <a:off x="3304900" y="6285982"/>
            <a:ext cx="41488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ar-AE" sz="2200" dirty="0">
                <a:solidFill>
                  <a:srgbClr val="F49924"/>
                </a:solidFill>
              </a:rPr>
              <a:t>من </a:t>
            </a:r>
            <a:r>
              <a:rPr lang="ar-AE" sz="22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ar-AE" sz="2200" dirty="0">
                <a:solidFill>
                  <a:srgbClr val="F49924"/>
                </a:solidFill>
              </a:rPr>
              <a:t> إلى </a:t>
            </a:r>
            <a:r>
              <a:rPr lang="ar-AE" sz="2200" dirty="0">
                <a:solidFill>
                  <a:srgbClr val="F499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ar-AE" sz="2200" dirty="0">
                <a:solidFill>
                  <a:srgbClr val="F49924"/>
                </a:solidFill>
              </a:rPr>
              <a:t> تشرين الأول/ أكتوبر</a:t>
            </a:r>
            <a:endParaRPr lang="en-US" sz="2200" dirty="0">
              <a:solidFill>
                <a:srgbClr val="F49924"/>
              </a:solidFill>
            </a:endParaRPr>
          </a:p>
        </p:txBody>
      </p:sp>
      <p:sp>
        <p:nvSpPr>
          <p:cNvPr id="9" name="#NLPPW2018">
            <a:extLst>
              <a:ext uri="{FF2B5EF4-FFF2-40B4-BE49-F238E27FC236}">
                <a16:creationId xmlns:a16="http://schemas.microsoft.com/office/drawing/2014/main" id="{B1248C88-4E6A-411B-9CD3-DAED24D43BF7}"/>
              </a:ext>
            </a:extLst>
          </p:cNvPr>
          <p:cNvSpPr txBox="1"/>
          <p:nvPr/>
        </p:nvSpPr>
        <p:spPr>
          <a:xfrm>
            <a:off x="356539" y="5529150"/>
            <a:ext cx="1812163" cy="698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Myriad Pro" panose="020B0503030403020204" pitchFamily="34" charset="0"/>
              </a:rPr>
              <a:t>#NLPPW2018</a:t>
            </a:r>
          </a:p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Myriad Pro" panose="020B0503030403020204" pitchFamily="34" charset="0"/>
              </a:rPr>
              <a:t>#</a:t>
            </a:r>
            <a:r>
              <a:rPr lang="en-US" sz="2900" b="1" baseline="30000" dirty="0" err="1">
                <a:solidFill>
                  <a:srgbClr val="2677AA"/>
                </a:solidFill>
                <a:latin typeface="Myriad Pro" panose="020B0503030403020204" pitchFamily="34" charset="0"/>
              </a:rPr>
              <a:t>LeadFreeKids</a:t>
            </a:r>
            <a:endParaRPr lang="en-US" sz="2900" b="1" dirty="0">
              <a:solidFill>
                <a:srgbClr val="2677AA"/>
              </a:solidFill>
              <a:latin typeface="Myriad Pro" panose="020B0503030403020204" pitchFamily="34" charset="0"/>
            </a:endParaRPr>
          </a:p>
        </p:txBody>
      </p:sp>
      <p:sp>
        <p:nvSpPr>
          <p:cNvPr id="64" name="افحص طفلك">
            <a:extLst>
              <a:ext uri="{FF2B5EF4-FFF2-40B4-BE49-F238E27FC236}">
                <a16:creationId xmlns:a16="http://schemas.microsoft.com/office/drawing/2014/main" id="{DE2F9F38-AE36-4FDE-A265-374E24927B35}"/>
              </a:ext>
            </a:extLst>
          </p:cNvPr>
          <p:cNvSpPr txBox="1"/>
          <p:nvPr/>
        </p:nvSpPr>
        <p:spPr>
          <a:xfrm>
            <a:off x="4734371" y="3506556"/>
            <a:ext cx="28475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4500" dirty="0"/>
              <a:t>افحص طفلك</a:t>
            </a:r>
            <a:endParaRPr lang="en-US" sz="45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671EE-3CC6-4301-B1D6-D595B2FAD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37" y="3614877"/>
            <a:ext cx="431233" cy="433316"/>
          </a:xfrm>
          <a:prstGeom prst="rect">
            <a:avLst/>
          </a:prstGeom>
        </p:spPr>
      </p:pic>
      <p:sp>
        <p:nvSpPr>
          <p:cNvPr id="67" name="افحص منزلك">
            <a:extLst>
              <a:ext uri="{FF2B5EF4-FFF2-40B4-BE49-F238E27FC236}">
                <a16:creationId xmlns:a16="http://schemas.microsoft.com/office/drawing/2014/main" id="{2F05EA28-4EEA-49C4-8549-459E571BA51A}"/>
              </a:ext>
            </a:extLst>
          </p:cNvPr>
          <p:cNvSpPr txBox="1"/>
          <p:nvPr/>
        </p:nvSpPr>
        <p:spPr>
          <a:xfrm>
            <a:off x="4729780" y="2869789"/>
            <a:ext cx="29337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4500" dirty="0"/>
              <a:t>افحص منزلك</a:t>
            </a:r>
            <a:endParaRPr lang="en-US" sz="45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6396E1-7FEB-4F2A-85B8-53DFD695F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82" y="2959058"/>
            <a:ext cx="517637" cy="433316"/>
          </a:xfrm>
          <a:prstGeom prst="rect">
            <a:avLst/>
          </a:prstGeom>
        </p:spPr>
      </p:pic>
      <p:sp>
        <p:nvSpPr>
          <p:cNvPr id="62" name="تسلح بالحقائق">
            <a:extLst>
              <a:ext uri="{FF2B5EF4-FFF2-40B4-BE49-F238E27FC236}">
                <a16:creationId xmlns:a16="http://schemas.microsoft.com/office/drawing/2014/main" id="{99A3C95A-40F0-4489-B8DF-535462C04991}"/>
              </a:ext>
            </a:extLst>
          </p:cNvPr>
          <p:cNvSpPr txBox="1"/>
          <p:nvPr/>
        </p:nvSpPr>
        <p:spPr>
          <a:xfrm>
            <a:off x="4723190" y="2151089"/>
            <a:ext cx="29893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4500" dirty="0"/>
              <a:t>تسلح بالحقائق</a:t>
            </a:r>
            <a:endParaRPr lang="en-US" sz="45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E67BC-D333-4373-BFE8-E981931B3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771" y="2266618"/>
            <a:ext cx="422308" cy="482813"/>
          </a:xfrm>
          <a:prstGeom prst="rect">
            <a:avLst/>
          </a:prstGeom>
        </p:spPr>
      </p:pic>
      <p:sp>
        <p:nvSpPr>
          <p:cNvPr id="72" name="من أجل مستقبل ينعمون فيه بالصحة">
            <a:extLst>
              <a:ext uri="{FF2B5EF4-FFF2-40B4-BE49-F238E27FC236}">
                <a16:creationId xmlns:a16="http://schemas.microsoft.com/office/drawing/2014/main" id="{E2E4B24A-5FAC-44E8-8BAC-601E4C219C4E}"/>
              </a:ext>
            </a:extLst>
          </p:cNvPr>
          <p:cNvSpPr txBox="1"/>
          <p:nvPr/>
        </p:nvSpPr>
        <p:spPr>
          <a:xfrm>
            <a:off x="175064" y="3870514"/>
            <a:ext cx="3937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375" dirty="0">
                <a:solidFill>
                  <a:srgbClr val="002C72"/>
                </a:solidFill>
              </a:rPr>
              <a:t>من أجل مستقبل ينعمون فيه بالصحة</a:t>
            </a:r>
            <a:endParaRPr lang="en-US" sz="2375" dirty="0">
              <a:solidFill>
                <a:srgbClr val="002C72"/>
              </a:solidFill>
            </a:endParaRPr>
          </a:p>
        </p:txBody>
      </p:sp>
      <p:sp>
        <p:nvSpPr>
          <p:cNvPr id="71" name="جنيب الأطفال التعرض للرصاص">
            <a:extLst>
              <a:ext uri="{FF2B5EF4-FFF2-40B4-BE49-F238E27FC236}">
                <a16:creationId xmlns:a16="http://schemas.microsoft.com/office/drawing/2014/main" id="{BD1DF0C9-A8C2-4BC7-9341-6E0505F2CAD2}"/>
              </a:ext>
            </a:extLst>
          </p:cNvPr>
          <p:cNvSpPr txBox="1"/>
          <p:nvPr/>
        </p:nvSpPr>
        <p:spPr>
          <a:xfrm>
            <a:off x="148205" y="3481117"/>
            <a:ext cx="3990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375" dirty="0">
                <a:solidFill>
                  <a:srgbClr val="002C72"/>
                </a:solidFill>
              </a:rPr>
              <a:t>جنيب الأطفال التعرض للرصاص</a:t>
            </a:r>
            <a:endParaRPr lang="en-US" sz="2375" dirty="0">
              <a:solidFill>
                <a:srgbClr val="002C72"/>
              </a:solidFill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0DFC0E8-9DBC-4AAA-9AFA-4A6B2C60AF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4352" y="-785282"/>
            <a:ext cx="6703695" cy="640140"/>
          </a:xfrm>
        </p:spPr>
        <p:txBody>
          <a:bodyPr/>
          <a:lstStyle/>
          <a:p>
            <a:r>
              <a:rPr lang="en-US" dirty="0"/>
              <a:t>Lead Free Kids flyer 2018</a:t>
            </a:r>
          </a:p>
        </p:txBody>
      </p:sp>
    </p:spTree>
    <p:extLst>
      <p:ext uri="{BB962C8B-B14F-4D97-AF65-F5344CB8AC3E}">
        <p14:creationId xmlns:p14="http://schemas.microsoft.com/office/powerpoint/2010/main" val="3045201183"/>
      </p:ext>
    </p:extLst>
  </p:cSld>
  <p:clrMapOvr>
    <a:masterClrMapping/>
  </p:clrMapOvr>
</p:sld>
</file>

<file path=ppt/theme/theme1.xml><?xml version="1.0" encoding="utf-8"?>
<a:theme xmlns:a="http://schemas.openxmlformats.org/drawingml/2006/main" name="Lead Free Kids flyer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1" ma:contentTypeDescription="Create a new document." ma:contentTypeScope="" ma:versionID="6baf2d948eadfd7f83ce194f45b37674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c077d8c82e0261467d42f26c77a6bb14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2018-10-11T18:26:41+00:00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6E476D5F-EE62-4D1D-9521-23D6F2D409F9}"/>
</file>

<file path=customXml/itemProps2.xml><?xml version="1.0" encoding="utf-8"?>
<ds:datastoreItem xmlns:ds="http://schemas.openxmlformats.org/officeDocument/2006/customXml" ds:itemID="{5E498BF6-B0DD-48A0-A005-DC1BF7387658}"/>
</file>

<file path=customXml/itemProps3.xml><?xml version="1.0" encoding="utf-8"?>
<ds:datastoreItem xmlns:ds="http://schemas.openxmlformats.org/officeDocument/2006/customXml" ds:itemID="{BE4EC4FF-F8F5-41EC-828F-F516618DF2E8}"/>
</file>

<file path=customXml/itemProps4.xml><?xml version="1.0" encoding="utf-8"?>
<ds:datastoreItem xmlns:ds="http://schemas.openxmlformats.org/officeDocument/2006/customXml" ds:itemID="{A08C5443-5474-4D4B-8186-C344ABF5036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41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Lead Free Kids flyer 2018</vt:lpstr>
      <vt:lpstr>Lead Free Kids flyer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Free Kids flyer 2018</dc:title>
  <dc:subject>Lead Free Kids flyer 2018</dc:subject>
  <dc:creator/>
  <cp:lastModifiedBy>Drake, Debby A</cp:lastModifiedBy>
  <cp:revision>48</cp:revision>
  <dcterms:created xsi:type="dcterms:W3CDTF">2018-10-04T12:38:59Z</dcterms:created>
  <dcterms:modified xsi:type="dcterms:W3CDTF">2018-10-11T17:20:37Z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