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62" autoAdjust="0"/>
    <p:restoredTop sz="96416" autoAdjust="0"/>
  </p:normalViewPr>
  <p:slideViewPr>
    <p:cSldViewPr snapToGrid="0" showGuides="1">
      <p:cViewPr varScale="1">
        <p:scale>
          <a:sx n="33" d="100"/>
          <a:sy n="33" d="100"/>
        </p:scale>
        <p:origin x="1710" y="138"/>
      </p:cViewPr>
      <p:guideLst>
        <p:guide orient="horz" pos="6912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2096-460D-48B3-94EC-2D0516A3F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3591562"/>
            <a:ext cx="12344400" cy="764032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FEEA4-ED3D-47A2-858B-93352FF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85218-F4B7-4E34-A8D8-8841E80B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2C70-0365-4C91-B80A-12BA8592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6905-1E5F-4AAE-AB0B-5D7252C7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2AAE-2B5D-48A0-943A-49B43D32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855DB-386A-4C01-8DA9-21231292F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A15C-C90F-442D-94B5-3E21BBB4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9B05-1550-4778-A58E-D7AF8BAB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7D704-1C34-478A-98BE-9983C66E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0548C-1228-4313-A69B-2C1F4E9FD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778615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96A8-56F3-4441-A461-311C13936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31570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C0A43-ABE9-469D-9334-64B2EE71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0AFB-21C0-47F4-8641-FB23C9FB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0999D-885C-4EAC-97C0-BF6BA56B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9DD9-7D12-4E83-9FDF-A2530656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9460-3656-43F5-AA28-844F49E1A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EC4A7-16FE-4CF4-B87B-823C7D2F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0B48-9D34-4E88-A300-A92508FB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AB3A-95A1-425A-8037-D15CAF4B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233A-662D-44AE-9BA7-28DF4439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98" y="5471163"/>
            <a:ext cx="14196060" cy="912875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37EF8-01F5-488B-8A85-51B2A39B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2998" y="14686283"/>
            <a:ext cx="14196060" cy="48005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D4F3-4631-4844-BBC4-1FA524C3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03F4-8452-4A23-88D4-ADD966CE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FE96-385C-4F5E-94D6-C6B888B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2B06-3525-4DC5-9422-0A158705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E8BB-064F-434B-973A-D5A5E0BC6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70C35-767E-4090-AC0D-8DD997B51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0332-1529-4C3F-B91E-75424897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DD505-1459-4D72-BB5D-E7A60E12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7FF-5514-441A-9161-57A5F06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9F8F-DCBD-41D1-ABD0-3BDFDB70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168401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E8EEF-7243-4DB9-A9C6-86B24307D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3715" y="5379722"/>
            <a:ext cx="6963012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9616B-40C0-4A23-A454-94BE249A5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3715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6B283-1621-40FA-95D8-EA883AC49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32470" y="5379722"/>
            <a:ext cx="6997304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175EA-8FD5-42A0-A34F-45B4B9B95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32470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D62F4-8547-4296-BCB1-107862B9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DC71A-8C55-497E-B5D1-D9D3FA7D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C17F7-0D24-42A9-ADA6-9AE2BD9C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5521-568A-4F1D-B3B8-298241FC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A534A-CEC2-46D1-9551-0B9256AD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4F336-F91E-4314-9BDA-E9D6CF3B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DE4A9-7CDD-4817-B7E9-3204AF0D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5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65E2B-4A85-4A2F-AB1F-CDFA0057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F5F5B-52DE-4CFD-A0F8-E5B246D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5D2A0-89E9-4C0F-BC5F-5FBA29F7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F003-6697-4CDB-B414-29EFF368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F713-118D-4242-B1F7-418461A2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E2876-1755-4027-BA0A-7B09147AD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7E45B-F707-496D-9FA2-691CFF1C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CD672-9C93-4C4C-B69D-B03B7254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6A07B-BFA3-47A9-9179-51EB9DD2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3E27-B306-40DC-8A24-A95C8B43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1241A-D588-45D9-ADDF-1D768F332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C62C0-07D9-4D5B-82D6-632B70709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7F771-8A6A-4DA7-84E2-4F257B70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88574-49E7-4D3B-BC16-1EF412C5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001BF-BBE0-415F-96AF-39170782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EF67D-0320-4E3E-8657-D42D5CFC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1168401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CF055-B8FA-41D3-8A68-17A413C2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9CDBC-ABCD-49E1-A8A0-8E50892A1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157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3F5F-3432-40A6-88FF-703877649079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5BD5B-1183-43A5-989E-9AEEE964D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52110" y="20340322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F90ED-06B6-4BE8-AB68-259F34CD5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431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FBE2DF-ADF6-4797-BC24-E3CCBB8E94D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"/>
            <a:ext cx="16459200" cy="2193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ead Free Kids logo">
            <a:extLst>
              <a:ext uri="{FF2B5EF4-FFF2-40B4-BE49-F238E27FC236}">
                <a16:creationId xmlns:a16="http://schemas.microsoft.com/office/drawing/2014/main" id="{11FD03CA-E91B-431A-8FFD-43C8E6E33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31" y="3524323"/>
            <a:ext cx="5610447" cy="6440673"/>
          </a:xfrm>
          <a:prstGeom prst="rect">
            <a:avLst/>
          </a:prstGeom>
        </p:spPr>
      </p:pic>
      <p:sp>
        <p:nvSpPr>
          <p:cNvPr id="38" name="التسمم بالرصاص">
            <a:extLst>
              <a:ext uri="{FF2B5EF4-FFF2-40B4-BE49-F238E27FC236}">
                <a16:creationId xmlns:a16="http://schemas.microsoft.com/office/drawing/2014/main" id="{9396F9A9-A6F7-468A-A65C-8FE2EA7B2381}"/>
              </a:ext>
            </a:extLst>
          </p:cNvPr>
          <p:cNvSpPr txBox="1"/>
          <p:nvPr/>
        </p:nvSpPr>
        <p:spPr>
          <a:xfrm>
            <a:off x="4255820" y="16520996"/>
            <a:ext cx="1136454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100">
                <a:solidFill>
                  <a:schemeClr val="bg1"/>
                </a:solidFill>
              </a:rPr>
              <a:t> </a:t>
            </a:r>
            <a:r>
              <a:rPr lang="en-US" sz="8800">
                <a:solidFill>
                  <a:schemeClr val="bg1"/>
                </a:solidFill>
              </a:rPr>
              <a:t> </a:t>
            </a:r>
            <a:r>
              <a:rPr lang="ar-AE" sz="10100" dirty="0">
                <a:solidFill>
                  <a:schemeClr val="bg1"/>
                </a:solidFill>
              </a:rPr>
              <a:t>التسمم بالرصاص</a:t>
            </a:r>
            <a:endParaRPr lang="en-US" sz="10100" dirty="0">
              <a:solidFill>
                <a:schemeClr val="bg1"/>
              </a:solidFill>
            </a:endParaRPr>
          </a:p>
        </p:txBody>
      </p:sp>
      <p:sp>
        <p:nvSpPr>
          <p:cNvPr id="34" name="أسبوع الحملة القومية لمنع">
            <a:extLst>
              <a:ext uri="{FF2B5EF4-FFF2-40B4-BE49-F238E27FC236}">
                <a16:creationId xmlns:a16="http://schemas.microsoft.com/office/drawing/2014/main" id="{D50F81A7-2FCB-4481-842B-01739DACF31B}"/>
              </a:ext>
            </a:extLst>
          </p:cNvPr>
          <p:cNvSpPr txBox="1"/>
          <p:nvPr/>
        </p:nvSpPr>
        <p:spPr>
          <a:xfrm>
            <a:off x="2162992" y="15217325"/>
            <a:ext cx="1345737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0100" dirty="0">
                <a:solidFill>
                  <a:schemeClr val="bg1"/>
                </a:solidFill>
              </a:rPr>
              <a:t>سبوع الحملة القومیة لمنع </a:t>
            </a:r>
            <a:endParaRPr lang="en-US" sz="10100" dirty="0">
              <a:solidFill>
                <a:schemeClr val="bg1"/>
              </a:solidFill>
            </a:endParaRPr>
          </a:p>
        </p:txBody>
      </p:sp>
      <p:sp>
        <p:nvSpPr>
          <p:cNvPr id="36" name="من 21 إلى 27 تشرين الأول/ أكتوبر2018">
            <a:extLst>
              <a:ext uri="{FF2B5EF4-FFF2-40B4-BE49-F238E27FC236}">
                <a16:creationId xmlns:a16="http://schemas.microsoft.com/office/drawing/2014/main" id="{76F083EF-7CD9-454C-B841-FB7BD72EDC9C}"/>
              </a:ext>
            </a:extLst>
          </p:cNvPr>
          <p:cNvSpPr txBox="1"/>
          <p:nvPr/>
        </p:nvSpPr>
        <p:spPr>
          <a:xfrm>
            <a:off x="7167337" y="14008338"/>
            <a:ext cx="84753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dirty="0">
                <a:solidFill>
                  <a:srgbClr val="F499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ar-AE" sz="4600" dirty="0">
                <a:solidFill>
                  <a:srgbClr val="F49924"/>
                </a:solidFill>
              </a:rPr>
              <a:t>من </a:t>
            </a:r>
            <a:r>
              <a:rPr lang="ar-AE" sz="4600" dirty="0">
                <a:solidFill>
                  <a:srgbClr val="F499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ar-AE" sz="4600" dirty="0">
                <a:solidFill>
                  <a:srgbClr val="F49924"/>
                </a:solidFill>
              </a:rPr>
              <a:t> إلى </a:t>
            </a:r>
            <a:r>
              <a:rPr lang="ar-AE" sz="4600" dirty="0">
                <a:solidFill>
                  <a:srgbClr val="F499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ar-AE" sz="4600" dirty="0">
                <a:solidFill>
                  <a:srgbClr val="F49924"/>
                </a:solidFill>
              </a:rPr>
              <a:t> تشرين الأول/ أكتوبر</a:t>
            </a:r>
            <a:endParaRPr lang="en-US" sz="4600" dirty="0">
              <a:solidFill>
                <a:srgbClr val="F49924"/>
              </a:solidFill>
            </a:endParaRPr>
          </a:p>
        </p:txBody>
      </p:sp>
      <p:sp>
        <p:nvSpPr>
          <p:cNvPr id="21" name="#NLPPW2018">
            <a:extLst>
              <a:ext uri="{FF2B5EF4-FFF2-40B4-BE49-F238E27FC236}">
                <a16:creationId xmlns:a16="http://schemas.microsoft.com/office/drawing/2014/main" id="{B4522B31-222C-4D48-A11A-05667BA331BB}"/>
              </a:ext>
            </a:extLst>
          </p:cNvPr>
          <p:cNvSpPr txBox="1"/>
          <p:nvPr/>
        </p:nvSpPr>
        <p:spPr>
          <a:xfrm>
            <a:off x="878898" y="11843794"/>
            <a:ext cx="3336170" cy="1126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#NLPPW2018</a:t>
            </a:r>
          </a:p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</a:t>
            </a:r>
            <a:r>
              <a:rPr lang="en-US" sz="4900" b="1" baseline="30000" dirty="0" err="1">
                <a:solidFill>
                  <a:srgbClr val="2677AA"/>
                </a:solidFill>
                <a:latin typeface="Lucida Sans" panose="020B0602030504020204" pitchFamily="34" charset="0"/>
              </a:rPr>
              <a:t>LeadFreeKids</a:t>
            </a:r>
            <a:endParaRPr lang="en-US" sz="4900" b="1" dirty="0">
              <a:solidFill>
                <a:srgbClr val="2677AA"/>
              </a:solidFill>
              <a:latin typeface="Lucida Sans" panose="020B0602030504020204" pitchFamily="34" charset="0"/>
            </a:endParaRPr>
          </a:p>
        </p:txBody>
      </p:sp>
      <p:sp>
        <p:nvSpPr>
          <p:cNvPr id="35" name="افحص طفلك">
            <a:extLst>
              <a:ext uri="{FF2B5EF4-FFF2-40B4-BE49-F238E27FC236}">
                <a16:creationId xmlns:a16="http://schemas.microsoft.com/office/drawing/2014/main" id="{1BEF50B3-7D50-4716-B995-9037B47B3775}"/>
              </a:ext>
            </a:extLst>
          </p:cNvPr>
          <p:cNvSpPr txBox="1"/>
          <p:nvPr/>
        </p:nvSpPr>
        <p:spPr>
          <a:xfrm>
            <a:off x="10132499" y="7454457"/>
            <a:ext cx="56901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9600" dirty="0"/>
              <a:t>افحص طفلك</a:t>
            </a:r>
            <a:endParaRPr lang="en-US" sz="96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06CA8F4-90D1-497C-BC6E-C2AB884F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76" y="7667643"/>
            <a:ext cx="894136" cy="898455"/>
          </a:xfrm>
          <a:prstGeom prst="rect">
            <a:avLst/>
          </a:prstGeom>
        </p:spPr>
      </p:pic>
      <p:sp>
        <p:nvSpPr>
          <p:cNvPr id="37" name="افحص منزلك">
            <a:extLst>
              <a:ext uri="{FF2B5EF4-FFF2-40B4-BE49-F238E27FC236}">
                <a16:creationId xmlns:a16="http://schemas.microsoft.com/office/drawing/2014/main" id="{8BCB489F-55BD-49ED-A899-5C8F7BD025A6}"/>
              </a:ext>
            </a:extLst>
          </p:cNvPr>
          <p:cNvSpPr txBox="1"/>
          <p:nvPr/>
        </p:nvSpPr>
        <p:spPr>
          <a:xfrm>
            <a:off x="10132499" y="6104363"/>
            <a:ext cx="57923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9600" dirty="0"/>
              <a:t>افحص منزلك</a:t>
            </a:r>
            <a:endParaRPr lang="en-US" sz="96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950468A-3075-4B4E-9596-4C5442247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222" y="6286523"/>
            <a:ext cx="1073291" cy="898455"/>
          </a:xfrm>
          <a:prstGeom prst="rect">
            <a:avLst/>
          </a:prstGeom>
        </p:spPr>
      </p:pic>
      <p:sp>
        <p:nvSpPr>
          <p:cNvPr id="33" name="تسلح بالحقائق">
            <a:extLst>
              <a:ext uri="{FF2B5EF4-FFF2-40B4-BE49-F238E27FC236}">
                <a16:creationId xmlns:a16="http://schemas.microsoft.com/office/drawing/2014/main" id="{4E06755B-9891-404F-9C37-D5DD240740E4}"/>
              </a:ext>
            </a:extLst>
          </p:cNvPr>
          <p:cNvSpPr txBox="1"/>
          <p:nvPr/>
        </p:nvSpPr>
        <p:spPr>
          <a:xfrm>
            <a:off x="10107389" y="4606600"/>
            <a:ext cx="6053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9600" dirty="0"/>
              <a:t>تسلح بالحقائق</a:t>
            </a:r>
            <a:endParaRPr lang="en-US" sz="96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8B1BE91-5E57-4F96-A1FA-7F3BAB6FB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563" y="4767353"/>
            <a:ext cx="909488" cy="1039795"/>
          </a:xfrm>
          <a:prstGeom prst="rect">
            <a:avLst/>
          </a:prstGeom>
        </p:spPr>
      </p:pic>
      <p:sp>
        <p:nvSpPr>
          <p:cNvPr id="40" name="من أجل مستقبل ينعمون فيه بالصحة">
            <a:extLst>
              <a:ext uri="{FF2B5EF4-FFF2-40B4-BE49-F238E27FC236}">
                <a16:creationId xmlns:a16="http://schemas.microsoft.com/office/drawing/2014/main" id="{A06EDE96-5CBA-442F-ACD6-381CB4FA0372}"/>
              </a:ext>
            </a:extLst>
          </p:cNvPr>
          <p:cNvSpPr txBox="1"/>
          <p:nvPr/>
        </p:nvSpPr>
        <p:spPr>
          <a:xfrm>
            <a:off x="479342" y="8223521"/>
            <a:ext cx="8204635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5050" dirty="0">
                <a:solidFill>
                  <a:srgbClr val="002C72"/>
                </a:solidFill>
              </a:rPr>
              <a:t>من أجل مستقبل ينعمون فيه بالصحة</a:t>
            </a:r>
            <a:endParaRPr lang="en-US" sz="5050" dirty="0">
              <a:solidFill>
                <a:srgbClr val="002C72"/>
              </a:solidFill>
            </a:endParaRPr>
          </a:p>
        </p:txBody>
      </p:sp>
      <p:sp>
        <p:nvSpPr>
          <p:cNvPr id="39" name="جنيب الأطفال التعرض للرصاص">
            <a:extLst>
              <a:ext uri="{FF2B5EF4-FFF2-40B4-BE49-F238E27FC236}">
                <a16:creationId xmlns:a16="http://schemas.microsoft.com/office/drawing/2014/main" id="{E00CA871-E824-413F-A519-FBB4FCC59F69}"/>
              </a:ext>
            </a:extLst>
          </p:cNvPr>
          <p:cNvSpPr txBox="1"/>
          <p:nvPr/>
        </p:nvSpPr>
        <p:spPr>
          <a:xfrm>
            <a:off x="695470" y="7420312"/>
            <a:ext cx="77650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5050" dirty="0">
                <a:solidFill>
                  <a:srgbClr val="002C72"/>
                </a:solidFill>
              </a:rPr>
              <a:t>جنيب الأطفال التعرض للرصاص</a:t>
            </a:r>
            <a:endParaRPr lang="en-US" sz="5050" dirty="0">
              <a:solidFill>
                <a:srgbClr val="002C72"/>
              </a:solidFill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EAB1C3F-6EA1-4BF1-8907-DAFA1C2A9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-1404978"/>
            <a:ext cx="12344400" cy="1209038"/>
          </a:xfrm>
        </p:spPr>
        <p:txBody>
          <a:bodyPr/>
          <a:lstStyle/>
          <a:p>
            <a:r>
              <a:rPr lang="en-US" dirty="0"/>
              <a:t>Lead Free Kids poster 2018</a:t>
            </a:r>
          </a:p>
        </p:txBody>
      </p:sp>
    </p:spTree>
    <p:extLst>
      <p:ext uri="{BB962C8B-B14F-4D97-AF65-F5344CB8AC3E}">
        <p14:creationId xmlns:p14="http://schemas.microsoft.com/office/powerpoint/2010/main" val="85597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1" ma:contentTypeDescription="Create a new document." ma:contentTypeScope="" ma:versionID="6baf2d948eadfd7f83ce194f45b37674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c077d8c82e0261467d42f26c77a6bb14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2018-10-11T18:35:46+00:00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9593EA66-7B88-4D3A-9384-D8FCAB4B5A61}"/>
</file>

<file path=customXml/itemProps2.xml><?xml version="1.0" encoding="utf-8"?>
<ds:datastoreItem xmlns:ds="http://schemas.openxmlformats.org/officeDocument/2006/customXml" ds:itemID="{DA204E91-F2E5-44DF-94E3-C056FAD8CF63}"/>
</file>

<file path=customXml/itemProps3.xml><?xml version="1.0" encoding="utf-8"?>
<ds:datastoreItem xmlns:ds="http://schemas.openxmlformats.org/officeDocument/2006/customXml" ds:itemID="{6AAB8031-AAF0-47C3-A37C-B2425BE33880}"/>
</file>

<file path=customXml/itemProps4.xml><?xml version="1.0" encoding="utf-8"?>
<ds:datastoreItem xmlns:ds="http://schemas.openxmlformats.org/officeDocument/2006/customXml" ds:itemID="{8E533CFC-C885-4B1A-81BE-0BBFC25EFBD0}"/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Office Theme</vt:lpstr>
      <vt:lpstr>Lead Free Kids poster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Molnar, Stephen A</dc:creator>
  <cp:lastModifiedBy>Drake, Debby A</cp:lastModifiedBy>
  <cp:revision>16</cp:revision>
  <dcterms:created xsi:type="dcterms:W3CDTF">2018-10-04T18:51:58Z</dcterms:created>
  <dcterms:modified xsi:type="dcterms:W3CDTF">2018-10-11T17:19:03Z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/>
  </property>
</Properties>
</file>