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C72"/>
    <a:srgbClr val="2677AA"/>
    <a:srgbClr val="F499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501" autoAdjust="0"/>
    <p:restoredTop sz="96416" autoAdjust="0"/>
  </p:normalViewPr>
  <p:slideViewPr>
    <p:cSldViewPr snapToGrid="0" showGuides="1">
      <p:cViewPr varScale="1">
        <p:scale>
          <a:sx n="77" d="100"/>
          <a:sy n="77" d="100"/>
        </p:scale>
        <p:origin x="3630" y="96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1644" y="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869206-2F31-43CE-BFBF-9A4E395817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BFF128-8D35-4763-B20B-FF7BD9FCF3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428FF-6A63-43A0-90D5-E869B7B03126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2535CC-2B49-48F4-8C21-1AD671E4A2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512E83-11C8-4AA4-8569-4CAFDC102A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25E16-98EA-4099-8C1E-7E5D5827A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901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B4ABB-100E-466E-A29D-FB76839835E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79A4D-8B19-49F3-A987-A06469650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928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21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8ADA3987-3618-4E67-AD20-928729E428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marL="0" marR="0" indent="0" algn="ctr" defTabSz="58293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825"/>
            </a:lvl1pPr>
          </a:lstStyle>
          <a:p>
            <a:pPr marL="0" marR="0" lvl="0" indent="0" algn="ctr" defTabSz="58293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7237CD27-4FFF-4559-87CB-A8D6A8FF3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7ECBD0D-2F44-47A3-85DE-3B29857A7E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4353" y="9322647"/>
            <a:ext cx="1748790" cy="535517"/>
          </a:xfrm>
        </p:spPr>
        <p:txBody>
          <a:bodyPr/>
          <a:lstStyle/>
          <a:p>
            <a:fld id="{9C9D6EED-D716-41E6-ABB3-D66CE079888D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53300CC0-F89E-4E5B-8480-B63AB900A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4608" y="9322647"/>
            <a:ext cx="2623185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260BE97-1B33-4DB3-9C30-611051105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89258" y="9322647"/>
            <a:ext cx="1748790" cy="535517"/>
          </a:xfrm>
        </p:spPr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46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360A-08BA-4B6D-89E1-9262D843A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56F4CB-9DAD-4051-986C-1A01FC180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BFCB8-2595-44D6-B8C8-4405F603C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596CB-447D-4F4A-BB41-254A2CCFB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6D94A-F4C5-41DE-BAF2-D7736CEB0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6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4748A-4B6C-4875-A5E5-56DF21DDF6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87081-4449-4BFD-9946-0767C489D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39E38-55C9-4102-86AC-FBD7C91E2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EB67A-B730-49E9-AD8E-DD1057738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EF862-05DA-4B37-AB90-E5FCF714D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8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76823-F077-49B7-8815-1BA0B0810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80F4A-6A35-46F8-AAFC-97C159611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5678B-4B55-41FA-BB90-55226C353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21380-9A92-46C0-AEDF-FD86D5EDF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B039E-ED94-4275-8B50-86EECA535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784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4329F-5D82-44F6-A469-07A404FF8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573D45-FCAA-450C-8D8E-B9CE19CD7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AE513-A8DA-49AA-B135-673E74F08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CFC06-EA45-49FF-B8C7-B1A4D6EB8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4F9EC-6148-4673-A59D-E321644D0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4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05C70-84DE-4519-840F-E9472CA28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3FF69-317E-4765-BA86-60C3000CFC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DA7AC0-F5BF-4BEB-B707-05D1A0BD5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71A700-D3BC-4E07-85B5-FD48403E4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A550B-2288-46E0-A829-A89DA2DC3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A49243-C810-4472-A133-8C807C7ED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7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2D5DE-8F26-4EC8-A93F-B9CAD4A5F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0779D2-C3E8-4C98-81D5-2B6CB13F9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3D501-711D-46C8-A927-D947DB0B0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200F8-F197-4092-B708-0785B8D2FE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4CAC01-3F9F-4E92-93AE-37BC34AD63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2CA593-086F-47BC-BAAB-4E507B8FD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F96928-91F7-442A-8C52-FAAA62AD5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511FC9-9AD9-4B19-B5E2-12D1426D5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9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55E94-CAA6-4123-BFEB-C56A4D58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14E51F-4177-4C8F-9D74-553669223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4384D-C48C-419C-B654-7A060C8C6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DBFF82-4213-40B8-A388-4FAAEC3DA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0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760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5945B-6B4F-49A6-979B-AB29CEA3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EE04E-0D57-44A7-A37C-B748961F5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D0E290-A65C-4A0B-8156-ADC48FC0B4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34529-A7A1-471A-86B7-A7CF52151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AF3E2-6FF2-4F2A-B1B8-D6975D649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F36AFF-483B-4E8C-AEDE-279FBF26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57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A70F1-BD1E-4B9A-9730-02DE383F3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FB069F-7D40-46BD-824F-C3C5AEC0A2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32DC01-B132-4CCD-B46D-3B68D4ABD5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A2E1C0-9AC7-42BE-80F8-9595FB283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09274-DAFE-4165-B5D7-9D970B750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D3418-B6F5-447A-BA25-B25186F22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7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059DCC0-F6BB-4952-8C65-3A7ADAEF5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"/>
            <a:ext cx="7772400" cy="1005230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490F7F-63F3-4434-8318-5009B960A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/>
              <a:t>Lead Free Kids flyer 2018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FB7EE0-2CD0-49ED-8527-29AF00273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49889-4CD3-49B9-9591-08DE5A7296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481D6-2A21-40E5-9C5F-4CF39D4408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190D7-AB47-4CB4-BBC3-A0CC3A808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08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l" defTabSz="58293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ad Free Kids for a Healthy Future logo">
            <a:extLst>
              <a:ext uri="{FF2B5EF4-FFF2-40B4-BE49-F238E27FC236}">
                <a16:creationId xmlns:a16="http://schemas.microsoft.com/office/drawing/2014/main" id="{FF42E254-83FD-4594-B828-0E4AD98126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10" y="1137363"/>
            <a:ext cx="2341008" cy="4239772"/>
          </a:xfrm>
          <a:prstGeom prst="rect">
            <a:avLst/>
          </a:prstGeom>
        </p:spPr>
      </p:pic>
      <p:sp>
        <p:nvSpPr>
          <p:cNvPr id="50" name="全国行动周">
            <a:extLst>
              <a:ext uri="{FF2B5EF4-FFF2-40B4-BE49-F238E27FC236}">
                <a16:creationId xmlns:a16="http://schemas.microsoft.com/office/drawing/2014/main" id="{01F60B34-EBB6-4568-B813-9888FE57FA6E}"/>
              </a:ext>
            </a:extLst>
          </p:cNvPr>
          <p:cNvSpPr txBox="1"/>
          <p:nvPr/>
        </p:nvSpPr>
        <p:spPr>
          <a:xfrm>
            <a:off x="3206750" y="7490447"/>
            <a:ext cx="428835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600" baseline="300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全国行动周</a:t>
            </a:r>
          </a:p>
          <a:p>
            <a:endParaRPr lang="en-US" dirty="0"/>
          </a:p>
        </p:txBody>
      </p:sp>
      <p:sp>
        <p:nvSpPr>
          <p:cNvPr id="48" name="预防铅中毒">
            <a:extLst>
              <a:ext uri="{FF2B5EF4-FFF2-40B4-BE49-F238E27FC236}">
                <a16:creationId xmlns:a16="http://schemas.microsoft.com/office/drawing/2014/main" id="{53A8DAC1-7B9C-4E7A-9DF5-05ECFBB4F1A3}"/>
              </a:ext>
            </a:extLst>
          </p:cNvPr>
          <p:cNvSpPr txBox="1"/>
          <p:nvPr/>
        </p:nvSpPr>
        <p:spPr>
          <a:xfrm>
            <a:off x="3206750" y="6505533"/>
            <a:ext cx="428835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600" baseline="300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预防铅中毒</a:t>
            </a:r>
          </a:p>
          <a:p>
            <a:endParaRPr lang="en-US" dirty="0"/>
          </a:p>
        </p:txBody>
      </p:sp>
      <p:sp>
        <p:nvSpPr>
          <p:cNvPr id="47" name="2016年10月21日至27日">
            <a:extLst>
              <a:ext uri="{FF2B5EF4-FFF2-40B4-BE49-F238E27FC236}">
                <a16:creationId xmlns:a16="http://schemas.microsoft.com/office/drawing/2014/main" id="{38B8EBDC-95BD-4F4C-B5C9-8F95A6C72C08}"/>
              </a:ext>
            </a:extLst>
          </p:cNvPr>
          <p:cNvSpPr txBox="1"/>
          <p:nvPr/>
        </p:nvSpPr>
        <p:spPr>
          <a:xfrm>
            <a:off x="4129327" y="5911590"/>
            <a:ext cx="3429144" cy="7489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700" baseline="30000">
                <a:solidFill>
                  <a:srgbClr val="F49924"/>
                </a:solidFill>
                <a:latin typeface="Myriad Pro" panose="020B0503030403020204" pitchFamily="34" charset="0"/>
                <a:ea typeface="SimSun" panose="02010600030101010101" pitchFamily="2" charset="-122"/>
              </a:rPr>
              <a:t>2018</a:t>
            </a:r>
            <a:r>
              <a:rPr lang="ja-JP" altLang="en-US" sz="3700" b="1" baseline="30000">
                <a:solidFill>
                  <a:srgbClr val="F49924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年</a:t>
            </a:r>
            <a:r>
              <a:rPr lang="en-US" altLang="ja-JP" sz="3700" baseline="30000" dirty="0">
                <a:solidFill>
                  <a:srgbClr val="F49924"/>
                </a:solidFill>
                <a:latin typeface="Myriad Pro" panose="020B0503030403020204" pitchFamily="34" charset="0"/>
                <a:ea typeface="SimSun" panose="02010600030101010101" pitchFamily="2" charset="-122"/>
              </a:rPr>
              <a:t>10</a:t>
            </a:r>
            <a:r>
              <a:rPr lang="ja-JP" altLang="en-US" sz="3700" b="1" baseline="30000" dirty="0">
                <a:solidFill>
                  <a:srgbClr val="F49924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月</a:t>
            </a:r>
            <a:r>
              <a:rPr lang="en-US" altLang="ja-JP" sz="3700" b="1" baseline="30000" dirty="0">
                <a:solidFill>
                  <a:srgbClr val="F49924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21</a:t>
            </a:r>
            <a:r>
              <a:rPr lang="ja-JP" altLang="en-US" sz="3700" b="1" baseline="30000" dirty="0">
                <a:solidFill>
                  <a:srgbClr val="F49924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日至</a:t>
            </a:r>
            <a:r>
              <a:rPr lang="en-US" altLang="ja-JP" sz="3700" baseline="30000" dirty="0">
                <a:solidFill>
                  <a:srgbClr val="F49924"/>
                </a:solidFill>
                <a:latin typeface="Myriad Pro" panose="020B0503030403020204" pitchFamily="34" charset="0"/>
                <a:ea typeface="SimSun" panose="02010600030101010101" pitchFamily="2" charset="-122"/>
              </a:rPr>
              <a:t>27</a:t>
            </a:r>
            <a:r>
              <a:rPr lang="ja-JP" altLang="en-US" sz="3700" b="1" baseline="30000" dirty="0">
                <a:solidFill>
                  <a:srgbClr val="F49924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日</a:t>
            </a:r>
          </a:p>
          <a:p>
            <a:endParaRPr lang="en-US" b="1" dirty="0"/>
          </a:p>
        </p:txBody>
      </p:sp>
      <p:sp>
        <p:nvSpPr>
          <p:cNvPr id="9" name="#NLPPW2018">
            <a:extLst>
              <a:ext uri="{FF2B5EF4-FFF2-40B4-BE49-F238E27FC236}">
                <a16:creationId xmlns:a16="http://schemas.microsoft.com/office/drawing/2014/main" id="{B1248C88-4E6A-411B-9CD3-DAED24D43BF7}"/>
              </a:ext>
            </a:extLst>
          </p:cNvPr>
          <p:cNvSpPr txBox="1"/>
          <p:nvPr/>
        </p:nvSpPr>
        <p:spPr>
          <a:xfrm>
            <a:off x="356539" y="5837611"/>
            <a:ext cx="1812163" cy="6985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2900" b="1" baseline="30000" dirty="0">
                <a:solidFill>
                  <a:srgbClr val="2677AA"/>
                </a:solidFill>
                <a:latin typeface="Myriad Pro" panose="020B0503030403020204" pitchFamily="34" charset="0"/>
              </a:rPr>
              <a:t>#NLPPW2018</a:t>
            </a:r>
          </a:p>
          <a:p>
            <a:pPr>
              <a:lnSpc>
                <a:spcPts val="2300"/>
              </a:lnSpc>
            </a:pPr>
            <a:r>
              <a:rPr lang="en-US" sz="2900" b="1" baseline="30000" dirty="0">
                <a:solidFill>
                  <a:srgbClr val="2677AA"/>
                </a:solidFill>
                <a:latin typeface="Myriad Pro" panose="020B0503030403020204" pitchFamily="34" charset="0"/>
              </a:rPr>
              <a:t>#</a:t>
            </a:r>
            <a:r>
              <a:rPr lang="en-US" sz="2900" b="1" baseline="30000" dirty="0" err="1">
                <a:solidFill>
                  <a:srgbClr val="2677AA"/>
                </a:solidFill>
                <a:latin typeface="Myriad Pro" panose="020B0503030403020204" pitchFamily="34" charset="0"/>
              </a:rPr>
              <a:t>LeadFreeKids</a:t>
            </a:r>
            <a:endParaRPr lang="en-US" sz="2900" b="1" dirty="0">
              <a:solidFill>
                <a:srgbClr val="2677AA"/>
              </a:solidFill>
              <a:latin typeface="Myriad Pro" panose="020B0503030403020204" pitchFamily="34" charset="0"/>
            </a:endParaRPr>
          </a:p>
        </p:txBody>
      </p:sp>
      <p:sp>
        <p:nvSpPr>
          <p:cNvPr id="54" name="测试您小孩体内的含铅量">
            <a:extLst>
              <a:ext uri="{FF2B5EF4-FFF2-40B4-BE49-F238E27FC236}">
                <a16:creationId xmlns:a16="http://schemas.microsoft.com/office/drawing/2014/main" id="{7897CA4B-1695-41C5-9B0E-E5794746A7AA}"/>
              </a:ext>
            </a:extLst>
          </p:cNvPr>
          <p:cNvSpPr txBox="1"/>
          <p:nvPr/>
        </p:nvSpPr>
        <p:spPr>
          <a:xfrm>
            <a:off x="3781140" y="3632964"/>
            <a:ext cx="3713963" cy="471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700" baseline="30000" dirty="0">
                <a:latin typeface="SimSun" panose="02010600030101010101" pitchFamily="2" charset="-122"/>
                <a:ea typeface="SimSun" panose="02010600030101010101" pitchFamily="2" charset="-122"/>
              </a:rPr>
              <a:t>测试您小孩体内的含铅量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5671EE-3CC6-4301-B1D6-D595B2FAD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220" y="3504415"/>
            <a:ext cx="431233" cy="433316"/>
          </a:xfrm>
          <a:prstGeom prst="rect">
            <a:avLst/>
          </a:prstGeom>
        </p:spPr>
      </p:pic>
      <p:sp>
        <p:nvSpPr>
          <p:cNvPr id="53" name="测试住宅的含铅情况">
            <a:extLst>
              <a:ext uri="{FF2B5EF4-FFF2-40B4-BE49-F238E27FC236}">
                <a16:creationId xmlns:a16="http://schemas.microsoft.com/office/drawing/2014/main" id="{627A244C-78AE-47A5-AAD4-0828C6BBBFCC}"/>
              </a:ext>
            </a:extLst>
          </p:cNvPr>
          <p:cNvSpPr txBox="1"/>
          <p:nvPr/>
        </p:nvSpPr>
        <p:spPr>
          <a:xfrm>
            <a:off x="3781140" y="3019946"/>
            <a:ext cx="3713963" cy="471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700" baseline="30000" dirty="0">
                <a:latin typeface="SimSun" panose="02010600030101010101" pitchFamily="2" charset="-122"/>
                <a:ea typeface="SimSun" panose="02010600030101010101" pitchFamily="2" charset="-122"/>
              </a:rPr>
              <a:t>测试住宅的含铅情况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6396E1-7FEB-4F2A-85B8-53DFD695F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757" y="2873199"/>
            <a:ext cx="517637" cy="433316"/>
          </a:xfrm>
          <a:prstGeom prst="rect">
            <a:avLst/>
          </a:prstGeom>
        </p:spPr>
      </p:pic>
      <p:sp>
        <p:nvSpPr>
          <p:cNvPr id="52" name="了解有关铅的事实">
            <a:extLst>
              <a:ext uri="{FF2B5EF4-FFF2-40B4-BE49-F238E27FC236}">
                <a16:creationId xmlns:a16="http://schemas.microsoft.com/office/drawing/2014/main" id="{D8E31215-AE9F-4B20-9B40-53EBF6C31EF2}"/>
              </a:ext>
            </a:extLst>
          </p:cNvPr>
          <p:cNvSpPr txBox="1"/>
          <p:nvPr/>
        </p:nvSpPr>
        <p:spPr>
          <a:xfrm>
            <a:off x="3772706" y="2281668"/>
            <a:ext cx="3590306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700" baseline="30000" dirty="0">
                <a:latin typeface="SimSun" panose="02010600030101010101" pitchFamily="2" charset="-122"/>
                <a:ea typeface="SimSun" panose="02010600030101010101" pitchFamily="2" charset="-122"/>
              </a:rPr>
              <a:t>了解有关铅的事实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6E67BC-D333-4373-BFE8-E981931B3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539" y="2251591"/>
            <a:ext cx="422308" cy="482813"/>
          </a:xfrm>
          <a:prstGeom prst="rect">
            <a:avLst/>
          </a:prstGeom>
        </p:spPr>
      </p:pic>
      <p:sp>
        <p:nvSpPr>
          <p:cNvPr id="6" name="创建健康未来">
            <a:extLst>
              <a:ext uri="{FF2B5EF4-FFF2-40B4-BE49-F238E27FC236}">
                <a16:creationId xmlns:a16="http://schemas.microsoft.com/office/drawing/2014/main" id="{02FB3A02-57AB-4255-B403-6F12B2B563E7}"/>
              </a:ext>
            </a:extLst>
          </p:cNvPr>
          <p:cNvSpPr txBox="1"/>
          <p:nvPr/>
        </p:nvSpPr>
        <p:spPr>
          <a:xfrm>
            <a:off x="99790" y="4503721"/>
            <a:ext cx="3071859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100" dirty="0">
                <a:solidFill>
                  <a:srgbClr val="002C72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创建健康未来</a:t>
            </a:r>
            <a:endParaRPr lang="en-US" sz="3100" dirty="0">
              <a:solidFill>
                <a:srgbClr val="002C72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7" name="儿童，">
            <a:extLst>
              <a:ext uri="{FF2B5EF4-FFF2-40B4-BE49-F238E27FC236}">
                <a16:creationId xmlns:a16="http://schemas.microsoft.com/office/drawing/2014/main" id="{4DA94DD1-35B6-493A-8DBB-70A24A9473E6}"/>
              </a:ext>
            </a:extLst>
          </p:cNvPr>
          <p:cNvSpPr txBox="1"/>
          <p:nvPr/>
        </p:nvSpPr>
        <p:spPr>
          <a:xfrm>
            <a:off x="414490" y="3259881"/>
            <a:ext cx="3150772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500" dirty="0">
                <a:solidFill>
                  <a:srgbClr val="002C72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儿童，</a:t>
            </a:r>
            <a:endParaRPr lang="en-US" sz="8500" dirty="0">
              <a:solidFill>
                <a:srgbClr val="002C72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0" name="培养无铅">
            <a:extLst>
              <a:ext uri="{FF2B5EF4-FFF2-40B4-BE49-F238E27FC236}">
                <a16:creationId xmlns:a16="http://schemas.microsoft.com/office/drawing/2014/main" id="{0AED0C51-2EE3-4C85-8D81-29B50D2C0222}"/>
              </a:ext>
            </a:extLst>
          </p:cNvPr>
          <p:cNvSpPr txBox="1"/>
          <p:nvPr/>
        </p:nvSpPr>
        <p:spPr>
          <a:xfrm>
            <a:off x="388474" y="2705136"/>
            <a:ext cx="2492990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500" dirty="0">
                <a:solidFill>
                  <a:srgbClr val="002C72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培养无铅</a:t>
            </a:r>
            <a:endParaRPr lang="en-US" sz="4500" dirty="0">
              <a:solidFill>
                <a:srgbClr val="002C72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A29F48A8-E4D3-427C-8B56-6B851CABD79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4352" y="-669168"/>
            <a:ext cx="6703695" cy="538540"/>
          </a:xfrm>
        </p:spPr>
        <p:txBody>
          <a:bodyPr/>
          <a:lstStyle/>
          <a:p>
            <a:r>
              <a:rPr lang="en-US" dirty="0"/>
              <a:t>Lead Free Kids flyer 2018</a:t>
            </a:r>
          </a:p>
        </p:txBody>
      </p:sp>
    </p:spTree>
    <p:extLst>
      <p:ext uri="{BB962C8B-B14F-4D97-AF65-F5344CB8AC3E}">
        <p14:creationId xmlns:p14="http://schemas.microsoft.com/office/powerpoint/2010/main" val="3045201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1E088FA68B8D4BB57461763A47F1F8" ma:contentTypeVersion="31" ma:contentTypeDescription="Create a new document." ma:contentTypeScope="" ma:versionID="6baf2d948eadfd7f83ce194f45b37674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fecc2597-e8fd-4279-ac06-bd7c891938be" xmlns:ns6="6408b95a-4633-4e9c-bd13-86181e6768eb" targetNamespace="http://schemas.microsoft.com/office/2006/metadata/properties" ma:root="true" ma:fieldsID="c077d8c82e0261467d42f26c77a6bb14" ns1:_="" ns2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fecc2597-e8fd-4279-ac06-bd7c891938be"/>
    <xsd:import namespace="6408b95a-4633-4e9c-bd13-86181e6768eb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SharedWithUsers" minOccurs="0"/>
                <xsd:element ref="ns5:SharedWithDetails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OCR" minOccurs="0"/>
                <xsd:element ref="ns6:MediaServiceEventHashCode" minOccurs="0"/>
                <xsd:element ref="ns6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description="" ma:hidden="true" ma:list="{160cad11-562a-4490-8456-b2fd6f157897}" ma:internalName="TaxCatchAllLabel" ma:readOnly="true" ma:showField="CatchAllDataLabel" ma:web="fecc2597-e8fd-4279-ac06-bd7c891938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160cad11-562a-4490-8456-b2fd6f157897}" ma:internalName="TaxCatchAll" ma:showField="CatchAllData" ma:web="fecc2597-e8fd-4279-ac06-bd7c891938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c2597-e8fd-4279-ac06-bd7c891938be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08b95a-4633-4e9c-bd13-86181e6768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MediaServiceAutoTags" ma:internalName="MediaServiceAutoTags" ma:readOnly="true">
      <xsd:simpleType>
        <xsd:restriction base="dms:Text"/>
      </xsd:simpleType>
    </xsd:element>
    <xsd:element name="MediaServiceOCR" ma:index="3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2018-10-11T18:26:41+00:00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Props1.xml><?xml version="1.0" encoding="utf-8"?>
<ds:datastoreItem xmlns:ds="http://schemas.openxmlformats.org/officeDocument/2006/customXml" ds:itemID="{0554D531-A0AD-4867-BFF4-75F0A59727A5}"/>
</file>

<file path=customXml/itemProps2.xml><?xml version="1.0" encoding="utf-8"?>
<ds:datastoreItem xmlns:ds="http://schemas.openxmlformats.org/officeDocument/2006/customXml" ds:itemID="{AFD4F5FB-CB84-4C8E-85B7-E688299AF0B9}"/>
</file>

<file path=customXml/itemProps3.xml><?xml version="1.0" encoding="utf-8"?>
<ds:datastoreItem xmlns:ds="http://schemas.openxmlformats.org/officeDocument/2006/customXml" ds:itemID="{02AC4206-EBBF-46A8-B0D9-B7D218C208C6}"/>
</file>

<file path=customXml/itemProps4.xml><?xml version="1.0" encoding="utf-8"?>
<ds:datastoreItem xmlns:ds="http://schemas.openxmlformats.org/officeDocument/2006/customXml" ds:itemID="{B1ED9FF1-F7A0-4968-8BB4-05580F4DE73E}"/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69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SimSun</vt:lpstr>
      <vt:lpstr>Arial</vt:lpstr>
      <vt:lpstr>Calibri</vt:lpstr>
      <vt:lpstr>Calibri Light</vt:lpstr>
      <vt:lpstr>Myriad Pro</vt:lpstr>
      <vt:lpstr>Office Theme</vt:lpstr>
      <vt:lpstr>Lead Free Kids flyer 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 the Facts Get Your Home Tested Get Your Child Tested</dc:title>
  <dc:creator>Molnar, Stephen A</dc:creator>
  <cp:lastModifiedBy>Drake, Debby A</cp:lastModifiedBy>
  <cp:revision>47</cp:revision>
  <dcterms:created xsi:type="dcterms:W3CDTF">2018-10-04T12:38:59Z</dcterms:created>
  <dcterms:modified xsi:type="dcterms:W3CDTF">2018-10-11T16:11:49Z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0x010100AB1E088FA68B8D4BB57461763A47F1F8</vt:lpwstr>
  </property>
  <property fmtid="{D5CDD505-2E9C-101B-9397-08002B2CF9AE}" pid="3" name="TaxKeyword">
    <vt:lpwstr/>
  </property>
</Properties>
</file>