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6459200" cy="21945600"/>
  <p:notesSz cx="6858000" cy="9144000"/>
  <p:defaultTextStyle>
    <a:defPPr>
      <a:defRPr lang="en-US"/>
    </a:defPPr>
    <a:lvl1pPr marL="0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1pPr>
    <a:lvl2pPr marL="921715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2pPr>
    <a:lvl3pPr marL="1843430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3pPr>
    <a:lvl4pPr marL="2765146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4pPr>
    <a:lvl5pPr marL="3686861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5pPr>
    <a:lvl6pPr marL="4608576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6pPr>
    <a:lvl7pPr marL="5530291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7pPr>
    <a:lvl8pPr marL="6452006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8pPr>
    <a:lvl9pPr marL="7373722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51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762" autoAdjust="0"/>
    <p:restoredTop sz="96416" autoAdjust="0"/>
  </p:normalViewPr>
  <p:slideViewPr>
    <p:cSldViewPr snapToGrid="0" showGuides="1">
      <p:cViewPr varScale="1">
        <p:scale>
          <a:sx n="34" d="100"/>
          <a:sy n="34" d="100"/>
        </p:scale>
        <p:origin x="3768" y="120"/>
      </p:cViewPr>
      <p:guideLst>
        <p:guide orient="horz" pos="6912"/>
        <p:guide pos="51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C2096-460D-48B3-94EC-2D0516A3F4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3591562"/>
            <a:ext cx="12344400" cy="764032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4FEEA4-ED3D-47A2-858B-93352FFE6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11526522"/>
            <a:ext cx="12344400" cy="529843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85218-F4B7-4E34-A8D8-8841E80BE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102C70-0365-4C91-B80A-12BA85929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4A6905-1E5F-4AAE-AB0B-5D7252C7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99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62AAE-2B5D-48A0-943A-49B43D320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1855DB-386A-4C01-8DA9-21231292FC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AA15C-C90F-442D-94B5-3E21BBB40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09B05-1550-4778-A58E-D7AF8BABA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7D704-1C34-478A-98BE-9983C66E8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86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00548C-1228-4313-A69B-2C1F4E9FD4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1778615" y="1168400"/>
            <a:ext cx="3549015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F096A8-56F3-4441-A461-311C13936E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31570" y="1168400"/>
            <a:ext cx="10441305" cy="185978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C0A43-ABE9-469D-9334-64B2EE71F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60AFB-21C0-47F4-8641-FB23C9FBA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0999D-885C-4EAC-97C0-BF6BA56BE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79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D9DD9-7D12-4E83-9FDF-A25306560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A9460-3656-43F5-AA28-844F49E1A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EC4A7-16FE-4CF4-B87B-823C7D2F8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E0B48-9D34-4E88-A300-A92508FB5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DAB3A-95A1-425A-8037-D15CAF4B8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08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2233A-662D-44AE-9BA7-28DF44390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2998" y="5471163"/>
            <a:ext cx="14196060" cy="912875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137EF8-01F5-488B-8A85-51B2A39B4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22998" y="14686283"/>
            <a:ext cx="14196060" cy="480059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F8D4F3-4631-4844-BBC4-1FA524C39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603F4-8452-4A23-88D4-ADD966CE8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CFE96-385C-4F5E-94D6-C6B888B16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818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22B06-3525-4DC5-9422-0A1587054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0E8BB-064F-434B-973A-D5A5E0BC65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31570" y="5842000"/>
            <a:ext cx="6995160" cy="13924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B70C35-767E-4090-AC0D-8DD997B51A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32470" y="5842000"/>
            <a:ext cx="6995160" cy="13924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E30332-1529-4C3F-B91E-75424897B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DD505-1459-4D72-BB5D-E7A60E126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D8B7FF-5514-441A-9161-57A5F067F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939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E9F8F-DCBD-41D1-ABD0-3BDFDB705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714" y="1168401"/>
            <a:ext cx="14196060" cy="42418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AE8EEF-7243-4DB9-A9C6-86B24307DB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33715" y="5379722"/>
            <a:ext cx="6963012" cy="26365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C9616B-40C0-4A23-A454-94BE249A54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3715" y="8016240"/>
            <a:ext cx="6963012" cy="117906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26B283-1621-40FA-95D8-EA883AC492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332470" y="5379722"/>
            <a:ext cx="6997304" cy="26365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1175EA-8FD5-42A0-A34F-45B4B9B953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332470" y="8016240"/>
            <a:ext cx="6997304" cy="117906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8D62F4-8547-4296-BCB1-107862B98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BDC71A-8C55-497E-B5D1-D9D3FA7DE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C17F7-0D24-42A9-ADA6-9AE2BD9C1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11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55521-568A-4F1D-B3B8-298241FC1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AA534A-CEC2-46D1-9551-0B9256ADA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E4F336-F91E-4314-9BDA-E9D6CF3B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7DE4A9-7CDD-4817-B7E9-3204AF0D5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52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265E2B-4A85-4A2F-AB1F-CDFA0057E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8F5F5B-52DE-4CFD-A0F8-E5B246D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5D2A0-89E9-4C0F-BC5F-5FBA29F7D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748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DF003-6697-4CDB-B414-29EFF3683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714" y="1463040"/>
            <a:ext cx="5308520" cy="512064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BF713-118D-4242-B1F7-418461A26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7304" y="3159762"/>
            <a:ext cx="8332470" cy="15595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2E2876-1755-4027-BA0A-7B09147AD5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33714" y="6583680"/>
            <a:ext cx="5308520" cy="1219708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7E45B-F707-496D-9FA2-691CFF1C5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0CD672-9C93-4C4C-B69D-B03B7254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26A07B-BFA3-47A9-9179-51EB9DD28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41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23E27-B306-40DC-8A24-A95C8B43E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714" y="1463040"/>
            <a:ext cx="5308520" cy="512064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11241A-D588-45D9-ADDF-1D768F3320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997304" y="3159762"/>
            <a:ext cx="8332470" cy="15595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7C62C0-07D9-4D5B-82D6-632B707097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33714" y="6583680"/>
            <a:ext cx="5308520" cy="1219708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7F771-8A6A-4DA7-84E2-4F257B70F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488574-49E7-4D3B-BC16-1EF412C5A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0001BF-BBE0-415F-96AF-391707822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936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9EF67D-0320-4E3E-8657-D42D5CFC6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570" y="1168401"/>
            <a:ext cx="1419606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ECF055-B8FA-41D3-8A68-17A413C2E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31570" y="5842000"/>
            <a:ext cx="1419606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19CDBC-ABCD-49E1-A8A0-8E50892A13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1570" y="20340322"/>
            <a:ext cx="37033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5BD5B-1183-43A5-989E-9AEEE964DD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52110" y="20340322"/>
            <a:ext cx="555498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EF90ED-06B6-4BE8-AB68-259F34CD5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24310" y="20340322"/>
            <a:ext cx="37033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3F04D4-7484-489D-ADDB-21945493B28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459200" cy="21933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499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Lead Free Kids logo">
            <a:extLst>
              <a:ext uri="{FF2B5EF4-FFF2-40B4-BE49-F238E27FC236}">
                <a16:creationId xmlns:a16="http://schemas.microsoft.com/office/drawing/2014/main" id="{33385358-D43D-4B10-ACDC-A90F3C29DA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165" y="2788483"/>
            <a:ext cx="6262301" cy="8487617"/>
          </a:xfrm>
          <a:prstGeom prst="rect">
            <a:avLst/>
          </a:prstGeom>
        </p:spPr>
      </p:pic>
      <p:sp>
        <p:nvSpPr>
          <p:cNvPr id="17" name="National">
            <a:extLst>
              <a:ext uri="{FF2B5EF4-FFF2-40B4-BE49-F238E27FC236}">
                <a16:creationId xmlns:a16="http://schemas.microsoft.com/office/drawing/2014/main" id="{7B4D6D61-D4D3-464E-88B9-59C0697D53F6}"/>
              </a:ext>
            </a:extLst>
          </p:cNvPr>
          <p:cNvSpPr txBox="1"/>
          <p:nvPr/>
        </p:nvSpPr>
        <p:spPr>
          <a:xfrm>
            <a:off x="5769864" y="13490253"/>
            <a:ext cx="9834087" cy="4965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9400"/>
              </a:lnSpc>
            </a:pPr>
            <a:r>
              <a:rPr lang="en-US" sz="8800" b="1" dirty="0">
                <a:solidFill>
                  <a:schemeClr val="bg1"/>
                </a:solidFill>
                <a:latin typeface="Lucida Sans" panose="020B0602030504020204" pitchFamily="34" charset="0"/>
              </a:rPr>
              <a:t>National</a:t>
            </a:r>
          </a:p>
          <a:p>
            <a:pPr algn="r">
              <a:lnSpc>
                <a:spcPts val="9400"/>
              </a:lnSpc>
            </a:pPr>
            <a:r>
              <a:rPr lang="en-US" sz="8800" b="1" dirty="0">
                <a:solidFill>
                  <a:schemeClr val="bg1"/>
                </a:solidFill>
                <a:latin typeface="Lucida Sans" panose="020B0602030504020204" pitchFamily="34" charset="0"/>
              </a:rPr>
              <a:t>Lead Poisoning</a:t>
            </a:r>
          </a:p>
          <a:p>
            <a:pPr algn="r">
              <a:lnSpc>
                <a:spcPts val="9400"/>
              </a:lnSpc>
            </a:pPr>
            <a:r>
              <a:rPr lang="en-US" sz="8800" b="1" dirty="0">
                <a:solidFill>
                  <a:schemeClr val="bg1"/>
                </a:solidFill>
                <a:latin typeface="Lucida Sans" panose="020B0602030504020204" pitchFamily="34" charset="0"/>
              </a:rPr>
              <a:t>Prevention</a:t>
            </a:r>
          </a:p>
          <a:p>
            <a:pPr algn="r">
              <a:lnSpc>
                <a:spcPts val="9400"/>
              </a:lnSpc>
            </a:pPr>
            <a:r>
              <a:rPr lang="en-US" sz="8800" b="1" dirty="0">
                <a:solidFill>
                  <a:schemeClr val="bg1"/>
                </a:solidFill>
                <a:latin typeface="Lucida Sans" panose="020B0602030504020204" pitchFamily="34" charset="0"/>
              </a:rPr>
              <a:t>Week 2018</a:t>
            </a:r>
          </a:p>
        </p:txBody>
      </p:sp>
      <p:sp>
        <p:nvSpPr>
          <p:cNvPr id="16" name="October 21-27, 2018">
            <a:extLst>
              <a:ext uri="{FF2B5EF4-FFF2-40B4-BE49-F238E27FC236}">
                <a16:creationId xmlns:a16="http://schemas.microsoft.com/office/drawing/2014/main" id="{C5F6C98E-EE27-4254-9826-BB9597990ABC}"/>
              </a:ext>
            </a:extLst>
          </p:cNvPr>
          <p:cNvSpPr txBox="1"/>
          <p:nvPr/>
        </p:nvSpPr>
        <p:spPr>
          <a:xfrm>
            <a:off x="9869783" y="12811693"/>
            <a:ext cx="5960286" cy="17594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300" b="1" baseline="30000" dirty="0">
                <a:solidFill>
                  <a:srgbClr val="F49924"/>
                </a:solidFill>
                <a:latin typeface="Lucida Sans" panose="020B0602030504020204" pitchFamily="34" charset="0"/>
              </a:rPr>
              <a:t>October 21-27, 2018</a:t>
            </a:r>
          </a:p>
          <a:p>
            <a:endParaRPr lang="en-US" sz="6300" dirty="0">
              <a:latin typeface="Lucida Sans" panose="020B0602030504020204" pitchFamily="34" charset="0"/>
            </a:endParaRPr>
          </a:p>
        </p:txBody>
      </p:sp>
      <p:sp>
        <p:nvSpPr>
          <p:cNvPr id="21" name="#NLPPW2018">
            <a:extLst>
              <a:ext uri="{FF2B5EF4-FFF2-40B4-BE49-F238E27FC236}">
                <a16:creationId xmlns:a16="http://schemas.microsoft.com/office/drawing/2014/main" id="{B4522B31-222C-4D48-A11A-05667BA331BB}"/>
              </a:ext>
            </a:extLst>
          </p:cNvPr>
          <p:cNvSpPr txBox="1"/>
          <p:nvPr/>
        </p:nvSpPr>
        <p:spPr>
          <a:xfrm>
            <a:off x="855249" y="12253701"/>
            <a:ext cx="3336170" cy="1126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4900" b="1" baseline="30000" dirty="0">
                <a:solidFill>
                  <a:srgbClr val="2677AA"/>
                </a:solidFill>
                <a:latin typeface="Lucida Sans" panose="020B0602030504020204" pitchFamily="34" charset="0"/>
              </a:rPr>
              <a:t>#NLPPW2018</a:t>
            </a:r>
          </a:p>
          <a:p>
            <a:pPr>
              <a:lnSpc>
                <a:spcPts val="4000"/>
              </a:lnSpc>
            </a:pPr>
            <a:r>
              <a:rPr lang="en-US" sz="4900" b="1" baseline="30000" dirty="0">
                <a:solidFill>
                  <a:srgbClr val="2677AA"/>
                </a:solidFill>
                <a:latin typeface="Lucida Sans" panose="020B0602030504020204" pitchFamily="34" charset="0"/>
              </a:rPr>
              <a:t>#</a:t>
            </a:r>
            <a:r>
              <a:rPr lang="en-US" sz="4900" b="1" baseline="30000" dirty="0" err="1">
                <a:solidFill>
                  <a:srgbClr val="2677AA"/>
                </a:solidFill>
                <a:latin typeface="Lucida Sans" panose="020B0602030504020204" pitchFamily="34" charset="0"/>
              </a:rPr>
              <a:t>LeadFreeKids</a:t>
            </a:r>
            <a:endParaRPr lang="en-US" sz="4900" b="1" dirty="0">
              <a:solidFill>
                <a:srgbClr val="2677AA"/>
              </a:solidFill>
              <a:latin typeface="Lucida Sans" panose="020B0602030504020204" pitchFamily="34" charset="0"/>
            </a:endParaRPr>
          </a:p>
        </p:txBody>
      </p:sp>
      <p:sp>
        <p:nvSpPr>
          <p:cNvPr id="20" name="Get the Facts">
            <a:extLst>
              <a:ext uri="{FF2B5EF4-FFF2-40B4-BE49-F238E27FC236}">
                <a16:creationId xmlns:a16="http://schemas.microsoft.com/office/drawing/2014/main" id="{E37953A5-150E-4DD6-86F5-774C32B7340A}"/>
              </a:ext>
            </a:extLst>
          </p:cNvPr>
          <p:cNvSpPr txBox="1"/>
          <p:nvPr/>
        </p:nvSpPr>
        <p:spPr>
          <a:xfrm>
            <a:off x="9134976" y="5183730"/>
            <a:ext cx="7202464" cy="3233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300"/>
              </a:lnSpc>
              <a:spcBef>
                <a:spcPts val="1700"/>
              </a:spcBef>
            </a:pPr>
            <a:r>
              <a:rPr lang="en-US" sz="4600" kern="3000" dirty="0">
                <a:latin typeface="Lucida Sans" panose="020B0602030504020204" pitchFamily="34" charset="0"/>
              </a:rPr>
              <a:t>Get the Facts</a:t>
            </a:r>
          </a:p>
          <a:p>
            <a:pPr>
              <a:lnSpc>
                <a:spcPts val="7300"/>
              </a:lnSpc>
              <a:spcBef>
                <a:spcPts val="1700"/>
              </a:spcBef>
            </a:pPr>
            <a:r>
              <a:rPr lang="en-US" sz="4600" kern="3000" dirty="0">
                <a:latin typeface="Lucida Sans" panose="020B0602030504020204" pitchFamily="34" charset="0"/>
              </a:rPr>
              <a:t>Get Your Home Tested</a:t>
            </a:r>
          </a:p>
          <a:p>
            <a:pPr>
              <a:lnSpc>
                <a:spcPts val="7300"/>
              </a:lnSpc>
              <a:spcBef>
                <a:spcPts val="1700"/>
              </a:spcBef>
            </a:pPr>
            <a:r>
              <a:rPr lang="en-US" sz="4600" kern="3000" dirty="0">
                <a:latin typeface="Lucida Sans" panose="020B0602030504020204" pitchFamily="34" charset="0"/>
              </a:rPr>
              <a:t>Get Your Child Tested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A06CA8F4-90D1-497C-BC6E-C2AB884FC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1285" y="7588813"/>
            <a:ext cx="894136" cy="89845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2950468A-3075-4B4E-9596-4C54422472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1297" y="6436297"/>
            <a:ext cx="1073291" cy="89845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98B1BE91-5E57-4F96-A1FA-7F3BAB6FBD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1285" y="5216673"/>
            <a:ext cx="909488" cy="1039795"/>
          </a:xfrm>
          <a:prstGeom prst="rect">
            <a:avLst/>
          </a:prstGeom>
        </p:spPr>
      </p:pic>
      <p:sp>
        <p:nvSpPr>
          <p:cNvPr id="14" name="for a healthy future">
            <a:extLst>
              <a:ext uri="{FF2B5EF4-FFF2-40B4-BE49-F238E27FC236}">
                <a16:creationId xmlns:a16="http://schemas.microsoft.com/office/drawing/2014/main" id="{FF6180C7-1D6F-4396-AFB9-75C6F04E1BBA}"/>
              </a:ext>
            </a:extLst>
          </p:cNvPr>
          <p:cNvSpPr txBox="1"/>
          <p:nvPr/>
        </p:nvSpPr>
        <p:spPr>
          <a:xfrm>
            <a:off x="547563" y="9483875"/>
            <a:ext cx="70811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600" b="1" dirty="0">
                <a:solidFill>
                  <a:srgbClr val="002C72"/>
                </a:solidFill>
                <a:latin typeface="Myriad Pro" panose="020B0503030403020204" pitchFamily="34" charset="0"/>
              </a:rPr>
              <a:t>for a Healthy Future</a:t>
            </a:r>
          </a:p>
        </p:txBody>
      </p:sp>
      <p:sp>
        <p:nvSpPr>
          <p:cNvPr id="13" name="Kids">
            <a:extLst>
              <a:ext uri="{FF2B5EF4-FFF2-40B4-BE49-F238E27FC236}">
                <a16:creationId xmlns:a16="http://schemas.microsoft.com/office/drawing/2014/main" id="{113AF2F2-D12C-4D78-A690-97C24A73006D}"/>
              </a:ext>
            </a:extLst>
          </p:cNvPr>
          <p:cNvSpPr txBox="1"/>
          <p:nvPr/>
        </p:nvSpPr>
        <p:spPr>
          <a:xfrm>
            <a:off x="250180" y="6525676"/>
            <a:ext cx="764156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0" b="1" dirty="0">
                <a:solidFill>
                  <a:srgbClr val="002C72"/>
                </a:solidFill>
                <a:latin typeface="Myriad Pro" panose="020B0503030403020204" pitchFamily="34" charset="0"/>
              </a:rPr>
              <a:t>KIDS</a:t>
            </a:r>
          </a:p>
        </p:txBody>
      </p:sp>
      <p:sp>
        <p:nvSpPr>
          <p:cNvPr id="26" name="Free">
            <a:extLst>
              <a:ext uri="{FF2B5EF4-FFF2-40B4-BE49-F238E27FC236}">
                <a16:creationId xmlns:a16="http://schemas.microsoft.com/office/drawing/2014/main" id="{0BE9F57E-7276-4370-AAC9-A7A40EA7A529}"/>
              </a:ext>
            </a:extLst>
          </p:cNvPr>
          <p:cNvSpPr txBox="1"/>
          <p:nvPr/>
        </p:nvSpPr>
        <p:spPr>
          <a:xfrm>
            <a:off x="4342682" y="5960391"/>
            <a:ext cx="35630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0" b="1" dirty="0">
                <a:solidFill>
                  <a:srgbClr val="002C72"/>
                </a:solidFill>
                <a:latin typeface="Myriad Pro" panose="020B0503030403020204" pitchFamily="34" charset="0"/>
              </a:rPr>
              <a:t>Free</a:t>
            </a:r>
          </a:p>
        </p:txBody>
      </p:sp>
      <p:sp>
        <p:nvSpPr>
          <p:cNvPr id="18" name="Lead">
            <a:extLst>
              <a:ext uri="{FF2B5EF4-FFF2-40B4-BE49-F238E27FC236}">
                <a16:creationId xmlns:a16="http://schemas.microsoft.com/office/drawing/2014/main" id="{F752F123-A076-4547-BCC4-C983F85EDA79}"/>
              </a:ext>
            </a:extLst>
          </p:cNvPr>
          <p:cNvSpPr txBox="1"/>
          <p:nvPr/>
        </p:nvSpPr>
        <p:spPr>
          <a:xfrm>
            <a:off x="526462" y="5952141"/>
            <a:ext cx="31141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0" b="1" dirty="0">
                <a:solidFill>
                  <a:srgbClr val="002C72"/>
                </a:solidFill>
                <a:latin typeface="Myriad Pro" panose="020B0503030403020204" pitchFamily="34" charset="0"/>
              </a:rPr>
              <a:t>Lead</a:t>
            </a:r>
          </a:p>
        </p:txBody>
      </p:sp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A796839E-66A0-4F3E-9B16-586BE99863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-1339664"/>
            <a:ext cx="12344400" cy="1078409"/>
          </a:xfrm>
        </p:spPr>
        <p:txBody>
          <a:bodyPr/>
          <a:lstStyle/>
          <a:p>
            <a:r>
              <a:rPr lang="en-US" dirty="0"/>
              <a:t>Lead Free Kids poster 2018</a:t>
            </a:r>
          </a:p>
        </p:txBody>
      </p:sp>
    </p:spTree>
    <p:extLst>
      <p:ext uri="{BB962C8B-B14F-4D97-AF65-F5344CB8AC3E}">
        <p14:creationId xmlns:p14="http://schemas.microsoft.com/office/powerpoint/2010/main" val="855978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37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Lucida Sans</vt:lpstr>
      <vt:lpstr>Myriad Pro</vt:lpstr>
      <vt:lpstr>Office Theme</vt:lpstr>
      <vt:lpstr>Lead Free Kids poster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Molnar, Stephen A</dc:creator>
  <cp:lastModifiedBy>Drake, Debby A</cp:lastModifiedBy>
  <cp:revision>9</cp:revision>
  <dcterms:created xsi:type="dcterms:W3CDTF">2018-10-04T18:51:58Z</dcterms:created>
  <dcterms:modified xsi:type="dcterms:W3CDTF">2018-10-09T17:40:17Z</dcterms:modified>
</cp:coreProperties>
</file>