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C72"/>
    <a:srgbClr val="2677AA"/>
    <a:srgbClr val="F499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3501" autoAdjust="0"/>
    <p:restoredTop sz="96416" autoAdjust="0"/>
  </p:normalViewPr>
  <p:slideViewPr>
    <p:cSldViewPr snapToGrid="0" showGuides="1">
      <p:cViewPr varScale="1">
        <p:scale>
          <a:sx n="74" d="100"/>
          <a:sy n="74" d="100"/>
        </p:scale>
        <p:origin x="3684" y="78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4861B-8080-452C-B6C3-73D54D1722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E5CEFD-AAA1-4572-9D2F-10993756C5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A3840-D24B-4163-8342-F13858664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6EED-D716-41E6-ABB3-D66CE079888D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614F5-60E1-46C7-A26F-9C309F3E2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5FD9D-F70C-4282-96EC-4E5359177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646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4360A-08BA-4B6D-89E1-9262D843A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56F4CB-9DAD-4051-986C-1A01FC180D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BFCB8-2595-44D6-B8C8-4405F603C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6EED-D716-41E6-ABB3-D66CE079888D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596CB-447D-4F4A-BB41-254A2CCFB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C6D94A-F4C5-41DE-BAF2-D7736CEB0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46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D4748A-4B6C-4875-A5E5-56DF21DDF6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387081-4449-4BFD-9946-0767C489D1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39E38-55C9-4102-86AC-FBD7C91E2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6EED-D716-41E6-ABB3-D66CE079888D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EB67A-B730-49E9-AD8E-DD1057738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EF862-05DA-4B37-AB90-E5FCF714D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86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76823-F077-49B7-8815-1BA0B0810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80F4A-6A35-46F8-AAFC-97C159611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5678B-4B55-41FA-BB90-55226C353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6EED-D716-41E6-ABB3-D66CE079888D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21380-9A92-46C0-AEDF-FD86D5EDF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7B039E-ED94-4275-8B50-86EECA535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784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4329F-5D82-44F6-A469-07A404FF8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573D45-FCAA-450C-8D8E-B9CE19CD74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AE513-A8DA-49AA-B135-673E74F08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6EED-D716-41E6-ABB3-D66CE079888D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CFC06-EA45-49FF-B8C7-B1A4D6EB8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04F9EC-6148-4673-A59D-E321644D0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745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05C70-84DE-4519-840F-E9472CA28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3FF69-317E-4765-BA86-60C3000CFC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DA7AC0-F5BF-4BEB-B707-05D1A0BD59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71A700-D3BC-4E07-85B5-FD48403E4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6EED-D716-41E6-ABB3-D66CE079888D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7A550B-2288-46E0-A829-A89DA2DC3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A49243-C810-4472-A133-8C807C7ED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17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2D5DE-8F26-4EC8-A93F-B9CAD4A5F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0779D2-C3E8-4C98-81D5-2B6CB13F93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3D501-711D-46C8-A927-D947DB0B0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F200F8-F197-4092-B708-0785B8D2FE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4CAC01-3F9F-4E92-93AE-37BC34AD63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2CA593-086F-47BC-BAAB-4E507B8FD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6EED-D716-41E6-ABB3-D66CE079888D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F96928-91F7-442A-8C52-FAAA62AD5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511FC9-9AD9-4B19-B5E2-12D1426D5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95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55E94-CAA6-4123-BFEB-C56A4D58C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14E51F-4177-4C8F-9D74-553669223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6EED-D716-41E6-ABB3-D66CE079888D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4384D-C48C-419C-B654-7A060C8C6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DBFF82-4213-40B8-A388-4FAAEC3DA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206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D9DC74-AC9D-4B8E-99B2-F338C594B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6EED-D716-41E6-ABB3-D66CE079888D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233BAB-3E73-4786-B594-1FADBC270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F45C72-B0B5-4062-8531-F4E39BCA7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602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5945B-6B4F-49A6-979B-AB29CEA31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EE04E-0D57-44A7-A37C-B748961F5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D0E290-A65C-4A0B-8156-ADC48FC0B4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B34529-A7A1-471A-86B7-A7CF52151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6EED-D716-41E6-ABB3-D66CE079888D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EAF3E2-6FF2-4F2A-B1B8-D6975D649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F36AFF-483B-4E8C-AEDE-279FBF263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357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A70F1-BD1E-4B9A-9730-02DE383F3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FB069F-7D40-46BD-824F-C3C5AEC0A2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32DC01-B132-4CCD-B46D-3B68D4ABD5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A2E1C0-9AC7-42BE-80F8-9595FB283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6EED-D716-41E6-ABB3-D66CE079888D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009274-DAFE-4165-B5D7-9D970B750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ED3418-B6F5-447A-BA25-B25186F22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977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39BB4AD-0782-47E6-A981-3B6A6EE444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8"/>
            <a:ext cx="7772400" cy="10052304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490F7F-63F3-4434-8318-5009B960A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FB7EE0-2CD0-49ED-8527-29AF00273F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49889-4CD3-49B9-9591-08DE5A7296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D6EED-D716-41E6-ABB3-D66CE079888D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481D6-2A21-40E5-9C5F-4CF39D4408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190D7-AB47-4CB4-BBC3-A0CC3A808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3F7D0-1D47-4F6A-BB27-BC789DA23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087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Lead Free Kids logo">
            <a:extLst>
              <a:ext uri="{FF2B5EF4-FFF2-40B4-BE49-F238E27FC236}">
                <a16:creationId xmlns:a16="http://schemas.microsoft.com/office/drawing/2014/main" id="{15E8C1B6-1006-4ACA-87C5-D947549921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80" y="1253881"/>
            <a:ext cx="2927607" cy="3832371"/>
          </a:xfrm>
          <a:prstGeom prst="rect">
            <a:avLst/>
          </a:prstGeom>
        </p:spPr>
      </p:pic>
      <p:sp>
        <p:nvSpPr>
          <p:cNvPr id="23" name="Semaine d’action">
            <a:extLst>
              <a:ext uri="{FF2B5EF4-FFF2-40B4-BE49-F238E27FC236}">
                <a16:creationId xmlns:a16="http://schemas.microsoft.com/office/drawing/2014/main" id="{ABF0A508-2FBD-4248-82C7-7660561D2D60}"/>
              </a:ext>
            </a:extLst>
          </p:cNvPr>
          <p:cNvSpPr txBox="1"/>
          <p:nvPr/>
        </p:nvSpPr>
        <p:spPr>
          <a:xfrm>
            <a:off x="1520199" y="6246332"/>
            <a:ext cx="5891585" cy="25288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3750"/>
              </a:lnSpc>
            </a:pPr>
            <a:r>
              <a:rPr lang="en-US" sz="5000" b="1" kern="1000" baseline="30000" dirty="0" err="1">
                <a:solidFill>
                  <a:schemeClr val="bg1"/>
                </a:solidFill>
                <a:latin typeface="Lucida Sans" panose="020B0602030504020204" pitchFamily="34" charset="0"/>
              </a:rPr>
              <a:t>Semaine</a:t>
            </a:r>
            <a:r>
              <a:rPr lang="en-US" sz="5000" b="1" kern="1000" baseline="30000" dirty="0">
                <a:solidFill>
                  <a:schemeClr val="bg1"/>
                </a:solidFill>
                <a:latin typeface="Lucida Sans" panose="020B0602030504020204" pitchFamily="34" charset="0"/>
              </a:rPr>
              <a:t> </a:t>
            </a:r>
            <a:r>
              <a:rPr lang="en-US" sz="5000" b="1" kern="1000" baseline="30000" dirty="0" err="1">
                <a:solidFill>
                  <a:schemeClr val="bg1"/>
                </a:solidFill>
                <a:latin typeface="Lucida Sans" panose="020B0602030504020204" pitchFamily="34" charset="0"/>
              </a:rPr>
              <a:t>d’action</a:t>
            </a:r>
            <a:endParaRPr lang="en-US" sz="5000" b="1" kern="1000" baseline="30000" dirty="0">
              <a:solidFill>
                <a:schemeClr val="bg1"/>
              </a:solidFill>
              <a:latin typeface="Lucida Sans" panose="020B0602030504020204" pitchFamily="34" charset="0"/>
            </a:endParaRPr>
          </a:p>
          <a:p>
            <a:pPr algn="r">
              <a:lnSpc>
                <a:spcPts val="3750"/>
              </a:lnSpc>
            </a:pPr>
            <a:r>
              <a:rPr lang="en-US" sz="5000" b="1" kern="1000" baseline="30000" dirty="0" err="1">
                <a:solidFill>
                  <a:schemeClr val="bg1"/>
                </a:solidFill>
                <a:latin typeface="Lucida Sans" panose="020B0602030504020204" pitchFamily="34" charset="0"/>
              </a:rPr>
              <a:t>nationale</a:t>
            </a:r>
            <a:r>
              <a:rPr lang="en-US" sz="5000" b="1" kern="1000" baseline="30000" dirty="0">
                <a:solidFill>
                  <a:schemeClr val="bg1"/>
                </a:solidFill>
                <a:latin typeface="Lucida Sans" panose="020B0602030504020204" pitchFamily="34" charset="0"/>
              </a:rPr>
              <a:t> pour</a:t>
            </a:r>
          </a:p>
          <a:p>
            <a:pPr algn="r">
              <a:lnSpc>
                <a:spcPts val="3750"/>
              </a:lnSpc>
            </a:pPr>
            <a:r>
              <a:rPr lang="en-US" sz="5000" b="1" kern="1000" baseline="30000" dirty="0">
                <a:solidFill>
                  <a:schemeClr val="bg1"/>
                </a:solidFill>
                <a:latin typeface="Lucida Sans" panose="020B0602030504020204" pitchFamily="34" charset="0"/>
              </a:rPr>
              <a:t>la </a:t>
            </a:r>
            <a:r>
              <a:rPr lang="en-US" sz="5000" b="1" kern="1000" baseline="30000" dirty="0" err="1">
                <a:solidFill>
                  <a:schemeClr val="bg1"/>
                </a:solidFill>
                <a:latin typeface="Lucida Sans" panose="020B0602030504020204" pitchFamily="34" charset="0"/>
              </a:rPr>
              <a:t>prévention</a:t>
            </a:r>
            <a:r>
              <a:rPr lang="en-US" sz="5000" b="1" kern="1000" baseline="30000" dirty="0">
                <a:solidFill>
                  <a:schemeClr val="bg1"/>
                </a:solidFill>
                <a:latin typeface="Lucida Sans" panose="020B0602030504020204" pitchFamily="34" charset="0"/>
              </a:rPr>
              <a:t> de</a:t>
            </a:r>
          </a:p>
          <a:p>
            <a:pPr algn="r">
              <a:lnSpc>
                <a:spcPts val="3750"/>
              </a:lnSpc>
            </a:pPr>
            <a:r>
              <a:rPr lang="en-US" sz="5000" b="1" kern="1000" baseline="30000" dirty="0" err="1">
                <a:solidFill>
                  <a:schemeClr val="bg1"/>
                </a:solidFill>
                <a:latin typeface="Lucida Sans" panose="020B0602030504020204" pitchFamily="34" charset="0"/>
              </a:rPr>
              <a:t>I’intoxication</a:t>
            </a:r>
            <a:endParaRPr lang="en-US" sz="5000" b="1" kern="1000" baseline="30000" dirty="0">
              <a:solidFill>
                <a:schemeClr val="bg1"/>
              </a:solidFill>
              <a:latin typeface="Lucida Sans" panose="020B0602030504020204" pitchFamily="34" charset="0"/>
            </a:endParaRPr>
          </a:p>
          <a:p>
            <a:pPr algn="r">
              <a:lnSpc>
                <a:spcPts val="3750"/>
              </a:lnSpc>
            </a:pPr>
            <a:r>
              <a:rPr lang="en-US" sz="5000" b="1" kern="1000" baseline="30000" dirty="0">
                <a:solidFill>
                  <a:schemeClr val="bg1"/>
                </a:solidFill>
                <a:latin typeface="Lucida Sans" panose="020B0602030504020204" pitchFamily="34" charset="0"/>
              </a:rPr>
              <a:t>au plomb 2018</a:t>
            </a:r>
          </a:p>
        </p:txBody>
      </p:sp>
      <p:sp>
        <p:nvSpPr>
          <p:cNvPr id="10" name="du 21 au 27 Octobre 2018">
            <a:extLst>
              <a:ext uri="{FF2B5EF4-FFF2-40B4-BE49-F238E27FC236}">
                <a16:creationId xmlns:a16="http://schemas.microsoft.com/office/drawing/2014/main" id="{5DAF8EC7-43B2-43E7-8271-028F3A1BBB7C}"/>
              </a:ext>
            </a:extLst>
          </p:cNvPr>
          <p:cNvSpPr txBox="1"/>
          <p:nvPr/>
        </p:nvSpPr>
        <p:spPr>
          <a:xfrm>
            <a:off x="3274113" y="5793214"/>
            <a:ext cx="4137671" cy="7797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3050" b="1" kern="400" spc="-100" baseline="30000" dirty="0">
                <a:solidFill>
                  <a:srgbClr val="F49924"/>
                </a:solidFill>
                <a:latin typeface="Lucida Sans" panose="020B0602030504020204" pitchFamily="34" charset="0"/>
              </a:rPr>
              <a:t>du 21 au 27 </a:t>
            </a:r>
            <a:r>
              <a:rPr lang="en-US" sz="3050" b="1" kern="400" spc="-100" baseline="30000" dirty="0" err="1">
                <a:solidFill>
                  <a:srgbClr val="F49924"/>
                </a:solidFill>
                <a:latin typeface="Lucida Sans" panose="020B0602030504020204" pitchFamily="34" charset="0"/>
              </a:rPr>
              <a:t>Octobre</a:t>
            </a:r>
            <a:r>
              <a:rPr lang="en-US" sz="3050" b="1" kern="400" spc="-100" baseline="30000" dirty="0">
                <a:solidFill>
                  <a:srgbClr val="F49924"/>
                </a:solidFill>
                <a:latin typeface="Lucida Sans" panose="020B0602030504020204" pitchFamily="34" charset="0"/>
              </a:rPr>
              <a:t> 2018</a:t>
            </a:r>
          </a:p>
          <a:p>
            <a:endParaRPr lang="en-US" sz="3600" baseline="30000" dirty="0">
              <a:latin typeface="Lucida Sans" panose="020B0602030504020204" pitchFamily="34" charset="0"/>
            </a:endParaRPr>
          </a:p>
        </p:txBody>
      </p:sp>
      <p:sp>
        <p:nvSpPr>
          <p:cNvPr id="9" name="#NLPPW2018">
            <a:extLst>
              <a:ext uri="{FF2B5EF4-FFF2-40B4-BE49-F238E27FC236}">
                <a16:creationId xmlns:a16="http://schemas.microsoft.com/office/drawing/2014/main" id="{B1248C88-4E6A-411B-9CD3-DAED24D43BF7}"/>
              </a:ext>
            </a:extLst>
          </p:cNvPr>
          <p:cNvSpPr txBox="1"/>
          <p:nvPr/>
        </p:nvSpPr>
        <p:spPr>
          <a:xfrm>
            <a:off x="350189" y="5586727"/>
            <a:ext cx="1671098" cy="6394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2900" b="1" baseline="30000" dirty="0">
                <a:solidFill>
                  <a:srgbClr val="2677AA"/>
                </a:solidFill>
              </a:rPr>
              <a:t>#NLPPW2018</a:t>
            </a:r>
          </a:p>
          <a:p>
            <a:pPr>
              <a:lnSpc>
                <a:spcPts val="2000"/>
              </a:lnSpc>
            </a:pPr>
            <a:r>
              <a:rPr lang="en-US" sz="2900" b="1" baseline="30000" dirty="0">
                <a:solidFill>
                  <a:srgbClr val="2677AA"/>
                </a:solidFill>
              </a:rPr>
              <a:t>#</a:t>
            </a:r>
            <a:r>
              <a:rPr lang="en-US" sz="2900" b="1" baseline="30000" dirty="0" err="1">
                <a:solidFill>
                  <a:srgbClr val="2677AA"/>
                </a:solidFill>
              </a:rPr>
              <a:t>LeadFreeKids</a:t>
            </a:r>
            <a:endParaRPr lang="en-US" sz="2900" b="1" dirty="0">
              <a:solidFill>
                <a:srgbClr val="2677AA"/>
              </a:solidFill>
            </a:endParaRPr>
          </a:p>
        </p:txBody>
      </p:sp>
      <p:sp>
        <p:nvSpPr>
          <p:cNvPr id="6" name="Comprenezla réalité">
            <a:extLst>
              <a:ext uri="{FF2B5EF4-FFF2-40B4-BE49-F238E27FC236}">
                <a16:creationId xmlns:a16="http://schemas.microsoft.com/office/drawing/2014/main" id="{F4D8B6F0-3BB2-4E39-BD31-06F85C2AB70E}"/>
              </a:ext>
            </a:extLst>
          </p:cNvPr>
          <p:cNvSpPr txBox="1"/>
          <p:nvPr/>
        </p:nvSpPr>
        <p:spPr>
          <a:xfrm>
            <a:off x="4222772" y="2398812"/>
            <a:ext cx="3405093" cy="1502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  <a:spcBef>
                <a:spcPts val="1700"/>
              </a:spcBef>
            </a:pPr>
            <a:r>
              <a:rPr lang="en-US" sz="2000" kern="1000" dirty="0" err="1">
                <a:latin typeface="Lucida Sans" panose="020B0602030504020204" pitchFamily="34" charset="0"/>
              </a:rPr>
              <a:t>Comprenezla</a:t>
            </a:r>
            <a:r>
              <a:rPr lang="en-US" sz="2000" kern="1000" dirty="0">
                <a:latin typeface="Lucida Sans" panose="020B0602030504020204" pitchFamily="34" charset="0"/>
              </a:rPr>
              <a:t> </a:t>
            </a:r>
            <a:r>
              <a:rPr lang="en-US" sz="2000" kern="1000" dirty="0" err="1">
                <a:latin typeface="Lucida Sans" panose="020B0602030504020204" pitchFamily="34" charset="0"/>
              </a:rPr>
              <a:t>réalité</a:t>
            </a:r>
            <a:endParaRPr lang="en-US" sz="2000" kern="1000" dirty="0">
              <a:latin typeface="Lucida Sans" panose="020B0602030504020204" pitchFamily="34" charset="0"/>
            </a:endParaRPr>
          </a:p>
          <a:p>
            <a:pPr>
              <a:lnSpc>
                <a:spcPts val="2600"/>
              </a:lnSpc>
              <a:spcBef>
                <a:spcPts val="1700"/>
              </a:spcBef>
            </a:pPr>
            <a:r>
              <a:rPr lang="en-US" sz="2000" kern="1000" dirty="0" err="1">
                <a:latin typeface="Lucida Sans" panose="020B0602030504020204" pitchFamily="34" charset="0"/>
              </a:rPr>
              <a:t>Faites</a:t>
            </a:r>
            <a:r>
              <a:rPr lang="en-US" sz="2000" kern="1000" dirty="0">
                <a:latin typeface="Lucida Sans" panose="020B0602030504020204" pitchFamily="34" charset="0"/>
              </a:rPr>
              <a:t> tester </a:t>
            </a:r>
            <a:r>
              <a:rPr lang="en-US" sz="2000" kern="1000" dirty="0" err="1">
                <a:latin typeface="Lucida Sans" panose="020B0602030504020204" pitchFamily="34" charset="0"/>
              </a:rPr>
              <a:t>votre</a:t>
            </a:r>
            <a:r>
              <a:rPr lang="en-US" sz="2000" kern="1000" dirty="0">
                <a:latin typeface="Lucida Sans" panose="020B0602030504020204" pitchFamily="34" charset="0"/>
              </a:rPr>
              <a:t> </a:t>
            </a:r>
            <a:r>
              <a:rPr lang="en-US" sz="2000" kern="1000" dirty="0" err="1">
                <a:latin typeface="Lucida Sans" panose="020B0602030504020204" pitchFamily="34" charset="0"/>
              </a:rPr>
              <a:t>maison</a:t>
            </a:r>
            <a:endParaRPr lang="en-US" sz="2000" kern="1000" dirty="0">
              <a:latin typeface="Lucida Sans" panose="020B0602030504020204" pitchFamily="34" charset="0"/>
            </a:endParaRPr>
          </a:p>
          <a:p>
            <a:pPr>
              <a:lnSpc>
                <a:spcPts val="2600"/>
              </a:lnSpc>
              <a:spcBef>
                <a:spcPts val="1700"/>
              </a:spcBef>
            </a:pPr>
            <a:r>
              <a:rPr lang="en-US" sz="2000" kern="1000" dirty="0" err="1">
                <a:latin typeface="Lucida Sans" panose="020B0602030504020204" pitchFamily="34" charset="0"/>
              </a:rPr>
              <a:t>Faites</a:t>
            </a:r>
            <a:r>
              <a:rPr lang="en-US" sz="2000" kern="1000" dirty="0">
                <a:latin typeface="Lucida Sans" panose="020B0602030504020204" pitchFamily="34" charset="0"/>
              </a:rPr>
              <a:t> tester </a:t>
            </a:r>
            <a:r>
              <a:rPr lang="en-US" sz="2000" kern="1000" dirty="0" err="1">
                <a:latin typeface="Lucida Sans" panose="020B0602030504020204" pitchFamily="34" charset="0"/>
              </a:rPr>
              <a:t>votre</a:t>
            </a:r>
            <a:r>
              <a:rPr lang="en-US" sz="2000" kern="1000" dirty="0">
                <a:latin typeface="Lucida Sans" panose="020B0602030504020204" pitchFamily="34" charset="0"/>
              </a:rPr>
              <a:t> enfant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85671EE-3CC6-4301-B1D6-D595B2FAD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5117" y="3459460"/>
            <a:ext cx="431233" cy="43331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36396E1-7FEB-4F2A-85B8-53DFD695F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812" y="2911272"/>
            <a:ext cx="517637" cy="43331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06E67BC-D333-4373-BFE8-E981931B3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7585" y="2338164"/>
            <a:ext cx="422308" cy="482813"/>
          </a:xfrm>
          <a:prstGeom prst="rect">
            <a:avLst/>
          </a:prstGeom>
        </p:spPr>
      </p:pic>
      <p:sp>
        <p:nvSpPr>
          <p:cNvPr id="13" name="Pour un avenir en santé">
            <a:extLst>
              <a:ext uri="{FF2B5EF4-FFF2-40B4-BE49-F238E27FC236}">
                <a16:creationId xmlns:a16="http://schemas.microsoft.com/office/drawing/2014/main" id="{92972FC8-B907-49A1-AAC1-2D9A2DB3720D}"/>
              </a:ext>
            </a:extLst>
          </p:cNvPr>
          <p:cNvSpPr txBox="1"/>
          <p:nvPr/>
        </p:nvSpPr>
        <p:spPr>
          <a:xfrm>
            <a:off x="354399" y="4304138"/>
            <a:ext cx="3183565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250" b="1" dirty="0">
                <a:solidFill>
                  <a:srgbClr val="002C72"/>
                </a:solidFill>
                <a:latin typeface="Myriad Pro" panose="020B0503030403020204" pitchFamily="34" charset="0"/>
              </a:rPr>
              <a:t>Pour un avenir en santé</a:t>
            </a:r>
            <a:endParaRPr lang="en-US" sz="2250" b="1" dirty="0">
              <a:solidFill>
                <a:srgbClr val="002C72"/>
              </a:solidFill>
              <a:latin typeface="Myriad Pro" panose="020B0503030403020204" pitchFamily="34" charset="0"/>
            </a:endParaRPr>
          </a:p>
        </p:txBody>
      </p:sp>
      <p:sp>
        <p:nvSpPr>
          <p:cNvPr id="12" name="Sans Plomb">
            <a:extLst>
              <a:ext uri="{FF2B5EF4-FFF2-40B4-BE49-F238E27FC236}">
                <a16:creationId xmlns:a16="http://schemas.microsoft.com/office/drawing/2014/main" id="{5309597D-03A6-479E-84B4-B34D8EA95E8F}"/>
              </a:ext>
            </a:extLst>
          </p:cNvPr>
          <p:cNvSpPr txBox="1"/>
          <p:nvPr/>
        </p:nvSpPr>
        <p:spPr>
          <a:xfrm>
            <a:off x="210981" y="3663934"/>
            <a:ext cx="349340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rgbClr val="002C72"/>
                </a:solidFill>
                <a:latin typeface="Myriad Pro" panose="020B0503030403020204" pitchFamily="34" charset="0"/>
              </a:rPr>
              <a:t>Sans Plomb</a:t>
            </a:r>
          </a:p>
        </p:txBody>
      </p:sp>
      <p:sp>
        <p:nvSpPr>
          <p:cNvPr id="11" name="Des Enfants">
            <a:extLst>
              <a:ext uri="{FF2B5EF4-FFF2-40B4-BE49-F238E27FC236}">
                <a16:creationId xmlns:a16="http://schemas.microsoft.com/office/drawing/2014/main" id="{FAB5C6CA-9C96-4850-8246-4A1A07E6207C}"/>
              </a:ext>
            </a:extLst>
          </p:cNvPr>
          <p:cNvSpPr txBox="1"/>
          <p:nvPr/>
        </p:nvSpPr>
        <p:spPr>
          <a:xfrm>
            <a:off x="346765" y="3144196"/>
            <a:ext cx="3202864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500" b="1" dirty="0">
                <a:solidFill>
                  <a:srgbClr val="002C72"/>
                </a:solidFill>
                <a:latin typeface="Myriad Pro" panose="020B0503030403020204" pitchFamily="34" charset="0"/>
              </a:rPr>
              <a:t>Des Enfants</a:t>
            </a:r>
          </a:p>
        </p:txBody>
      </p:sp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FE71FE60-1031-4981-8298-0AE652C4EB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1550" y="-835812"/>
            <a:ext cx="5829300" cy="676153"/>
          </a:xfrm>
        </p:spPr>
        <p:txBody>
          <a:bodyPr/>
          <a:lstStyle/>
          <a:p>
            <a:r>
              <a:rPr lang="en-US" dirty="0"/>
              <a:t>Lead Free Kids flyer 2018</a:t>
            </a:r>
          </a:p>
        </p:txBody>
      </p:sp>
    </p:spTree>
    <p:extLst>
      <p:ext uri="{BB962C8B-B14F-4D97-AF65-F5344CB8AC3E}">
        <p14:creationId xmlns:p14="http://schemas.microsoft.com/office/powerpoint/2010/main" val="3045201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45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Lucida Sans</vt:lpstr>
      <vt:lpstr>Myriad Pro</vt:lpstr>
      <vt:lpstr>Office Theme</vt:lpstr>
      <vt:lpstr>Lead Free Kids flyer 2018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 the Facts Get Your Home Tested Get Your Child Tested</dc:title>
  <dc:creator>Molnar, Stephen A</dc:creator>
  <cp:lastModifiedBy>Drake, Debby A</cp:lastModifiedBy>
  <cp:revision>24</cp:revision>
  <dcterms:created xsi:type="dcterms:W3CDTF">2018-10-04T12:38:59Z</dcterms:created>
  <dcterms:modified xsi:type="dcterms:W3CDTF">2018-10-09T17:31:58Z</dcterms:modified>
</cp:coreProperties>
</file>