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6459200" cy="21945600"/>
  <p:notesSz cx="6858000" cy="9144000"/>
  <p:defaultTextStyle>
    <a:defPPr>
      <a:defRPr lang="en-US"/>
    </a:defPPr>
    <a:lvl1pPr marL="0" algn="l" defTabSz="1843430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1pPr>
    <a:lvl2pPr marL="921715" algn="l" defTabSz="1843430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2pPr>
    <a:lvl3pPr marL="1843430" algn="l" defTabSz="1843430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3pPr>
    <a:lvl4pPr marL="2765146" algn="l" defTabSz="1843430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4pPr>
    <a:lvl5pPr marL="3686861" algn="l" defTabSz="1843430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5pPr>
    <a:lvl6pPr marL="4608576" algn="l" defTabSz="1843430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6pPr>
    <a:lvl7pPr marL="5530291" algn="l" defTabSz="1843430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7pPr>
    <a:lvl8pPr marL="6452006" algn="l" defTabSz="1843430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8pPr>
    <a:lvl9pPr marL="7373722" algn="l" defTabSz="1843430" rtl="0" eaLnBrk="1" latinLnBrk="0" hangingPunct="1">
      <a:defRPr sz="362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36" userDrawn="1">
          <p15:clr>
            <a:srgbClr val="A4A3A4"/>
          </p15:clr>
        </p15:guide>
        <p15:guide id="2" pos="518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4127" autoAdjust="0"/>
    <p:restoredTop sz="96416" autoAdjust="0"/>
  </p:normalViewPr>
  <p:slideViewPr>
    <p:cSldViewPr snapToGrid="0" showGuides="1">
      <p:cViewPr varScale="1">
        <p:scale>
          <a:sx n="34" d="100"/>
          <a:sy n="34" d="100"/>
        </p:scale>
        <p:origin x="3768" y="120"/>
      </p:cViewPr>
      <p:guideLst>
        <p:guide orient="horz" pos="6936"/>
        <p:guide pos="518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5C2096-460D-48B3-94EC-2D0516A3F4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7400" y="3591562"/>
            <a:ext cx="12344400" cy="764032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4FEEA4-ED3D-47A2-858B-93352FFE61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7400" y="11526522"/>
            <a:ext cx="12344400" cy="5298438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E85218-F4B7-4E34-A8D8-8841E80BE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E3F5F-3432-40A6-88FF-703877649079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102C70-0365-4C91-B80A-12BA85929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4A6905-1E5F-4AAE-AB0B-5D7252C75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C1E2E-F93A-4D5C-8252-2D486A6CB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499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E62AAE-2B5D-48A0-943A-49B43D320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1855DB-386A-4C01-8DA9-21231292FC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5AA15C-C90F-442D-94B5-3E21BBB40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E3F5F-3432-40A6-88FF-703877649079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709B05-1550-4778-A58E-D7AF8BABA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07D704-1C34-478A-98BE-9983C66E8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C1E2E-F93A-4D5C-8252-2D486A6CB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786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00548C-1228-4313-A69B-2C1F4E9FD4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1778615" y="1168400"/>
            <a:ext cx="3549015" cy="1859788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F096A8-56F3-4441-A461-311C13936E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131570" y="1168400"/>
            <a:ext cx="10441305" cy="1859788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3C0A43-ABE9-469D-9334-64B2EE71F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E3F5F-3432-40A6-88FF-703877649079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660AFB-21C0-47F4-8641-FB23C9FBA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00999D-885C-4EAC-97C0-BF6BA56BE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C1E2E-F93A-4D5C-8252-2D486A6CB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179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AD9DD9-7D12-4E83-9FDF-A25306560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BA9460-3656-43F5-AA28-844F49E1A3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0EC4A7-16FE-4CF4-B87B-823C7D2F8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E3F5F-3432-40A6-88FF-703877649079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3E0B48-9D34-4E88-A300-A92508FB5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5DAB3A-95A1-425A-8037-D15CAF4B8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C1E2E-F93A-4D5C-8252-2D486A6CB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08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2233A-662D-44AE-9BA7-28DF44390B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2998" y="5471163"/>
            <a:ext cx="14196060" cy="912875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137EF8-01F5-488B-8A85-51B2A39B47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22998" y="14686283"/>
            <a:ext cx="14196060" cy="480059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F8D4F3-4631-4844-BBC4-1FA524C39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E3F5F-3432-40A6-88FF-703877649079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8603F4-8452-4A23-88D4-ADD966CE8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CFE96-385C-4F5E-94D6-C6B888B16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C1E2E-F93A-4D5C-8252-2D486A6CB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818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A22B06-3525-4DC5-9422-0A15870549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A0E8BB-064F-434B-973A-D5A5E0BC65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31570" y="5842000"/>
            <a:ext cx="6995160" cy="139242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B70C35-767E-4090-AC0D-8DD997B51A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32470" y="5842000"/>
            <a:ext cx="6995160" cy="139242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E30332-1529-4C3F-B91E-75424897B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E3F5F-3432-40A6-88FF-703877649079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EDD505-1459-4D72-BB5D-E7A60E126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D8B7FF-5514-441A-9161-57A5F067F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C1E2E-F93A-4D5C-8252-2D486A6CB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939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E9F8F-DCBD-41D1-ABD0-3BDFDB705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3714" y="1168401"/>
            <a:ext cx="14196060" cy="424180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AE8EEF-7243-4DB9-A9C6-86B24307DB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33715" y="5379722"/>
            <a:ext cx="6963012" cy="26365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C9616B-40C0-4A23-A454-94BE249A54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33715" y="8016240"/>
            <a:ext cx="6963012" cy="117906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26B283-1621-40FA-95D8-EA883AC492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8332470" y="5379722"/>
            <a:ext cx="6997304" cy="26365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1175EA-8FD5-42A0-A34F-45B4B9B953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332470" y="8016240"/>
            <a:ext cx="6997304" cy="117906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8D62F4-8547-4296-BCB1-107862B98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E3F5F-3432-40A6-88FF-703877649079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BDC71A-8C55-497E-B5D1-D9D3FA7DE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CC17F7-0D24-42A9-ADA6-9AE2BD9C1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C1E2E-F93A-4D5C-8252-2D486A6CB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711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55521-568A-4F1D-B3B8-298241FC1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FAA534A-CEC2-46D1-9551-0B9256ADA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E3F5F-3432-40A6-88FF-703877649079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E4F336-F91E-4314-9BDA-E9D6CF3BD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7DE4A9-7CDD-4817-B7E9-3204AF0D5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C1E2E-F93A-4D5C-8252-2D486A6CB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152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265E2B-4A85-4A2F-AB1F-CDFA0057E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E3F5F-3432-40A6-88FF-703877649079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8F5F5B-52DE-4CFD-A0F8-E5B246D03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05D2A0-89E9-4C0F-BC5F-5FBA29F7D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C1E2E-F93A-4D5C-8252-2D486A6CB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748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DF003-6697-4CDB-B414-29EFF3683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3714" y="1463040"/>
            <a:ext cx="5308520" cy="512064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8BF713-118D-4242-B1F7-418461A262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7304" y="3159762"/>
            <a:ext cx="8332470" cy="15595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2E2876-1755-4027-BA0A-7B09147AD5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33714" y="6583680"/>
            <a:ext cx="5308520" cy="1219708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D7E45B-F707-496D-9FA2-691CFF1C5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E3F5F-3432-40A6-88FF-703877649079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0CD672-9C93-4C4C-B69D-B03B72548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26A07B-BFA3-47A9-9179-51EB9DD28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C1E2E-F93A-4D5C-8252-2D486A6CB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141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23E27-B306-40DC-8A24-A95C8B43E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3714" y="1463040"/>
            <a:ext cx="5308520" cy="512064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B11241A-D588-45D9-ADDF-1D768F3320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997304" y="3159762"/>
            <a:ext cx="8332470" cy="15595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7C62C0-07D9-4D5B-82D6-632B707097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33714" y="6583680"/>
            <a:ext cx="5308520" cy="1219708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F7F771-8A6A-4DA7-84E2-4F257B70F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E3F5F-3432-40A6-88FF-703877649079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488574-49E7-4D3B-BC16-1EF412C5A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0001BF-BBE0-415F-96AF-391707822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C1E2E-F93A-4D5C-8252-2D486A6CB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936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49EF67D-0320-4E3E-8657-D42D5CFC6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1570" y="1168401"/>
            <a:ext cx="14196060" cy="42418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ECF055-B8FA-41D3-8A68-17A413C2E5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31570" y="5842000"/>
            <a:ext cx="14196060" cy="13924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19CDBC-ABCD-49E1-A8A0-8E50892A13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31570" y="20340322"/>
            <a:ext cx="370332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E3F5F-3432-40A6-88FF-703877649079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45BD5B-1183-43A5-989E-9AEEE964DD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452110" y="20340322"/>
            <a:ext cx="555498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EF90ED-06B6-4BE8-AB68-259F34CD5D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24310" y="20340322"/>
            <a:ext cx="3703320" cy="1168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C1E2E-F93A-4D5C-8252-2D486A6CB830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36B6402-2802-41B5-B2AC-5CFC6E564DED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96"/>
            <a:ext cx="16459200" cy="21933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9499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Picture 39" descr="Lead Free Kids logo">
            <a:extLst>
              <a:ext uri="{FF2B5EF4-FFF2-40B4-BE49-F238E27FC236}">
                <a16:creationId xmlns:a16="http://schemas.microsoft.com/office/drawing/2014/main" id="{2AC6B4B3-3851-4FD4-9921-98638ED7EA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065" y="3087603"/>
            <a:ext cx="6254941" cy="8188001"/>
          </a:xfrm>
          <a:prstGeom prst="rect">
            <a:avLst/>
          </a:prstGeom>
        </p:spPr>
      </p:pic>
      <p:sp>
        <p:nvSpPr>
          <p:cNvPr id="35" name="Semaine d’action">
            <a:extLst>
              <a:ext uri="{FF2B5EF4-FFF2-40B4-BE49-F238E27FC236}">
                <a16:creationId xmlns:a16="http://schemas.microsoft.com/office/drawing/2014/main" id="{FEFE6EA3-A713-4E44-92F7-AD66D2906061}"/>
              </a:ext>
            </a:extLst>
          </p:cNvPr>
          <p:cNvSpPr txBox="1"/>
          <p:nvPr/>
        </p:nvSpPr>
        <p:spPr>
          <a:xfrm>
            <a:off x="5123162" y="13921895"/>
            <a:ext cx="10455737" cy="5221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8000"/>
              </a:lnSpc>
            </a:pPr>
            <a:r>
              <a:rPr lang="en-US" sz="10500" b="1" kern="1000" baseline="30000" dirty="0" err="1">
                <a:solidFill>
                  <a:schemeClr val="bg1"/>
                </a:solidFill>
                <a:latin typeface="Lucida Sans" panose="020B0602030504020204" pitchFamily="34" charset="0"/>
              </a:rPr>
              <a:t>Semaine</a:t>
            </a:r>
            <a:r>
              <a:rPr lang="en-US" sz="10500" b="1" kern="1000" baseline="30000" dirty="0">
                <a:solidFill>
                  <a:schemeClr val="bg1"/>
                </a:solidFill>
                <a:latin typeface="Lucida Sans" panose="020B0602030504020204" pitchFamily="34" charset="0"/>
              </a:rPr>
              <a:t> </a:t>
            </a:r>
            <a:r>
              <a:rPr lang="en-US" sz="10500" b="1" kern="1000" baseline="30000" dirty="0" err="1">
                <a:solidFill>
                  <a:schemeClr val="bg1"/>
                </a:solidFill>
                <a:latin typeface="Lucida Sans" panose="020B0602030504020204" pitchFamily="34" charset="0"/>
              </a:rPr>
              <a:t>d’action</a:t>
            </a:r>
            <a:endParaRPr lang="en-US" sz="10500" b="1" kern="1000" baseline="30000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algn="r">
              <a:lnSpc>
                <a:spcPts val="8000"/>
              </a:lnSpc>
            </a:pPr>
            <a:r>
              <a:rPr lang="en-US" sz="10500" b="1" kern="1000" baseline="30000" dirty="0" err="1">
                <a:solidFill>
                  <a:schemeClr val="bg1"/>
                </a:solidFill>
                <a:latin typeface="Lucida Sans" panose="020B0602030504020204" pitchFamily="34" charset="0"/>
              </a:rPr>
              <a:t>nationale</a:t>
            </a:r>
            <a:r>
              <a:rPr lang="en-US" sz="10500" b="1" kern="1000" baseline="30000" dirty="0">
                <a:solidFill>
                  <a:schemeClr val="bg1"/>
                </a:solidFill>
                <a:latin typeface="Lucida Sans" panose="020B0602030504020204" pitchFamily="34" charset="0"/>
              </a:rPr>
              <a:t> pour</a:t>
            </a:r>
          </a:p>
          <a:p>
            <a:pPr algn="r">
              <a:lnSpc>
                <a:spcPts val="8000"/>
              </a:lnSpc>
            </a:pPr>
            <a:r>
              <a:rPr lang="en-US" sz="10500" b="1" kern="1000" baseline="30000" dirty="0">
                <a:solidFill>
                  <a:schemeClr val="bg1"/>
                </a:solidFill>
                <a:latin typeface="Lucida Sans" panose="020B0602030504020204" pitchFamily="34" charset="0"/>
              </a:rPr>
              <a:t>la </a:t>
            </a:r>
            <a:r>
              <a:rPr lang="en-US" sz="10500" b="1" kern="1000" baseline="30000" dirty="0" err="1">
                <a:solidFill>
                  <a:schemeClr val="bg1"/>
                </a:solidFill>
                <a:latin typeface="Lucida Sans" panose="020B0602030504020204" pitchFamily="34" charset="0"/>
              </a:rPr>
              <a:t>prévention</a:t>
            </a:r>
            <a:r>
              <a:rPr lang="en-US" sz="10500" b="1" kern="1000" baseline="30000" dirty="0">
                <a:solidFill>
                  <a:schemeClr val="bg1"/>
                </a:solidFill>
                <a:latin typeface="Lucida Sans" panose="020B0602030504020204" pitchFamily="34" charset="0"/>
              </a:rPr>
              <a:t> de</a:t>
            </a:r>
          </a:p>
          <a:p>
            <a:pPr algn="r">
              <a:lnSpc>
                <a:spcPts val="8000"/>
              </a:lnSpc>
            </a:pPr>
            <a:r>
              <a:rPr lang="en-US" sz="10500" b="1" kern="1000" baseline="30000" dirty="0" err="1">
                <a:solidFill>
                  <a:schemeClr val="bg1"/>
                </a:solidFill>
                <a:latin typeface="Lucida Sans" panose="020B0602030504020204" pitchFamily="34" charset="0"/>
              </a:rPr>
              <a:t>I’intoxication</a:t>
            </a:r>
            <a:endParaRPr lang="en-US" sz="10500" b="1" kern="1000" baseline="30000" dirty="0">
              <a:solidFill>
                <a:schemeClr val="bg1"/>
              </a:solidFill>
              <a:latin typeface="Lucida Sans" panose="020B0602030504020204" pitchFamily="34" charset="0"/>
            </a:endParaRPr>
          </a:p>
          <a:p>
            <a:pPr algn="r">
              <a:lnSpc>
                <a:spcPts val="8000"/>
              </a:lnSpc>
            </a:pPr>
            <a:r>
              <a:rPr lang="en-US" sz="10500" b="1" kern="1000" baseline="30000" dirty="0">
                <a:solidFill>
                  <a:schemeClr val="bg1"/>
                </a:solidFill>
                <a:latin typeface="Lucida Sans" panose="020B0602030504020204" pitchFamily="34" charset="0"/>
              </a:rPr>
              <a:t>au plomb 2018</a:t>
            </a:r>
          </a:p>
        </p:txBody>
      </p:sp>
      <p:sp>
        <p:nvSpPr>
          <p:cNvPr id="34" name="du 21 au 27 Octobre 2018">
            <a:extLst>
              <a:ext uri="{FF2B5EF4-FFF2-40B4-BE49-F238E27FC236}">
                <a16:creationId xmlns:a16="http://schemas.microsoft.com/office/drawing/2014/main" id="{2BAA74E6-C7F8-416C-BE96-A16CE3A5289D}"/>
              </a:ext>
            </a:extLst>
          </p:cNvPr>
          <p:cNvSpPr txBox="1"/>
          <p:nvPr/>
        </p:nvSpPr>
        <p:spPr>
          <a:xfrm>
            <a:off x="8167382" y="12935218"/>
            <a:ext cx="7411517" cy="11285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6300" b="1" kern="400" spc="-100" baseline="30000" dirty="0">
                <a:solidFill>
                  <a:srgbClr val="F49924"/>
                </a:solidFill>
                <a:latin typeface="Lucida Sans" panose="020B0602030504020204" pitchFamily="34" charset="0"/>
              </a:rPr>
              <a:t>du 21 au 27 </a:t>
            </a:r>
            <a:r>
              <a:rPr lang="en-US" sz="6300" b="1" kern="400" spc="-100" baseline="30000" dirty="0" err="1">
                <a:solidFill>
                  <a:srgbClr val="F49924"/>
                </a:solidFill>
                <a:latin typeface="Lucida Sans" panose="020B0602030504020204" pitchFamily="34" charset="0"/>
              </a:rPr>
              <a:t>Octobre</a:t>
            </a:r>
            <a:r>
              <a:rPr lang="en-US" sz="6300" b="1" kern="400" spc="-100" baseline="30000" dirty="0">
                <a:solidFill>
                  <a:srgbClr val="F49924"/>
                </a:solidFill>
                <a:latin typeface="Lucida Sans" panose="020B0602030504020204" pitchFamily="34" charset="0"/>
              </a:rPr>
              <a:t> 2018</a:t>
            </a:r>
          </a:p>
          <a:p>
            <a:endParaRPr lang="en-US" sz="3600" baseline="30000" dirty="0">
              <a:latin typeface="Lucida Sans" panose="020B0602030504020204" pitchFamily="34" charset="0"/>
            </a:endParaRPr>
          </a:p>
        </p:txBody>
      </p:sp>
      <p:sp>
        <p:nvSpPr>
          <p:cNvPr id="21" name="#NLPPW2018">
            <a:extLst>
              <a:ext uri="{FF2B5EF4-FFF2-40B4-BE49-F238E27FC236}">
                <a16:creationId xmlns:a16="http://schemas.microsoft.com/office/drawing/2014/main" id="{B4522B31-222C-4D48-A11A-05667BA331BB}"/>
              </a:ext>
            </a:extLst>
          </p:cNvPr>
          <p:cNvSpPr txBox="1"/>
          <p:nvPr/>
        </p:nvSpPr>
        <p:spPr>
          <a:xfrm>
            <a:off x="880301" y="12318770"/>
            <a:ext cx="3336170" cy="11265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4000"/>
              </a:lnSpc>
            </a:pPr>
            <a:r>
              <a:rPr lang="en-US" sz="4900" b="1" baseline="30000" dirty="0">
                <a:solidFill>
                  <a:srgbClr val="2677AA"/>
                </a:solidFill>
                <a:latin typeface="Lucida Sans" panose="020B0602030504020204" pitchFamily="34" charset="0"/>
              </a:rPr>
              <a:t>#NLPPW2018</a:t>
            </a:r>
          </a:p>
          <a:p>
            <a:pPr>
              <a:lnSpc>
                <a:spcPts val="4000"/>
              </a:lnSpc>
            </a:pPr>
            <a:r>
              <a:rPr lang="en-US" sz="4900" b="1" baseline="30000" dirty="0">
                <a:solidFill>
                  <a:srgbClr val="2677AA"/>
                </a:solidFill>
                <a:latin typeface="Lucida Sans" panose="020B0602030504020204" pitchFamily="34" charset="0"/>
              </a:rPr>
              <a:t>#</a:t>
            </a:r>
            <a:r>
              <a:rPr lang="en-US" sz="4900" b="1" baseline="30000" dirty="0" err="1">
                <a:solidFill>
                  <a:srgbClr val="2677AA"/>
                </a:solidFill>
                <a:latin typeface="Lucida Sans" panose="020B0602030504020204" pitchFamily="34" charset="0"/>
              </a:rPr>
              <a:t>LeadFreeKids</a:t>
            </a:r>
            <a:endParaRPr lang="en-US" sz="4900" b="1" dirty="0">
              <a:solidFill>
                <a:srgbClr val="2677AA"/>
              </a:solidFill>
              <a:latin typeface="Lucida Sans" panose="020B0602030504020204" pitchFamily="34" charset="0"/>
            </a:endParaRPr>
          </a:p>
        </p:txBody>
      </p:sp>
      <p:sp>
        <p:nvSpPr>
          <p:cNvPr id="33" name="Comprenezla réalité">
            <a:extLst>
              <a:ext uri="{FF2B5EF4-FFF2-40B4-BE49-F238E27FC236}">
                <a16:creationId xmlns:a16="http://schemas.microsoft.com/office/drawing/2014/main" id="{1FDB3ADE-9B75-48B7-B50B-EE0460615C88}"/>
              </a:ext>
            </a:extLst>
          </p:cNvPr>
          <p:cNvSpPr txBox="1"/>
          <p:nvPr/>
        </p:nvSpPr>
        <p:spPr>
          <a:xfrm>
            <a:off x="9043241" y="5349920"/>
            <a:ext cx="6845708" cy="3287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7500"/>
              </a:lnSpc>
              <a:spcBef>
                <a:spcPts val="1700"/>
              </a:spcBef>
            </a:pPr>
            <a:r>
              <a:rPr lang="en-US" sz="4000" kern="1000" dirty="0" err="1">
                <a:latin typeface="Lucida Sans" panose="020B0602030504020204" pitchFamily="34" charset="0"/>
              </a:rPr>
              <a:t>Comprenezla</a:t>
            </a:r>
            <a:r>
              <a:rPr lang="en-US" sz="4000" kern="1000" dirty="0">
                <a:latin typeface="Lucida Sans" panose="020B0602030504020204" pitchFamily="34" charset="0"/>
              </a:rPr>
              <a:t> </a:t>
            </a:r>
            <a:r>
              <a:rPr lang="en-US" sz="4000" kern="1000" dirty="0" err="1">
                <a:latin typeface="Lucida Sans" panose="020B0602030504020204" pitchFamily="34" charset="0"/>
              </a:rPr>
              <a:t>réalité</a:t>
            </a:r>
            <a:endParaRPr lang="en-US" sz="4000" kern="1000" dirty="0">
              <a:latin typeface="Lucida Sans" panose="020B0602030504020204" pitchFamily="34" charset="0"/>
            </a:endParaRPr>
          </a:p>
          <a:p>
            <a:pPr>
              <a:lnSpc>
                <a:spcPts val="7500"/>
              </a:lnSpc>
              <a:spcBef>
                <a:spcPts val="1700"/>
              </a:spcBef>
            </a:pPr>
            <a:r>
              <a:rPr lang="en-US" sz="4000" kern="1000" dirty="0" err="1">
                <a:latin typeface="Lucida Sans" panose="020B0602030504020204" pitchFamily="34" charset="0"/>
              </a:rPr>
              <a:t>Faites</a:t>
            </a:r>
            <a:r>
              <a:rPr lang="en-US" sz="4000" kern="1000" dirty="0">
                <a:latin typeface="Lucida Sans" panose="020B0602030504020204" pitchFamily="34" charset="0"/>
              </a:rPr>
              <a:t> tester </a:t>
            </a:r>
            <a:r>
              <a:rPr lang="en-US" sz="4000" kern="1000" dirty="0" err="1">
                <a:latin typeface="Lucida Sans" panose="020B0602030504020204" pitchFamily="34" charset="0"/>
              </a:rPr>
              <a:t>votre</a:t>
            </a:r>
            <a:r>
              <a:rPr lang="en-US" sz="4000" kern="1000" dirty="0">
                <a:latin typeface="Lucida Sans" panose="020B0602030504020204" pitchFamily="34" charset="0"/>
              </a:rPr>
              <a:t> </a:t>
            </a:r>
            <a:r>
              <a:rPr lang="en-US" sz="4000" kern="1000" dirty="0" err="1">
                <a:latin typeface="Lucida Sans" panose="020B0602030504020204" pitchFamily="34" charset="0"/>
              </a:rPr>
              <a:t>maison</a:t>
            </a:r>
            <a:endParaRPr lang="en-US" sz="4000" kern="1000" dirty="0">
              <a:latin typeface="Lucida Sans" panose="020B0602030504020204" pitchFamily="34" charset="0"/>
            </a:endParaRPr>
          </a:p>
          <a:p>
            <a:pPr>
              <a:lnSpc>
                <a:spcPts val="7500"/>
              </a:lnSpc>
              <a:spcBef>
                <a:spcPts val="1700"/>
              </a:spcBef>
            </a:pPr>
            <a:r>
              <a:rPr lang="en-US" sz="4000" kern="1000" dirty="0" err="1">
                <a:latin typeface="Lucida Sans" panose="020B0602030504020204" pitchFamily="34" charset="0"/>
              </a:rPr>
              <a:t>Faites</a:t>
            </a:r>
            <a:r>
              <a:rPr lang="en-US" sz="4000" kern="1000" dirty="0">
                <a:latin typeface="Lucida Sans" panose="020B0602030504020204" pitchFamily="34" charset="0"/>
              </a:rPr>
              <a:t> tester </a:t>
            </a:r>
            <a:r>
              <a:rPr lang="en-US" sz="4000" kern="1000" dirty="0" err="1">
                <a:latin typeface="Lucida Sans" panose="020B0602030504020204" pitchFamily="34" charset="0"/>
              </a:rPr>
              <a:t>votre</a:t>
            </a:r>
            <a:r>
              <a:rPr lang="en-US" sz="4000" kern="1000" dirty="0">
                <a:latin typeface="Lucida Sans" panose="020B0602030504020204" pitchFamily="34" charset="0"/>
              </a:rPr>
              <a:t> enfant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A06CA8F4-90D1-497C-BC6E-C2AB884FC2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3640" y="7763512"/>
            <a:ext cx="916730" cy="921157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2950468A-3075-4B4E-9596-4C54422472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3386" y="6627016"/>
            <a:ext cx="1081825" cy="905599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98B1BE91-5E57-4F96-A1FA-7F3BAB6FBD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3639" y="5412073"/>
            <a:ext cx="916731" cy="1048075"/>
          </a:xfrm>
          <a:prstGeom prst="rect">
            <a:avLst/>
          </a:prstGeom>
        </p:spPr>
      </p:pic>
      <p:sp>
        <p:nvSpPr>
          <p:cNvPr id="38" name="Pour un avenir en santé">
            <a:extLst>
              <a:ext uri="{FF2B5EF4-FFF2-40B4-BE49-F238E27FC236}">
                <a16:creationId xmlns:a16="http://schemas.microsoft.com/office/drawing/2014/main" id="{569FD42C-6128-478C-A27C-BBF973450D10}"/>
              </a:ext>
            </a:extLst>
          </p:cNvPr>
          <p:cNvSpPr txBox="1"/>
          <p:nvPr/>
        </p:nvSpPr>
        <p:spPr>
          <a:xfrm>
            <a:off x="768132" y="9611940"/>
            <a:ext cx="660501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4800" b="1" dirty="0">
                <a:solidFill>
                  <a:srgbClr val="002C72"/>
                </a:solidFill>
                <a:latin typeface="Myriad Pro" panose="020B0503030403020204" pitchFamily="34" charset="0"/>
              </a:rPr>
              <a:t>Pour un avenir en santé</a:t>
            </a:r>
            <a:endParaRPr lang="en-US" sz="4800" b="1" dirty="0">
              <a:solidFill>
                <a:srgbClr val="002C72"/>
              </a:solidFill>
              <a:latin typeface="Myriad Pro" panose="020B0503030403020204" pitchFamily="34" charset="0"/>
            </a:endParaRPr>
          </a:p>
        </p:txBody>
      </p:sp>
      <p:sp>
        <p:nvSpPr>
          <p:cNvPr id="37" name="Sans Plomb">
            <a:extLst>
              <a:ext uri="{FF2B5EF4-FFF2-40B4-BE49-F238E27FC236}">
                <a16:creationId xmlns:a16="http://schemas.microsoft.com/office/drawing/2014/main" id="{85FD9431-C6F0-449F-97CD-0C45038B8DF7}"/>
              </a:ext>
            </a:extLst>
          </p:cNvPr>
          <p:cNvSpPr txBox="1"/>
          <p:nvPr/>
        </p:nvSpPr>
        <p:spPr>
          <a:xfrm>
            <a:off x="570252" y="8252434"/>
            <a:ext cx="709331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>
                <a:solidFill>
                  <a:srgbClr val="002C72"/>
                </a:solidFill>
                <a:latin typeface="Myriad Pro" panose="020B0503030403020204" pitchFamily="34" charset="0"/>
              </a:rPr>
              <a:t>Sans Plomb</a:t>
            </a:r>
          </a:p>
        </p:txBody>
      </p:sp>
      <p:sp>
        <p:nvSpPr>
          <p:cNvPr id="36" name="Des Enfants">
            <a:extLst>
              <a:ext uri="{FF2B5EF4-FFF2-40B4-BE49-F238E27FC236}">
                <a16:creationId xmlns:a16="http://schemas.microsoft.com/office/drawing/2014/main" id="{DE624507-2A5D-4D07-A81E-E24B428E7BA3}"/>
              </a:ext>
            </a:extLst>
          </p:cNvPr>
          <p:cNvSpPr txBox="1"/>
          <p:nvPr/>
        </p:nvSpPr>
        <p:spPr>
          <a:xfrm>
            <a:off x="715044" y="7238875"/>
            <a:ext cx="671119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>
                <a:solidFill>
                  <a:srgbClr val="002C72"/>
                </a:solidFill>
                <a:latin typeface="Myriad Pro" panose="020B0503030403020204" pitchFamily="34" charset="0"/>
              </a:rPr>
              <a:t>Des Enfants</a:t>
            </a:r>
          </a:p>
        </p:txBody>
      </p:sp>
      <p:sp>
        <p:nvSpPr>
          <p:cNvPr id="2" name="Title 1" hidden="1">
            <a:extLst>
              <a:ext uri="{FF2B5EF4-FFF2-40B4-BE49-F238E27FC236}">
                <a16:creationId xmlns:a16="http://schemas.microsoft.com/office/drawing/2014/main" id="{7B528A87-53F2-42CF-813F-764EBBE64C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7400" y="-1470295"/>
            <a:ext cx="12344400" cy="1209038"/>
          </a:xfrm>
        </p:spPr>
        <p:txBody>
          <a:bodyPr/>
          <a:lstStyle/>
          <a:p>
            <a:r>
              <a:rPr lang="en-US" sz="6000" kern="1200" dirty="0">
                <a:solidFill>
                  <a:srgbClr val="000000"/>
                </a:solidFill>
                <a:effectLst/>
                <a:latin typeface="Calibri Light" panose="020F0302020204030204" pitchFamily="34" charset="0"/>
                <a:ea typeface="+mj-ea"/>
                <a:cs typeface="+mj-cs"/>
              </a:rPr>
              <a:t>Lead Free Kids Poster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9789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45</Words>
  <Application>Microsoft Office PowerPoint</Application>
  <PresentationFormat>Custom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Lucida Sans</vt:lpstr>
      <vt:lpstr>Myriad Pro</vt:lpstr>
      <vt:lpstr>Office Theme</vt:lpstr>
      <vt:lpstr>Lead Free Kids Poster 2018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Molnar, Stephen A</dc:creator>
  <cp:lastModifiedBy>Drake, Debby A</cp:lastModifiedBy>
  <cp:revision>16</cp:revision>
  <dcterms:created xsi:type="dcterms:W3CDTF">2018-10-04T18:51:58Z</dcterms:created>
  <dcterms:modified xsi:type="dcterms:W3CDTF">2018-10-09T17:38:49Z</dcterms:modified>
</cp:coreProperties>
</file>