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  <p15:guide id="3" pos="12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C72"/>
    <a:srgbClr val="2677AA"/>
    <a:srgbClr val="F499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10" autoAdjust="0"/>
    <p:restoredTop sz="96416" autoAdjust="0"/>
  </p:normalViewPr>
  <p:slideViewPr>
    <p:cSldViewPr snapToGrid="0" showGuides="1">
      <p:cViewPr>
        <p:scale>
          <a:sx n="80" d="100"/>
          <a:sy n="80" d="100"/>
        </p:scale>
        <p:origin x="480" y="-1140"/>
      </p:cViewPr>
      <p:guideLst>
        <p:guide orient="horz" pos="3168"/>
        <p:guide pos="2448"/>
        <p:guide pos="12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4861B-8080-452C-B6C3-73D54D1722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646133"/>
            <a:ext cx="5829300" cy="3501813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E5CEFD-AAA1-4572-9D2F-10993756C5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A3840-D24B-4163-8342-F13858664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614F5-60E1-46C7-A26F-9C309F3E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5FD9D-F70C-4282-96EC-4E5359177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4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4360A-08BA-4B6D-89E1-9262D843A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56F4CB-9DAD-4051-986C-1A01FC180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BFCB8-2595-44D6-B8C8-4405F603C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596CB-447D-4F4A-BB41-254A2CCFB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6D94A-F4C5-41DE-BAF2-D7736CEB0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6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D4748A-4B6C-4875-A5E5-56DF21DDF6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87081-4449-4BFD-9946-0767C489D1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39E38-55C9-4102-86AC-FBD7C91E2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EB67A-B730-49E9-AD8E-DD1057738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EF862-05DA-4B37-AB90-E5FCF714D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86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76823-F077-49B7-8815-1BA0B0810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80F4A-6A35-46F8-AAFC-97C159611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5678B-4B55-41FA-BB90-55226C353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21380-9A92-46C0-AEDF-FD86D5EDF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B039E-ED94-4275-8B50-86EECA535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84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4329F-5D82-44F6-A469-07A404FF8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4" y="2507617"/>
            <a:ext cx="6703695" cy="4184014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573D45-FCAA-450C-8D8E-B9CE19CD7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4" y="6731213"/>
            <a:ext cx="6703695" cy="2200274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AE513-A8DA-49AA-B135-673E74F08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CFC06-EA45-49FF-B8C7-B1A4D6EB8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4F9EC-6148-4673-A59D-E321644D0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74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05C70-84DE-4519-840F-E9472CA28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3FF69-317E-4765-BA86-60C3000CFC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DA7AC0-F5BF-4BEB-B707-05D1A0BD59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71A700-D3BC-4E07-85B5-FD48403E4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7A550B-2288-46E0-A829-A89DA2DC3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49243-C810-4472-A133-8C807C7E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7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2D5DE-8F26-4EC8-A93F-B9CAD4A5F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535517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0779D2-C3E8-4C98-81D5-2B6CB13F9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365" y="2465706"/>
            <a:ext cx="3288089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03D501-711D-46C8-A927-D947DB0B09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365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F200F8-F197-4092-B708-0785B8D2FE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4CAC01-3F9F-4E92-93AE-37BC34AD63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2CA593-086F-47BC-BAAB-4E507B8FD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F96928-91F7-442A-8C52-FAAA62AD5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511FC9-9AD9-4B19-B5E2-12D1426D5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95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55E94-CAA6-4123-BFEB-C56A4D58C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14E51F-4177-4C8F-9D74-55366922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64384D-C48C-419C-B654-7A060C8C6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DBFF82-4213-40B8-A388-4FAAEC3DA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0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D9DC74-AC9D-4B8E-99B2-F338C594B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233BAB-3E73-4786-B594-1FADBC270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F45C72-B0B5-4062-8531-F4E39BCA7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02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5945B-6B4F-49A6-979B-AB29CEA31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EE04E-0D57-44A7-A37C-B748961F5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D0E290-A65C-4A0B-8156-ADC48FC0B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34529-A7A1-471A-86B7-A7CF52151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EAF3E2-6FF2-4F2A-B1B8-D6975D649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F36AFF-483B-4E8C-AEDE-279FBF263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5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A70F1-BD1E-4B9A-9730-02DE383F3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FB069F-7D40-46BD-824F-C3C5AEC0A2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32DC01-B132-4CCD-B46D-3B68D4ABD5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A2E1C0-9AC7-42BE-80F8-9595FB283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09274-DAFE-4165-B5D7-9D970B750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D3418-B6F5-447A-BA25-B25186F22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7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F5EA23A-A9A1-4854-B9BF-C4BAF27764D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"/>
            <a:ext cx="7772400" cy="10052304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490F7F-63F3-4434-8318-5009B960A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B7EE0-2CD0-49ED-8527-29AF00273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49889-4CD3-49B9-9591-08DE5A7296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D6EED-D716-41E6-ABB3-D66CE079888D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481D6-2A21-40E5-9C5F-4CF39D4408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190D7-AB47-4CB4-BBC3-A0CC3A8080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3F7D0-1D47-4F6A-BB27-BC789DA23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87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ead Free Kids logo">
            <a:extLst>
              <a:ext uri="{FF2B5EF4-FFF2-40B4-BE49-F238E27FC236}">
                <a16:creationId xmlns:a16="http://schemas.microsoft.com/office/drawing/2014/main" id="{BD38B1B9-03FF-41A1-A46E-AEF046D2C8C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63" y="1431600"/>
            <a:ext cx="2931189" cy="3494192"/>
          </a:xfrm>
          <a:prstGeom prst="rect">
            <a:avLst/>
          </a:prstGeom>
        </p:spPr>
      </p:pic>
      <p:sp>
        <p:nvSpPr>
          <p:cNvPr id="23" name="Национальная неделя">
            <a:extLst>
              <a:ext uri="{FF2B5EF4-FFF2-40B4-BE49-F238E27FC236}">
                <a16:creationId xmlns:a16="http://schemas.microsoft.com/office/drawing/2014/main" id="{ABF0A508-2FBD-4248-82C7-7660561D2D60}"/>
              </a:ext>
            </a:extLst>
          </p:cNvPr>
          <p:cNvSpPr txBox="1"/>
          <p:nvPr/>
        </p:nvSpPr>
        <p:spPr>
          <a:xfrm>
            <a:off x="1517621" y="6458667"/>
            <a:ext cx="5891585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200"/>
              </a:lnSpc>
            </a:pPr>
            <a:r>
              <a:rPr lang="az-Cyrl-AZ" sz="4500" b="1" baseline="30000" dirty="0">
                <a:solidFill>
                  <a:schemeClr val="bg1"/>
                </a:solidFill>
                <a:latin typeface="Myriad Pro" panose="020B0503030403020204" pitchFamily="34" charset="0"/>
              </a:rPr>
              <a:t>Национальная неделя</a:t>
            </a:r>
            <a:endParaRPr lang="en-US" sz="4500" b="1" baseline="30000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pPr algn="r">
              <a:lnSpc>
                <a:spcPts val="3200"/>
              </a:lnSpc>
            </a:pPr>
            <a:r>
              <a:rPr lang="az-Cyrl-AZ" sz="4500" b="1" baseline="30000" dirty="0">
                <a:solidFill>
                  <a:schemeClr val="bg1"/>
                </a:solidFill>
                <a:latin typeface="Myriad Pro" panose="020B0503030403020204" pitchFamily="34" charset="0"/>
              </a:rPr>
              <a:t>действий по</a:t>
            </a:r>
            <a:endParaRPr lang="en-US" sz="4500" b="1" baseline="30000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pPr algn="r">
              <a:lnSpc>
                <a:spcPts val="3200"/>
              </a:lnSpc>
            </a:pPr>
            <a:r>
              <a:rPr lang="az-Cyrl-AZ" sz="4000" b="1" baseline="30000" dirty="0">
                <a:solidFill>
                  <a:schemeClr val="bg1"/>
                </a:solidFill>
                <a:latin typeface="Myriad Pro" panose="020B0503030403020204" pitchFamily="34" charset="0"/>
              </a:rPr>
              <a:t>П</a:t>
            </a:r>
            <a:r>
              <a:rPr lang="az-Cyrl-AZ" sz="4500" b="1" baseline="30000" dirty="0">
                <a:solidFill>
                  <a:schemeClr val="bg1"/>
                </a:solidFill>
                <a:latin typeface="Myriad Pro" panose="020B0503030403020204" pitchFamily="34" charset="0"/>
              </a:rPr>
              <a:t>редотвращению</a:t>
            </a:r>
            <a:endParaRPr lang="en-US" sz="4500" b="1" baseline="30000" dirty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pPr algn="r">
              <a:lnSpc>
                <a:spcPts val="3200"/>
              </a:lnSpc>
            </a:pPr>
            <a:r>
              <a:rPr lang="az-Cyrl-AZ" sz="4500" b="1" baseline="30000" dirty="0">
                <a:solidFill>
                  <a:schemeClr val="bg1"/>
                </a:solidFill>
                <a:latin typeface="Myriad Pro" panose="020B0503030403020204" pitchFamily="34" charset="0"/>
              </a:rPr>
              <a:t>отравлений свинцом 2018</a:t>
            </a:r>
            <a:endParaRPr lang="en-US" sz="4500" b="1" kern="1000" baseline="30000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0" name="21-27 октября 2016 г.">
            <a:extLst>
              <a:ext uri="{FF2B5EF4-FFF2-40B4-BE49-F238E27FC236}">
                <a16:creationId xmlns:a16="http://schemas.microsoft.com/office/drawing/2014/main" id="{5DAF8EC7-43B2-43E7-8271-028F3A1BBB7C}"/>
              </a:ext>
            </a:extLst>
          </p:cNvPr>
          <p:cNvSpPr txBox="1"/>
          <p:nvPr/>
        </p:nvSpPr>
        <p:spPr>
          <a:xfrm>
            <a:off x="4380864" y="5966569"/>
            <a:ext cx="3065263" cy="8104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Cyrl-AZ" sz="3400" b="1" baseline="30000" dirty="0">
                <a:solidFill>
                  <a:srgbClr val="F49924"/>
                </a:solidFill>
                <a:latin typeface="Myriad Pro" panose="020B0503030403020204" pitchFamily="34" charset="0"/>
              </a:rPr>
              <a:t>21-27 октября 201</a:t>
            </a:r>
            <a:r>
              <a:rPr lang="en-US" sz="3400" b="1" baseline="30000">
                <a:solidFill>
                  <a:srgbClr val="F49924"/>
                </a:solidFill>
                <a:latin typeface="Myriad Pro" panose="020B0503030403020204" pitchFamily="34" charset="0"/>
              </a:rPr>
              <a:t>8</a:t>
            </a:r>
            <a:r>
              <a:rPr lang="az-Cyrl-AZ" sz="3400" b="1" baseline="30000">
                <a:solidFill>
                  <a:srgbClr val="F49924"/>
                </a:solidFill>
                <a:latin typeface="Myriad Pro" panose="020B0503030403020204" pitchFamily="34" charset="0"/>
              </a:rPr>
              <a:t> </a:t>
            </a:r>
            <a:r>
              <a:rPr lang="az-Cyrl-AZ" sz="3400" b="1" baseline="30000" dirty="0">
                <a:solidFill>
                  <a:srgbClr val="F49924"/>
                </a:solidFill>
                <a:latin typeface="Myriad Pro" panose="020B0503030403020204" pitchFamily="34" charset="0"/>
              </a:rPr>
              <a:t>г.</a:t>
            </a:r>
          </a:p>
          <a:p>
            <a:endParaRPr lang="en-US" sz="3600" baseline="30000" dirty="0">
              <a:latin typeface="Lucida Sans" panose="020B0602030504020204" pitchFamily="34" charset="0"/>
            </a:endParaRPr>
          </a:p>
        </p:txBody>
      </p:sp>
      <p:sp>
        <p:nvSpPr>
          <p:cNvPr id="9" name="#NLPPW2018">
            <a:extLst>
              <a:ext uri="{FF2B5EF4-FFF2-40B4-BE49-F238E27FC236}">
                <a16:creationId xmlns:a16="http://schemas.microsoft.com/office/drawing/2014/main" id="{B1248C88-4E6A-411B-9CD3-DAED24D43BF7}"/>
              </a:ext>
            </a:extLst>
          </p:cNvPr>
          <p:cNvSpPr txBox="1"/>
          <p:nvPr/>
        </p:nvSpPr>
        <p:spPr>
          <a:xfrm>
            <a:off x="350189" y="5586727"/>
            <a:ext cx="1812163" cy="6985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sz="2900" b="1" baseline="30000" dirty="0">
                <a:solidFill>
                  <a:srgbClr val="2677AA"/>
                </a:solidFill>
                <a:latin typeface="Myriad Pro" panose="020B0503030403020204" pitchFamily="34" charset="0"/>
              </a:rPr>
              <a:t>#NLPPW2018</a:t>
            </a:r>
          </a:p>
          <a:p>
            <a:pPr>
              <a:lnSpc>
                <a:spcPts val="2300"/>
              </a:lnSpc>
            </a:pPr>
            <a:r>
              <a:rPr lang="en-US" sz="2900" b="1" baseline="30000" dirty="0">
                <a:solidFill>
                  <a:srgbClr val="2677AA"/>
                </a:solidFill>
                <a:latin typeface="Myriad Pro" panose="020B0503030403020204" pitchFamily="34" charset="0"/>
              </a:rPr>
              <a:t>#</a:t>
            </a:r>
            <a:r>
              <a:rPr lang="en-US" sz="2900" b="1" baseline="30000" dirty="0" err="1">
                <a:solidFill>
                  <a:srgbClr val="2677AA"/>
                </a:solidFill>
                <a:latin typeface="Myriad Pro" panose="020B0503030403020204" pitchFamily="34" charset="0"/>
              </a:rPr>
              <a:t>LeadFreeKids</a:t>
            </a:r>
            <a:endParaRPr lang="en-US" sz="2900" b="1" dirty="0">
              <a:solidFill>
                <a:srgbClr val="2677AA"/>
              </a:solidFill>
              <a:latin typeface="Myriad Pro" panose="020B0503030403020204" pitchFamily="34" charset="0"/>
            </a:endParaRPr>
          </a:p>
        </p:txBody>
      </p:sp>
      <p:sp>
        <p:nvSpPr>
          <p:cNvPr id="39" name="Протестируйте своего">
            <a:extLst>
              <a:ext uri="{FF2B5EF4-FFF2-40B4-BE49-F238E27FC236}">
                <a16:creationId xmlns:a16="http://schemas.microsoft.com/office/drawing/2014/main" id="{86B738F6-2B2D-4168-B02F-2CFF705B1E29}"/>
              </a:ext>
            </a:extLst>
          </p:cNvPr>
          <p:cNvSpPr txBox="1"/>
          <p:nvPr/>
        </p:nvSpPr>
        <p:spPr>
          <a:xfrm>
            <a:off x="4321740" y="3499220"/>
            <a:ext cx="2906565" cy="959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300"/>
              </a:lnSpc>
            </a:pPr>
            <a:r>
              <a:rPr lang="az-Cyrl-AZ" sz="3200" baseline="30000" dirty="0">
                <a:latin typeface="Myriad Pro" panose="020B0503030403020204" pitchFamily="34" charset="0"/>
              </a:rPr>
              <a:t>Протестируйте своего </a:t>
            </a:r>
          </a:p>
          <a:p>
            <a:pPr>
              <a:lnSpc>
                <a:spcPts val="2300"/>
              </a:lnSpc>
            </a:pPr>
            <a:r>
              <a:rPr lang="az-Cyrl-AZ" sz="3200" baseline="30000" dirty="0">
                <a:latin typeface="Myriad Pro" panose="020B0503030403020204" pitchFamily="34" charset="0"/>
              </a:rPr>
              <a:t>ребенка на свинец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5671EE-3CC6-4301-B1D6-D595B2FAD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362" y="3499220"/>
            <a:ext cx="431233" cy="433316"/>
          </a:xfrm>
          <a:prstGeom prst="rect">
            <a:avLst/>
          </a:prstGeom>
        </p:spPr>
      </p:pic>
      <p:sp>
        <p:nvSpPr>
          <p:cNvPr id="37" name="Протестируйте свой дом">
            <a:extLst>
              <a:ext uri="{FF2B5EF4-FFF2-40B4-BE49-F238E27FC236}">
                <a16:creationId xmlns:a16="http://schemas.microsoft.com/office/drawing/2014/main" id="{2EBA3060-97B1-4B86-888A-462FAD43723E}"/>
              </a:ext>
            </a:extLst>
          </p:cNvPr>
          <p:cNvSpPr txBox="1"/>
          <p:nvPr/>
        </p:nvSpPr>
        <p:spPr>
          <a:xfrm>
            <a:off x="4321740" y="2811525"/>
            <a:ext cx="3191899" cy="7109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300"/>
              </a:lnSpc>
            </a:pPr>
            <a:r>
              <a:rPr lang="az-Cyrl-AZ" sz="3200" baseline="30000" dirty="0">
                <a:latin typeface="Myriad Pro" panose="020B0503030403020204" pitchFamily="34" charset="0"/>
              </a:rPr>
              <a:t>Протестируйте свой дом </a:t>
            </a:r>
          </a:p>
          <a:p>
            <a:pPr>
              <a:lnSpc>
                <a:spcPts val="2300"/>
              </a:lnSpc>
            </a:pPr>
            <a:r>
              <a:rPr lang="az-Cyrl-AZ" sz="3200" baseline="30000" dirty="0">
                <a:latin typeface="Myriad Pro" panose="020B0503030403020204" pitchFamily="34" charset="0"/>
              </a:rPr>
              <a:t>на свинец</a:t>
            </a:r>
            <a:endParaRPr lang="en-US" sz="3200" dirty="0">
              <a:latin typeface="Myriad Pro" panose="020B0503030403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36396E1-7FEB-4F2A-85B8-53DFD695F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507" y="2816849"/>
            <a:ext cx="517637" cy="433316"/>
          </a:xfrm>
          <a:prstGeom prst="rect">
            <a:avLst/>
          </a:prstGeom>
        </p:spPr>
      </p:pic>
      <p:sp>
        <p:nvSpPr>
          <p:cNvPr id="32" name="Разберитесь в фактах">
            <a:extLst>
              <a:ext uri="{FF2B5EF4-FFF2-40B4-BE49-F238E27FC236}">
                <a16:creationId xmlns:a16="http://schemas.microsoft.com/office/drawing/2014/main" id="{701FBFDA-52C7-494F-AA66-A078F939E5CE}"/>
              </a:ext>
            </a:extLst>
          </p:cNvPr>
          <p:cNvSpPr txBox="1"/>
          <p:nvPr/>
        </p:nvSpPr>
        <p:spPr>
          <a:xfrm>
            <a:off x="4325041" y="2383714"/>
            <a:ext cx="2738250" cy="6976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z-Cyrl-AZ" sz="3200" baseline="30000" dirty="0">
                <a:latin typeface="Myriad Pro" panose="020B0503030403020204" pitchFamily="34" charset="0"/>
              </a:rPr>
              <a:t>Разберитесь в фактах</a:t>
            </a:r>
          </a:p>
          <a:p>
            <a:endParaRPr lang="en-US" dirty="0">
              <a:latin typeface="Myriad Pro" panose="020B0503030403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6E67BC-D333-4373-BFE8-E981931B3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656" y="2213924"/>
            <a:ext cx="422308" cy="482813"/>
          </a:xfrm>
          <a:prstGeom prst="rect">
            <a:avLst/>
          </a:prstGeom>
        </p:spPr>
      </p:pic>
      <p:sp>
        <p:nvSpPr>
          <p:cNvPr id="11" name="во имя здорового будущего">
            <a:extLst>
              <a:ext uri="{FF2B5EF4-FFF2-40B4-BE49-F238E27FC236}">
                <a16:creationId xmlns:a16="http://schemas.microsoft.com/office/drawing/2014/main" id="{F696C6A1-459D-4B65-98A6-B092B19B2251}"/>
              </a:ext>
            </a:extLst>
          </p:cNvPr>
          <p:cNvSpPr txBox="1"/>
          <p:nvPr/>
        </p:nvSpPr>
        <p:spPr>
          <a:xfrm>
            <a:off x="293915" y="4134390"/>
            <a:ext cx="3329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z-Cyrl-AZ" sz="1775" b="1" dirty="0">
                <a:solidFill>
                  <a:srgbClr val="002C72"/>
                </a:solidFill>
                <a:latin typeface="Myriad Pro" panose="020B0503030403020204" pitchFamily="34" charset="0"/>
              </a:rPr>
              <a:t>во имя здорового будущего</a:t>
            </a:r>
            <a:endParaRPr lang="en-US" sz="1775" b="1" dirty="0">
              <a:solidFill>
                <a:srgbClr val="002C72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НАШИХ ДЕТЕЙ">
            <a:extLst>
              <a:ext uri="{FF2B5EF4-FFF2-40B4-BE49-F238E27FC236}">
                <a16:creationId xmlns:a16="http://schemas.microsoft.com/office/drawing/2014/main" id="{E75512CC-6AD9-4E51-9A3E-7E91A1A4C2E7}"/>
              </a:ext>
            </a:extLst>
          </p:cNvPr>
          <p:cNvSpPr txBox="1"/>
          <p:nvPr/>
        </p:nvSpPr>
        <p:spPr>
          <a:xfrm>
            <a:off x="157891" y="3677604"/>
            <a:ext cx="360798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z-Cyrl-AZ" sz="3475" b="1" dirty="0">
                <a:solidFill>
                  <a:srgbClr val="002C72"/>
                </a:solidFill>
                <a:latin typeface="Myriad Pro" panose="020B0503030403020204" pitchFamily="34" charset="0"/>
              </a:rPr>
              <a:t>НАШИХ ДЕТЕЙ</a:t>
            </a:r>
            <a:endParaRPr lang="en-US" sz="3475" b="1" dirty="0">
              <a:solidFill>
                <a:srgbClr val="002C72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Защитим от свинца">
            <a:extLst>
              <a:ext uri="{FF2B5EF4-FFF2-40B4-BE49-F238E27FC236}">
                <a16:creationId xmlns:a16="http://schemas.microsoft.com/office/drawing/2014/main" id="{B42687BC-EE1F-466B-A4A0-D1617CC97942}"/>
              </a:ext>
            </a:extLst>
          </p:cNvPr>
          <p:cNvSpPr txBox="1"/>
          <p:nvPr/>
        </p:nvSpPr>
        <p:spPr>
          <a:xfrm>
            <a:off x="370306" y="3353511"/>
            <a:ext cx="318869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z-Cyrl-AZ" sz="2600" b="1" dirty="0">
                <a:solidFill>
                  <a:srgbClr val="002C72"/>
                </a:solidFill>
                <a:latin typeface="Myriad Pro" panose="020B0503030403020204" pitchFamily="34" charset="0"/>
              </a:rPr>
              <a:t>Защитим от свинца</a:t>
            </a:r>
            <a:endParaRPr lang="en-US" sz="2600" b="1" dirty="0">
              <a:solidFill>
                <a:srgbClr val="002C72"/>
              </a:solidFill>
              <a:latin typeface="Myriad Pro" panose="020B0503030403020204" pitchFamily="34" charset="0"/>
            </a:endParaRPr>
          </a:p>
        </p:txBody>
      </p:sp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D76AF37B-36AF-484A-B31E-148438662F7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34352" y="-857855"/>
            <a:ext cx="6703695" cy="683683"/>
          </a:xfrm>
        </p:spPr>
        <p:txBody>
          <a:bodyPr/>
          <a:lstStyle/>
          <a:p>
            <a:r>
              <a:rPr lang="en-US" dirty="0"/>
              <a:t>Lead Free Kids flyer 2018</a:t>
            </a:r>
          </a:p>
        </p:txBody>
      </p:sp>
    </p:spTree>
    <p:extLst>
      <p:ext uri="{BB962C8B-B14F-4D97-AF65-F5344CB8AC3E}">
        <p14:creationId xmlns:p14="http://schemas.microsoft.com/office/powerpoint/2010/main" val="3045201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1E088FA68B8D4BB57461763A47F1F8" ma:contentTypeVersion="31" ma:contentTypeDescription="Create a new document." ma:contentTypeScope="" ma:versionID="6baf2d948eadfd7f83ce194f45b37674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fecc2597-e8fd-4279-ac06-bd7c891938be" xmlns:ns6="6408b95a-4633-4e9c-bd13-86181e6768eb" targetNamespace="http://schemas.microsoft.com/office/2006/metadata/properties" ma:root="true" ma:fieldsID="c077d8c82e0261467d42f26c77a6bb14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fecc2597-e8fd-4279-ac06-bd7c891938be"/>
    <xsd:import namespace="6408b95a-4633-4e9c-bd13-86181e6768eb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2:e3f09c3df709400db2417a7161762d62" minOccurs="0"/>
                <xsd:element ref="ns5:SharedWithUsers" minOccurs="0"/>
                <xsd:element ref="ns5:SharedWithDetails" minOccurs="0"/>
                <xsd:element ref="ns6:MediaServiceMetadata" minOccurs="0"/>
                <xsd:element ref="ns6:MediaServiceFastMetadata" minOccurs="0"/>
                <xsd:element ref="ns6:MediaServiceDateTaken" minOccurs="0"/>
                <xsd:element ref="ns6:MediaServiceAutoTags" minOccurs="0"/>
                <xsd:element ref="ns6:MediaServiceOCR" minOccurs="0"/>
                <xsd:element ref="ns6:MediaServiceEventHashCode" minOccurs="0"/>
                <xsd:element ref="ns6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description="" ma:hidden="true" ma:list="{160cad11-562a-4490-8456-b2fd6f157897}" ma:internalName="TaxCatchAllLabel" ma:readOnly="true" ma:showField="CatchAllDataLabel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description="" ma:hidden="true" ma:list="{160cad11-562a-4490-8456-b2fd6f157897}" ma:internalName="TaxCatchAll" ma:showField="CatchAllData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f09c3df709400db2417a7161762d62" ma:index="28" nillable="true" ma:taxonomy="true" ma:internalName="e3f09c3df709400db2417a7161762d62" ma:taxonomyFieldName="EPA_x0020_Subject" ma:displayName="EPA Subject" ma:readOnly="false" ma:default="" ma:fieldId="{e3f09c3d-f709-400d-b241-7a7161762d62}" ma:taxonomyMulti="true" ma:sspId="29f62856-1543-49d4-a736-4569d363f533" ma:termSetId="7a3d4ae0-7e62-45a2-a406-c6a8a6a8eee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cc2597-e8fd-4279-ac06-bd7c891938be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08b95a-4633-4e9c-bd13-86181e6768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MediaServiceAutoTags" ma:internalName="MediaServiceAutoTags" ma:readOnly="true">
      <xsd:simpleType>
        <xsd:restriction base="dms:Text"/>
      </xsd:simpleType>
    </xsd:element>
    <xsd:element name="MediaServiceOCR" ma:index="3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 xsi:nil="true"/>
    <Language xmlns="http://schemas.microsoft.com/sharepoint/v3">English</Language>
    <j747ac98061d40f0aa7bd47e1db5675d xmlns="4ffa91fb-a0ff-4ac5-b2db-65c790d184a4">
      <Terms xmlns="http://schemas.microsoft.com/office/infopath/2007/PartnerControls"/>
    </j747ac98061d40f0aa7bd47e1db5675d>
    <e3f09c3df709400db2417a7161762d62 xmlns="4ffa91fb-a0ff-4ac5-b2db-65c790d184a4">
      <Terms xmlns="http://schemas.microsoft.com/office/infopath/2007/PartnerControls"/>
    </e3f09c3df709400db2417a7161762d62>
    <External_x0020_Contributor xmlns="4ffa91fb-a0ff-4ac5-b2db-65c790d184a4" xsi:nil="true"/>
    <TaxKeywordTaxHTField xmlns="4ffa91fb-a0ff-4ac5-b2db-65c790d184a4">
      <Terms xmlns="http://schemas.microsoft.com/office/infopath/2007/PartnerControls"/>
    </TaxKeywordTaxHTField>
    <Record xmlns="4ffa91fb-a0ff-4ac5-b2db-65c790d184a4">Shared</Record>
    <Rights xmlns="4ffa91fb-a0ff-4ac5-b2db-65c790d184a4" xsi:nil="true"/>
    <Document_x0020_Creation_x0020_Date xmlns="4ffa91fb-a0ff-4ac5-b2db-65c790d184a4">2018-10-11T18:26:37+00:00</Document_x0020_Creation_x0020_Date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/>
  </documentManagement>
</p:properties>
</file>

<file path=customXml/itemProps1.xml><?xml version="1.0" encoding="utf-8"?>
<ds:datastoreItem xmlns:ds="http://schemas.openxmlformats.org/officeDocument/2006/customXml" ds:itemID="{6A994C83-CB9C-4CC0-BAC8-50701BFF1710}"/>
</file>

<file path=customXml/itemProps2.xml><?xml version="1.0" encoding="utf-8"?>
<ds:datastoreItem xmlns:ds="http://schemas.openxmlformats.org/officeDocument/2006/customXml" ds:itemID="{F80EF0BD-84A2-4EA4-ABE5-C49F7FA4AB8F}"/>
</file>

<file path=customXml/itemProps3.xml><?xml version="1.0" encoding="utf-8"?>
<ds:datastoreItem xmlns:ds="http://schemas.openxmlformats.org/officeDocument/2006/customXml" ds:itemID="{86AE8DF8-92B0-465E-9962-454AF890E7E8}"/>
</file>

<file path=customXml/itemProps4.xml><?xml version="1.0" encoding="utf-8"?>
<ds:datastoreItem xmlns:ds="http://schemas.openxmlformats.org/officeDocument/2006/customXml" ds:itemID="{12E14AB1-43B6-48FA-9FED-82D44806D973}"/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45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Lucida Sans</vt:lpstr>
      <vt:lpstr>Myriad Pro</vt:lpstr>
      <vt:lpstr>Office Theme</vt:lpstr>
      <vt:lpstr>Lead Free Kids flyer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 the Facts Get Your Home Tested Get Your Child Tested</dc:title>
  <dc:creator>Molnar, Stephen A</dc:creator>
  <cp:lastModifiedBy>Maslak, Tanya</cp:lastModifiedBy>
  <cp:revision>33</cp:revision>
  <dcterms:created xsi:type="dcterms:W3CDTF">2018-10-04T12:38:59Z</dcterms:created>
  <dcterms:modified xsi:type="dcterms:W3CDTF">2018-10-11T17:36:56Z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0x010100AB1E088FA68B8D4BB57461763A47F1F8</vt:lpwstr>
  </property>
  <property fmtid="{D5CDD505-2E9C-101B-9397-08002B2CF9AE}" pid="3" name="TaxKeyword">
    <vt:lpwstr/>
  </property>
</Properties>
</file>