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459200" cy="21945600"/>
  <p:notesSz cx="6858000" cy="9144000"/>
  <p:defaultTextStyle>
    <a:defPPr>
      <a:defRPr lang="en-US"/>
    </a:defPPr>
    <a:lvl1pPr marL="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1pPr>
    <a:lvl2pPr marL="921715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2pPr>
    <a:lvl3pPr marL="184343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3pPr>
    <a:lvl4pPr marL="276514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4pPr>
    <a:lvl5pPr marL="368686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5pPr>
    <a:lvl6pPr marL="460857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6pPr>
    <a:lvl7pPr marL="553029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7pPr>
    <a:lvl8pPr marL="645200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8pPr>
    <a:lvl9pPr marL="7373722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36" userDrawn="1">
          <p15:clr>
            <a:srgbClr val="A4A3A4"/>
          </p15:clr>
        </p15:guide>
        <p15:guide id="2" pos="5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 autoAdjust="0"/>
    <p:restoredTop sz="96416" autoAdjust="0"/>
  </p:normalViewPr>
  <p:slideViewPr>
    <p:cSldViewPr snapToGrid="0" showGuides="1">
      <p:cViewPr>
        <p:scale>
          <a:sx n="50" d="100"/>
          <a:sy n="50" d="100"/>
        </p:scale>
        <p:origin x="1038" y="-1332"/>
      </p:cViewPr>
      <p:guideLst>
        <p:guide orient="horz" pos="6936"/>
        <p:guide pos="5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2096-460D-48B3-94EC-2D0516A3F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3591562"/>
            <a:ext cx="12344400" cy="764032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FEEA4-ED3D-47A2-858B-93352FF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11526522"/>
            <a:ext cx="12344400" cy="52984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85218-F4B7-4E34-A8D8-8841E80BE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02C70-0365-4C91-B80A-12BA85929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A6905-1E5F-4AAE-AB0B-5D7252C7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9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62AAE-2B5D-48A0-943A-49B43D32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855DB-386A-4C01-8DA9-21231292F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AA15C-C90F-442D-94B5-3E21BBB4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09B05-1550-4778-A58E-D7AF8BAB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7D704-1C34-478A-98BE-9983C66E8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8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0548C-1228-4313-A69B-2C1F4E9FD4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1778615" y="1168400"/>
            <a:ext cx="3549015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096A8-56F3-4441-A461-311C13936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31570" y="1168400"/>
            <a:ext cx="10441305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C0A43-ABE9-469D-9334-64B2EE71F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60AFB-21C0-47F4-8641-FB23C9FBA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0999D-885C-4EAC-97C0-BF6BA56B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D9DD9-7D12-4E83-9FDF-A2530656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A9460-3656-43F5-AA28-844F49E1A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EC4A7-16FE-4CF4-B87B-823C7D2F8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E0B48-9D34-4E88-A300-A92508FB5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DAB3A-95A1-425A-8037-D15CAF4B8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8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2233A-662D-44AE-9BA7-28DF44390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998" y="5471163"/>
            <a:ext cx="14196060" cy="912875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37EF8-01F5-488B-8A85-51B2A39B4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2998" y="14686283"/>
            <a:ext cx="14196060" cy="480059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8D4F3-4631-4844-BBC4-1FA524C39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603F4-8452-4A23-88D4-ADD966CE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CFE96-385C-4F5E-94D6-C6B888B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1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22B06-3525-4DC5-9422-0A1587054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E8BB-064F-434B-973A-D5A5E0BC6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15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70C35-767E-4090-AC0D-8DD997B51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324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30332-1529-4C3F-B91E-75424897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DD505-1459-4D72-BB5D-E7A60E12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8B7FF-5514-441A-9161-57A5F067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3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E9F8F-DCBD-41D1-ABD0-3BDFDB70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168401"/>
            <a:ext cx="14196060" cy="42418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E8EEF-7243-4DB9-A9C6-86B24307D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3715" y="5379722"/>
            <a:ext cx="6963012" cy="26365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9616B-40C0-4A23-A454-94BE249A5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3715" y="8016240"/>
            <a:ext cx="6963012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26B283-1621-40FA-95D8-EA883AC492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32470" y="5379722"/>
            <a:ext cx="6997304" cy="26365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1175EA-8FD5-42A0-A34F-45B4B9B95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32470" y="8016240"/>
            <a:ext cx="6997304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8D62F4-8547-4296-BCB1-107862B98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DC71A-8C55-497E-B5D1-D9D3FA7DE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C17F7-0D24-42A9-ADA6-9AE2BD9C1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1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55521-568A-4F1D-B3B8-298241FC1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AA534A-CEC2-46D1-9551-0B9256AD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4F336-F91E-4314-9BDA-E9D6CF3B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DE4A9-7CDD-4817-B7E9-3204AF0D5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5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265E2B-4A85-4A2F-AB1F-CDFA0057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8F5F5B-52DE-4CFD-A0F8-E5B246D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5D2A0-89E9-4C0F-BC5F-5FBA29F7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4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DF003-6697-4CDB-B414-29EFF3683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BF713-118D-4242-B1F7-418461A26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304" y="3159762"/>
            <a:ext cx="8332470" cy="15595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E2876-1755-4027-BA0A-7B09147AD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7E45B-F707-496D-9FA2-691CFF1C5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CD672-9C93-4C4C-B69D-B03B7254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6A07B-BFA3-47A9-9179-51EB9DD2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23E27-B306-40DC-8A24-A95C8B43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1241A-D588-45D9-ADDF-1D768F332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97304" y="3159762"/>
            <a:ext cx="8332470" cy="15595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C62C0-07D9-4D5B-82D6-632B70709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7F771-8A6A-4DA7-84E2-4F257B70F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88574-49E7-4D3B-BC16-1EF412C5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001BF-BBE0-415F-96AF-39170782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3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9EF67D-0320-4E3E-8657-D42D5CFC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570" y="1168401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CF055-B8FA-41D3-8A68-17A413C2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9CDBC-ABCD-49E1-A8A0-8E50892A1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570" y="20340322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E3F5F-3432-40A6-88FF-703877649079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5BD5B-1183-43A5-989E-9AEEE964D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2110" y="20340322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F90ED-06B6-4BE8-AB68-259F34CD5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4310" y="20340322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D6A3C9-3AFE-4AB3-BF9E-66C5E094D5B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16459200" cy="2193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9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3" descr="Lead Free Kids logo">
            <a:extLst>
              <a:ext uri="{FF2B5EF4-FFF2-40B4-BE49-F238E27FC236}">
                <a16:creationId xmlns:a16="http://schemas.microsoft.com/office/drawing/2014/main" id="{AEA7811D-C61C-4E5C-84A2-8721E3A5E7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42" y="3417222"/>
            <a:ext cx="6228604" cy="7424952"/>
          </a:xfrm>
          <a:prstGeom prst="rect">
            <a:avLst/>
          </a:prstGeom>
        </p:spPr>
      </p:pic>
      <p:sp>
        <p:nvSpPr>
          <p:cNvPr id="46" name="Национальная неделяTextBox 45">
            <a:extLst>
              <a:ext uri="{FF2B5EF4-FFF2-40B4-BE49-F238E27FC236}">
                <a16:creationId xmlns:a16="http://schemas.microsoft.com/office/drawing/2014/main" id="{36C0C6B9-2262-48EF-ADCC-E650429E3D6F}"/>
              </a:ext>
            </a:extLst>
          </p:cNvPr>
          <p:cNvSpPr txBox="1"/>
          <p:nvPr/>
        </p:nvSpPr>
        <p:spPr>
          <a:xfrm>
            <a:off x="4103579" y="14428085"/>
            <a:ext cx="11471697" cy="3426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6500"/>
              </a:lnSpc>
            </a:pPr>
            <a:r>
              <a:rPr lang="az-Cyrl-AZ" sz="9500" b="1" baseline="30000" dirty="0">
                <a:solidFill>
                  <a:schemeClr val="bg1"/>
                </a:solidFill>
                <a:latin typeface="Myriad Pro" panose="020B0503030403020204" pitchFamily="34" charset="0"/>
              </a:rPr>
              <a:t>Национальная неделя</a:t>
            </a:r>
            <a:endParaRPr lang="en-US" sz="9500" b="1" baseline="300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r">
              <a:lnSpc>
                <a:spcPts val="6500"/>
              </a:lnSpc>
            </a:pPr>
            <a:r>
              <a:rPr lang="az-Cyrl-AZ" sz="9500" b="1" baseline="30000" dirty="0">
                <a:solidFill>
                  <a:schemeClr val="bg1"/>
                </a:solidFill>
                <a:latin typeface="Myriad Pro" panose="020B0503030403020204" pitchFamily="34" charset="0"/>
              </a:rPr>
              <a:t>действий по</a:t>
            </a:r>
            <a:endParaRPr lang="en-US" sz="9500" b="1" baseline="300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r">
              <a:lnSpc>
                <a:spcPts val="6500"/>
              </a:lnSpc>
            </a:pPr>
            <a:r>
              <a:rPr lang="az-Cyrl-AZ" sz="8000" b="1" baseline="30000" dirty="0">
                <a:solidFill>
                  <a:schemeClr val="bg1"/>
                </a:solidFill>
                <a:latin typeface="Myriad Pro" panose="020B0503030403020204" pitchFamily="34" charset="0"/>
              </a:rPr>
              <a:t>П</a:t>
            </a:r>
            <a:r>
              <a:rPr lang="az-Cyrl-AZ" sz="9500" b="1" baseline="30000" dirty="0">
                <a:solidFill>
                  <a:schemeClr val="bg1"/>
                </a:solidFill>
                <a:latin typeface="Myriad Pro" panose="020B0503030403020204" pitchFamily="34" charset="0"/>
              </a:rPr>
              <a:t>редотвращению</a:t>
            </a:r>
            <a:endParaRPr lang="en-US" sz="9500" b="1" baseline="300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r">
              <a:lnSpc>
                <a:spcPts val="6500"/>
              </a:lnSpc>
            </a:pPr>
            <a:r>
              <a:rPr lang="az-Cyrl-AZ" sz="8800" b="1" baseline="30000" dirty="0">
                <a:solidFill>
                  <a:schemeClr val="bg1"/>
                </a:solidFill>
                <a:latin typeface="Myriad Pro" panose="020B0503030403020204" pitchFamily="34" charset="0"/>
              </a:rPr>
              <a:t>отравлений свинцом 2018</a:t>
            </a:r>
            <a:endParaRPr lang="en-US" sz="8800" b="1" kern="1000" baseline="300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5" name="21-27 октября 2016 г.">
            <a:extLst>
              <a:ext uri="{FF2B5EF4-FFF2-40B4-BE49-F238E27FC236}">
                <a16:creationId xmlns:a16="http://schemas.microsoft.com/office/drawing/2014/main" id="{C49398E9-BA4D-4744-AE3D-44DC21FBCB00}"/>
              </a:ext>
            </a:extLst>
          </p:cNvPr>
          <p:cNvSpPr txBox="1"/>
          <p:nvPr/>
        </p:nvSpPr>
        <p:spPr>
          <a:xfrm>
            <a:off x="9133236" y="13323168"/>
            <a:ext cx="652774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Cyrl-AZ" sz="7500" b="1" baseline="30000" dirty="0">
                <a:solidFill>
                  <a:srgbClr val="F49924"/>
                </a:solidFill>
                <a:latin typeface="Myriad Pro" panose="020B0503030403020204" pitchFamily="34" charset="0"/>
              </a:rPr>
              <a:t>21-27 октября 201</a:t>
            </a:r>
            <a:r>
              <a:rPr lang="en-US" sz="7500" b="1" baseline="30000">
                <a:solidFill>
                  <a:srgbClr val="F49924"/>
                </a:solidFill>
                <a:latin typeface="Myriad Pro" panose="020B0503030403020204" pitchFamily="34" charset="0"/>
              </a:rPr>
              <a:t>8</a:t>
            </a:r>
            <a:r>
              <a:rPr lang="az-Cyrl-AZ" sz="7500" b="1" baseline="30000">
                <a:solidFill>
                  <a:srgbClr val="F49924"/>
                </a:solidFill>
                <a:latin typeface="Myriad Pro" panose="020B0503030403020204" pitchFamily="34" charset="0"/>
              </a:rPr>
              <a:t> </a:t>
            </a:r>
            <a:r>
              <a:rPr lang="az-Cyrl-AZ" sz="7500" b="1" baseline="30000" dirty="0">
                <a:solidFill>
                  <a:srgbClr val="F49924"/>
                </a:solidFill>
                <a:latin typeface="Myriad Pro" panose="020B0503030403020204" pitchFamily="34" charset="0"/>
              </a:rPr>
              <a:t>г.</a:t>
            </a:r>
          </a:p>
          <a:p>
            <a:endParaRPr lang="en-US" sz="7500" baseline="30000" dirty="0">
              <a:latin typeface="Lucida Sans" panose="020B0602030504020204" pitchFamily="34" charset="0"/>
            </a:endParaRPr>
          </a:p>
        </p:txBody>
      </p:sp>
      <p:sp>
        <p:nvSpPr>
          <p:cNvPr id="21" name="#NLPPW2018">
            <a:extLst>
              <a:ext uri="{FF2B5EF4-FFF2-40B4-BE49-F238E27FC236}">
                <a16:creationId xmlns:a16="http://schemas.microsoft.com/office/drawing/2014/main" id="{B4522B31-222C-4D48-A11A-05667BA331BB}"/>
              </a:ext>
            </a:extLst>
          </p:cNvPr>
          <p:cNvSpPr txBox="1"/>
          <p:nvPr/>
        </p:nvSpPr>
        <p:spPr>
          <a:xfrm>
            <a:off x="880301" y="12236578"/>
            <a:ext cx="3336170" cy="1126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4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#NLPPW2018</a:t>
            </a:r>
          </a:p>
          <a:p>
            <a:pPr>
              <a:lnSpc>
                <a:spcPts val="4000"/>
              </a:lnSpc>
            </a:pPr>
            <a:r>
              <a:rPr lang="en-US" sz="4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</a:t>
            </a:r>
            <a:r>
              <a:rPr lang="en-US" sz="4900" b="1" baseline="30000" dirty="0" err="1">
                <a:solidFill>
                  <a:srgbClr val="2677AA"/>
                </a:solidFill>
                <a:latin typeface="Lucida Sans" panose="020B0602030504020204" pitchFamily="34" charset="0"/>
              </a:rPr>
              <a:t>LeadFreeKids</a:t>
            </a:r>
            <a:endParaRPr lang="en-US" sz="4900" b="1" dirty="0">
              <a:solidFill>
                <a:srgbClr val="2677AA"/>
              </a:solidFill>
              <a:latin typeface="Lucida Sans" panose="020B0602030504020204" pitchFamily="34" charset="0"/>
            </a:endParaRPr>
          </a:p>
        </p:txBody>
      </p:sp>
      <p:sp>
        <p:nvSpPr>
          <p:cNvPr id="49" name="Протестируйте своего">
            <a:extLst>
              <a:ext uri="{FF2B5EF4-FFF2-40B4-BE49-F238E27FC236}">
                <a16:creationId xmlns:a16="http://schemas.microsoft.com/office/drawing/2014/main" id="{8144A795-DA84-4132-ACF3-6FC80F387318}"/>
              </a:ext>
            </a:extLst>
          </p:cNvPr>
          <p:cNvSpPr txBox="1"/>
          <p:nvPr/>
        </p:nvSpPr>
        <p:spPr>
          <a:xfrm>
            <a:off x="9279792" y="7850371"/>
            <a:ext cx="5880136" cy="2082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800"/>
              </a:lnSpc>
            </a:pPr>
            <a:r>
              <a:rPr lang="az-Cyrl-AZ" sz="6700" baseline="30000" dirty="0">
                <a:latin typeface="Myriad Pro" panose="020B0503030403020204" pitchFamily="34" charset="0"/>
              </a:rPr>
              <a:t>Протестируйте своего </a:t>
            </a:r>
          </a:p>
          <a:p>
            <a:pPr>
              <a:lnSpc>
                <a:spcPts val="4800"/>
              </a:lnSpc>
            </a:pPr>
            <a:r>
              <a:rPr lang="az-Cyrl-AZ" sz="6700" baseline="30000" dirty="0">
                <a:latin typeface="Myriad Pro" panose="020B0503030403020204" pitchFamily="34" charset="0"/>
              </a:rPr>
              <a:t>ребенка на свинец</a:t>
            </a:r>
          </a:p>
          <a:p>
            <a:pPr>
              <a:lnSpc>
                <a:spcPts val="4800"/>
              </a:lnSpc>
            </a:pPr>
            <a:endParaRPr lang="en-US" sz="6700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06CA8F4-90D1-497C-BC6E-C2AB884FC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521" y="7806827"/>
            <a:ext cx="916730" cy="921157"/>
          </a:xfrm>
          <a:prstGeom prst="rect">
            <a:avLst/>
          </a:prstGeom>
        </p:spPr>
      </p:pic>
      <p:sp>
        <p:nvSpPr>
          <p:cNvPr id="48" name="Протестируйте свой дом">
            <a:extLst>
              <a:ext uri="{FF2B5EF4-FFF2-40B4-BE49-F238E27FC236}">
                <a16:creationId xmlns:a16="http://schemas.microsoft.com/office/drawing/2014/main" id="{D77709CE-C47F-4934-B0E0-D9744955F678}"/>
              </a:ext>
            </a:extLst>
          </p:cNvPr>
          <p:cNvSpPr txBox="1"/>
          <p:nvPr/>
        </p:nvSpPr>
        <p:spPr>
          <a:xfrm>
            <a:off x="9260743" y="6422858"/>
            <a:ext cx="6479659" cy="13839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800"/>
              </a:lnSpc>
            </a:pPr>
            <a:r>
              <a:rPr lang="az-Cyrl-AZ" sz="6700" baseline="30000" dirty="0">
                <a:latin typeface="Myriad Pro" panose="020B0503030403020204" pitchFamily="34" charset="0"/>
              </a:rPr>
              <a:t>Протестируйте свой дом </a:t>
            </a:r>
          </a:p>
          <a:p>
            <a:pPr>
              <a:lnSpc>
                <a:spcPts val="4800"/>
              </a:lnSpc>
            </a:pPr>
            <a:r>
              <a:rPr lang="az-Cyrl-AZ" sz="6700" baseline="30000" dirty="0">
                <a:latin typeface="Myriad Pro" panose="020B0503030403020204" pitchFamily="34" charset="0"/>
              </a:rPr>
              <a:t>на свинец</a:t>
            </a:r>
            <a:endParaRPr lang="en-US" sz="6700" dirty="0">
              <a:latin typeface="Myriad Pro" panose="020B0503030403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950468A-3075-4B4E-9596-4C5442247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639" y="6371948"/>
            <a:ext cx="1081825" cy="905599"/>
          </a:xfrm>
          <a:prstGeom prst="rect">
            <a:avLst/>
          </a:prstGeom>
        </p:spPr>
      </p:pic>
      <p:sp>
        <p:nvSpPr>
          <p:cNvPr id="47" name="Разберитесь в фактах">
            <a:extLst>
              <a:ext uri="{FF2B5EF4-FFF2-40B4-BE49-F238E27FC236}">
                <a16:creationId xmlns:a16="http://schemas.microsoft.com/office/drawing/2014/main" id="{AD4D0EC7-DE30-44CE-ADB4-8C44929FD068}"/>
              </a:ext>
            </a:extLst>
          </p:cNvPr>
          <p:cNvSpPr txBox="1"/>
          <p:nvPr/>
        </p:nvSpPr>
        <p:spPr>
          <a:xfrm>
            <a:off x="9253955" y="5473938"/>
            <a:ext cx="5532284" cy="7797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Cyrl-AZ" sz="6700" baseline="30000" dirty="0">
                <a:latin typeface="Myriad Pro" panose="020B0503030403020204" pitchFamily="34" charset="0"/>
              </a:rPr>
              <a:t>Разберитесь в фактах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98B1BE91-5E57-4F96-A1FA-7F3BAB6FB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919" y="5080001"/>
            <a:ext cx="916731" cy="1048075"/>
          </a:xfrm>
          <a:prstGeom prst="rect">
            <a:avLst/>
          </a:prstGeom>
        </p:spPr>
      </p:pic>
      <p:sp>
        <p:nvSpPr>
          <p:cNvPr id="52" name="во имя здорового будущего">
            <a:extLst>
              <a:ext uri="{FF2B5EF4-FFF2-40B4-BE49-F238E27FC236}">
                <a16:creationId xmlns:a16="http://schemas.microsoft.com/office/drawing/2014/main" id="{764C9EC8-F6FB-4E70-BC47-20892863905A}"/>
              </a:ext>
            </a:extLst>
          </p:cNvPr>
          <p:cNvSpPr txBox="1"/>
          <p:nvPr/>
        </p:nvSpPr>
        <p:spPr>
          <a:xfrm>
            <a:off x="323850" y="9213437"/>
            <a:ext cx="7486649" cy="70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sz="3800" b="1" dirty="0">
                <a:solidFill>
                  <a:srgbClr val="002C72"/>
                </a:solidFill>
                <a:latin typeface="Myriad Pro" panose="020B0503030403020204" pitchFamily="34" charset="0"/>
              </a:rPr>
              <a:t>во имя здорового будущего</a:t>
            </a:r>
            <a:endParaRPr lang="en-US" sz="3800" b="1" dirty="0">
              <a:solidFill>
                <a:srgbClr val="002C72"/>
              </a:solidFill>
              <a:latin typeface="Myriad Pro" panose="020B0503030403020204" pitchFamily="34" charset="0"/>
            </a:endParaRPr>
          </a:p>
        </p:txBody>
      </p:sp>
      <p:sp>
        <p:nvSpPr>
          <p:cNvPr id="51" name="НАШИХ ДЕТЕЙ">
            <a:extLst>
              <a:ext uri="{FF2B5EF4-FFF2-40B4-BE49-F238E27FC236}">
                <a16:creationId xmlns:a16="http://schemas.microsoft.com/office/drawing/2014/main" id="{756A4E63-2EAB-47F2-BCF4-54058690E892}"/>
              </a:ext>
            </a:extLst>
          </p:cNvPr>
          <p:cNvSpPr txBox="1"/>
          <p:nvPr/>
        </p:nvSpPr>
        <p:spPr>
          <a:xfrm>
            <a:off x="392111" y="8207237"/>
            <a:ext cx="741271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sz="7400" b="1" dirty="0">
                <a:solidFill>
                  <a:srgbClr val="002C72"/>
                </a:solidFill>
                <a:latin typeface="Myriad Pro" panose="020B0503030403020204" pitchFamily="34" charset="0"/>
              </a:rPr>
              <a:t>НАШИХ ДЕТЕЙ</a:t>
            </a:r>
            <a:endParaRPr lang="en-US" sz="7400" b="1" dirty="0">
              <a:solidFill>
                <a:srgbClr val="002C72"/>
              </a:solidFill>
              <a:latin typeface="Myriad Pro" panose="020B0503030403020204" pitchFamily="34" charset="0"/>
            </a:endParaRPr>
          </a:p>
        </p:txBody>
      </p:sp>
      <p:sp>
        <p:nvSpPr>
          <p:cNvPr id="50" name="Защитим от свинца">
            <a:extLst>
              <a:ext uri="{FF2B5EF4-FFF2-40B4-BE49-F238E27FC236}">
                <a16:creationId xmlns:a16="http://schemas.microsoft.com/office/drawing/2014/main" id="{E4385FD3-3E6D-4717-82A7-5A62154CBC35}"/>
              </a:ext>
            </a:extLst>
          </p:cNvPr>
          <p:cNvSpPr txBox="1"/>
          <p:nvPr/>
        </p:nvSpPr>
        <p:spPr>
          <a:xfrm>
            <a:off x="718798" y="7517515"/>
            <a:ext cx="6769803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z-Cyrl-AZ" sz="5500" b="1" dirty="0">
                <a:solidFill>
                  <a:srgbClr val="002C72"/>
                </a:solidFill>
                <a:latin typeface="Myriad Pro" panose="020B0503030403020204" pitchFamily="34" charset="0"/>
              </a:rPr>
              <a:t>Защитим от свинца</a:t>
            </a:r>
            <a:endParaRPr lang="en-US" sz="5500" b="1" dirty="0">
              <a:solidFill>
                <a:srgbClr val="002C72"/>
              </a:solidFill>
              <a:latin typeface="Myriad Pro" panose="020B0503030403020204" pitchFamily="34" charset="0"/>
            </a:endParaRP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0B388560-1530-47BF-89E9-0C8428676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-1862180"/>
            <a:ext cx="12344400" cy="1372324"/>
          </a:xfrm>
        </p:spPr>
        <p:txBody>
          <a:bodyPr/>
          <a:lstStyle/>
          <a:p>
            <a:r>
              <a:rPr lang="en-US" dirty="0"/>
              <a:t>Lead Free Kids poster 2018</a:t>
            </a:r>
          </a:p>
        </p:txBody>
      </p:sp>
    </p:spTree>
    <p:extLst>
      <p:ext uri="{BB962C8B-B14F-4D97-AF65-F5344CB8AC3E}">
        <p14:creationId xmlns:p14="http://schemas.microsoft.com/office/powerpoint/2010/main" val="85597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1" ma:contentTypeDescription="Create a new document." ma:contentTypeScope="" ma:versionID="6baf2d948eadfd7f83ce194f45b37674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c077d8c82e0261467d42f26c77a6bb14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2018-10-11T18:35:42+00:00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Props1.xml><?xml version="1.0" encoding="utf-8"?>
<ds:datastoreItem xmlns:ds="http://schemas.openxmlformats.org/officeDocument/2006/customXml" ds:itemID="{5DA09D6A-130C-4850-9B7B-77BD2CE83789}"/>
</file>

<file path=customXml/itemProps2.xml><?xml version="1.0" encoding="utf-8"?>
<ds:datastoreItem xmlns:ds="http://schemas.openxmlformats.org/officeDocument/2006/customXml" ds:itemID="{5887589D-DE8A-47B1-A14C-02B9C5130CBE}"/>
</file>

<file path=customXml/itemProps3.xml><?xml version="1.0" encoding="utf-8"?>
<ds:datastoreItem xmlns:ds="http://schemas.openxmlformats.org/officeDocument/2006/customXml" ds:itemID="{D3028717-2342-41D0-B793-66205F175E7A}"/>
</file>

<file path=customXml/itemProps4.xml><?xml version="1.0" encoding="utf-8"?>
<ds:datastoreItem xmlns:ds="http://schemas.openxmlformats.org/officeDocument/2006/customXml" ds:itemID="{A74E3D54-FCDC-4E6C-A646-BE72018A8B26}"/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45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Myriad Pro</vt:lpstr>
      <vt:lpstr>Office Theme</vt:lpstr>
      <vt:lpstr>Lead Free Kids poster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Molnar, Stephen A</dc:creator>
  <cp:lastModifiedBy>Maslak, Tanya</cp:lastModifiedBy>
  <cp:revision>22</cp:revision>
  <dcterms:created xsi:type="dcterms:W3CDTF">2018-10-04T18:51:58Z</dcterms:created>
  <dcterms:modified xsi:type="dcterms:W3CDTF">2018-10-11T17:36:19Z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/>
  </property>
</Properties>
</file>