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72"/>
    <a:srgbClr val="2677AA"/>
    <a:srgbClr val="F499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501" autoAdjust="0"/>
    <p:restoredTop sz="96416" autoAdjust="0"/>
  </p:normalViewPr>
  <p:slideViewPr>
    <p:cSldViewPr snapToGrid="0" showGuides="1">
      <p:cViewPr varScale="1">
        <p:scale>
          <a:sx n="74" d="100"/>
          <a:sy n="74" d="100"/>
        </p:scale>
        <p:origin x="3684" y="78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4861B-8080-452C-B6C3-73D54D1722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E5CEFD-AAA1-4572-9D2F-10993756C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A3840-D24B-4163-8342-F13858664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614F5-60E1-46C7-A26F-9C309F3E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5FD9D-F70C-4282-96EC-4E5359177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4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4360A-08BA-4B6D-89E1-9262D843A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56F4CB-9DAD-4051-986C-1A01FC180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BFCB8-2595-44D6-B8C8-4405F603C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596CB-447D-4F4A-BB41-254A2CCFB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6D94A-F4C5-41DE-BAF2-D7736CEB0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6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D4748A-4B6C-4875-A5E5-56DF21DDF6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87081-4449-4BFD-9946-0767C489D1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39E38-55C9-4102-86AC-FBD7C91E2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EB67A-B730-49E9-AD8E-DD1057738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EF862-05DA-4B37-AB90-E5FCF714D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86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76823-F077-49B7-8815-1BA0B0810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80F4A-6A35-46F8-AAFC-97C159611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5678B-4B55-41FA-BB90-55226C353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21380-9A92-46C0-AEDF-FD86D5EDF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B039E-ED94-4275-8B50-86EECA535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84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4329F-5D82-44F6-A469-07A404FF8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4" y="2507617"/>
            <a:ext cx="6703695" cy="4184014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573D45-FCAA-450C-8D8E-B9CE19CD7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4" y="6731213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AE513-A8DA-49AA-B135-673E74F08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CFC06-EA45-49FF-B8C7-B1A4D6EB8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4F9EC-6148-4673-A59D-E321644D0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74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05C70-84DE-4519-840F-E9472CA28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3FF69-317E-4765-BA86-60C3000CFC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DA7AC0-F5BF-4BEB-B707-05D1A0BD59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71A700-D3BC-4E07-85B5-FD48403E4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7A550B-2288-46E0-A829-A89DA2DC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49243-C810-4472-A133-8C807C7E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7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2D5DE-8F26-4EC8-A93F-B9CAD4A5F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0779D2-C3E8-4C98-81D5-2B6CB13F9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365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03D501-711D-46C8-A927-D947DB0B0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65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F200F8-F197-4092-B708-0785B8D2FE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4CAC01-3F9F-4E92-93AE-37BC34AD63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2CA593-086F-47BC-BAAB-4E507B8FD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F96928-91F7-442A-8C52-FAAA62AD5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511FC9-9AD9-4B19-B5E2-12D1426D5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95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55E94-CAA6-4123-BFEB-C56A4D58C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14E51F-4177-4C8F-9D74-55366922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64384D-C48C-419C-B654-7A060C8C6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DBFF82-4213-40B8-A388-4FAAEC3DA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0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D9DC74-AC9D-4B8E-99B2-F338C594B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233BAB-3E73-4786-B594-1FADBC270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F45C72-B0B5-4062-8531-F4E39BCA7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02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5945B-6B4F-49A6-979B-AB29CEA31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EE04E-0D57-44A7-A37C-B748961F5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D0E290-A65C-4A0B-8156-ADC48FC0B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34529-A7A1-471A-86B7-A7CF52151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EAF3E2-6FF2-4F2A-B1B8-D6975D649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36AFF-483B-4E8C-AEDE-279FBF263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5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A70F1-BD1E-4B9A-9730-02DE383F3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FB069F-7D40-46BD-824F-C3C5AEC0A2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32DC01-B132-4CCD-B46D-3B68D4ABD5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A2E1C0-9AC7-42BE-80F8-9595FB283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09274-DAFE-4165-B5D7-9D970B750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D3418-B6F5-447A-BA25-B25186F22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7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FAE1A5F-E3CA-43BC-99FC-BAABBB147E0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"/>
            <a:ext cx="7772400" cy="10052304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490F7F-63F3-4434-8318-5009B960A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B7EE0-2CD0-49ED-8527-29AF00273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49889-4CD3-49B9-9591-08DE5A7296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D6EED-D716-41E6-ABB3-D66CE079888D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481D6-2A21-40E5-9C5F-4CF39D4408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190D7-AB47-4CB4-BBC3-A0CC3A8080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8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ead Free Kids logo">
            <a:extLst>
              <a:ext uri="{FF2B5EF4-FFF2-40B4-BE49-F238E27FC236}">
                <a16:creationId xmlns:a16="http://schemas.microsoft.com/office/drawing/2014/main" id="{A745F3D6-B794-4554-A584-DE812A4C07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12" y="1226559"/>
            <a:ext cx="2929857" cy="4019559"/>
          </a:xfrm>
          <a:prstGeom prst="rect">
            <a:avLst/>
          </a:prstGeom>
        </p:spPr>
      </p:pic>
      <p:sp>
        <p:nvSpPr>
          <p:cNvPr id="23" name="Semana Nacional">
            <a:extLst>
              <a:ext uri="{FF2B5EF4-FFF2-40B4-BE49-F238E27FC236}">
                <a16:creationId xmlns:a16="http://schemas.microsoft.com/office/drawing/2014/main" id="{ABF0A508-2FBD-4248-82C7-7660561D2D60}"/>
              </a:ext>
            </a:extLst>
          </p:cNvPr>
          <p:cNvSpPr txBox="1"/>
          <p:nvPr/>
        </p:nvSpPr>
        <p:spPr>
          <a:xfrm>
            <a:off x="1510746" y="6328784"/>
            <a:ext cx="5891585" cy="3082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700"/>
              </a:lnSpc>
            </a:pPr>
            <a:r>
              <a:rPr lang="en-US" sz="5000" b="1" kern="1000" spc="-100" baseline="30000" dirty="0" err="1">
                <a:solidFill>
                  <a:schemeClr val="bg1"/>
                </a:solidFill>
                <a:latin typeface="Lucida Sans" panose="020B0602030504020204" pitchFamily="34" charset="0"/>
              </a:rPr>
              <a:t>Semana</a:t>
            </a:r>
            <a:r>
              <a:rPr lang="en-US" sz="5000" b="1" kern="1000" spc="-100" baseline="30000" dirty="0">
                <a:solidFill>
                  <a:schemeClr val="bg1"/>
                </a:solidFill>
                <a:latin typeface="Lucida Sans" panose="020B0602030504020204" pitchFamily="34" charset="0"/>
              </a:rPr>
              <a:t> Nacional</a:t>
            </a:r>
          </a:p>
          <a:p>
            <a:pPr algn="r">
              <a:lnSpc>
                <a:spcPts val="3700"/>
              </a:lnSpc>
            </a:pPr>
            <a:r>
              <a:rPr lang="en-US" sz="5000" b="1" kern="1000" spc="-100" baseline="30000" dirty="0">
                <a:solidFill>
                  <a:schemeClr val="bg1"/>
                </a:solidFill>
                <a:latin typeface="Lucida Sans" panose="020B0602030504020204" pitchFamily="34" charset="0"/>
              </a:rPr>
              <a:t>de </a:t>
            </a:r>
            <a:r>
              <a:rPr lang="en-US" sz="5000" b="1" kern="1000" spc="-100" baseline="30000" dirty="0" err="1">
                <a:solidFill>
                  <a:schemeClr val="bg1"/>
                </a:solidFill>
                <a:latin typeface="Lucida Sans" panose="020B0602030504020204" pitchFamily="34" charset="0"/>
              </a:rPr>
              <a:t>Prevención</a:t>
            </a:r>
            <a:endParaRPr lang="en-US" sz="5000" b="1" kern="1000" spc="-100" baseline="3000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r">
              <a:lnSpc>
                <a:spcPts val="3700"/>
              </a:lnSpc>
            </a:pPr>
            <a:r>
              <a:rPr lang="en-US" sz="5000" b="1" kern="1000" spc="-100" baseline="30000" dirty="0">
                <a:solidFill>
                  <a:schemeClr val="bg1"/>
                </a:solidFill>
                <a:latin typeface="Lucida Sans" panose="020B0602030504020204" pitchFamily="34" charset="0"/>
              </a:rPr>
              <a:t>del </a:t>
            </a:r>
            <a:r>
              <a:rPr lang="en-US" sz="5000" b="1" kern="1000" spc="-100" baseline="30000" dirty="0" err="1">
                <a:solidFill>
                  <a:schemeClr val="bg1"/>
                </a:solidFill>
                <a:latin typeface="Lucida Sans" panose="020B0602030504020204" pitchFamily="34" charset="0"/>
              </a:rPr>
              <a:t>Envenenamiento</a:t>
            </a:r>
            <a:endParaRPr lang="en-US" sz="5000" b="1" kern="1000" spc="-100" baseline="3000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r">
              <a:lnSpc>
                <a:spcPts val="3700"/>
              </a:lnSpc>
            </a:pPr>
            <a:r>
              <a:rPr lang="en-US" sz="5000" b="1" kern="1000" spc="-100" baseline="30000" dirty="0">
                <a:solidFill>
                  <a:schemeClr val="bg1"/>
                </a:solidFill>
                <a:latin typeface="Lucida Sans" panose="020B0602030504020204" pitchFamily="34" charset="0"/>
              </a:rPr>
              <a:t>por </a:t>
            </a:r>
            <a:r>
              <a:rPr lang="en-US" sz="5000" b="1" kern="1000" spc="-100" baseline="30000" dirty="0" err="1">
                <a:solidFill>
                  <a:schemeClr val="bg1"/>
                </a:solidFill>
                <a:latin typeface="Lucida Sans" panose="020B0602030504020204" pitchFamily="34" charset="0"/>
              </a:rPr>
              <a:t>Plomo</a:t>
            </a:r>
            <a:endParaRPr lang="en-US" sz="5000" b="1" kern="1000" spc="-100" baseline="3000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r">
              <a:lnSpc>
                <a:spcPts val="3700"/>
              </a:lnSpc>
            </a:pPr>
            <a:r>
              <a:rPr lang="en-US" sz="5000" b="1" kern="1000" spc="-100" baseline="30000" dirty="0">
                <a:solidFill>
                  <a:schemeClr val="bg1"/>
                </a:solidFill>
                <a:latin typeface="Lucida Sans" panose="020B0602030504020204" pitchFamily="34" charset="0"/>
              </a:rPr>
              <a:t>2018</a:t>
            </a:r>
          </a:p>
          <a:p>
            <a:pPr>
              <a:lnSpc>
                <a:spcPts val="4000"/>
              </a:lnSpc>
            </a:pPr>
            <a:endParaRPr lang="en-US" sz="5000" kern="900" baseline="30000" dirty="0"/>
          </a:p>
        </p:txBody>
      </p:sp>
      <p:sp>
        <p:nvSpPr>
          <p:cNvPr id="10" name="21 al 27 de octubre de 2018">
            <a:extLst>
              <a:ext uri="{FF2B5EF4-FFF2-40B4-BE49-F238E27FC236}">
                <a16:creationId xmlns:a16="http://schemas.microsoft.com/office/drawing/2014/main" id="{5DAF8EC7-43B2-43E7-8271-028F3A1BBB7C}"/>
              </a:ext>
            </a:extLst>
          </p:cNvPr>
          <p:cNvSpPr txBox="1"/>
          <p:nvPr/>
        </p:nvSpPr>
        <p:spPr>
          <a:xfrm>
            <a:off x="3313161" y="5831851"/>
            <a:ext cx="40986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b="1" kern="400" spc="-100" baseline="30000" dirty="0">
                <a:solidFill>
                  <a:srgbClr val="F49924"/>
                </a:solidFill>
                <a:latin typeface="Lucida Sans" panose="020B0602030504020204" pitchFamily="34" charset="0"/>
              </a:rPr>
              <a:t>21 al 27 de </a:t>
            </a:r>
            <a:r>
              <a:rPr lang="en-US" sz="2800" b="1" kern="400" spc="-100" baseline="30000" dirty="0" err="1">
                <a:solidFill>
                  <a:srgbClr val="F49924"/>
                </a:solidFill>
                <a:latin typeface="Lucida Sans" panose="020B0602030504020204" pitchFamily="34" charset="0"/>
              </a:rPr>
              <a:t>octubre</a:t>
            </a:r>
            <a:r>
              <a:rPr lang="en-US" sz="2800" b="1" kern="400" spc="-100" baseline="30000" dirty="0">
                <a:solidFill>
                  <a:srgbClr val="F49924"/>
                </a:solidFill>
                <a:latin typeface="Lucida Sans" panose="020B0602030504020204" pitchFamily="34" charset="0"/>
              </a:rPr>
              <a:t> de 2018</a:t>
            </a:r>
          </a:p>
          <a:p>
            <a:endParaRPr lang="en-US" sz="3600" baseline="30000" dirty="0">
              <a:latin typeface="Lucida Sans" panose="020B0602030504020204" pitchFamily="34" charset="0"/>
            </a:endParaRPr>
          </a:p>
        </p:txBody>
      </p:sp>
      <p:sp>
        <p:nvSpPr>
          <p:cNvPr id="14" name="#NLPPW2018">
            <a:extLst>
              <a:ext uri="{FF2B5EF4-FFF2-40B4-BE49-F238E27FC236}">
                <a16:creationId xmlns:a16="http://schemas.microsoft.com/office/drawing/2014/main" id="{6E6C0EB5-4078-484F-9DAB-176999323998}"/>
              </a:ext>
            </a:extLst>
          </p:cNvPr>
          <p:cNvSpPr txBox="1"/>
          <p:nvPr/>
        </p:nvSpPr>
        <p:spPr>
          <a:xfrm>
            <a:off x="352816" y="5725798"/>
            <a:ext cx="2048959" cy="68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2900" b="1" baseline="30000" dirty="0">
                <a:solidFill>
                  <a:srgbClr val="2677AA"/>
                </a:solidFill>
                <a:latin typeface="Lucida Sans" panose="020B0602030504020204" pitchFamily="34" charset="0"/>
              </a:rPr>
              <a:t>#NLPPW2018</a:t>
            </a:r>
          </a:p>
          <a:p>
            <a:pPr>
              <a:lnSpc>
                <a:spcPts val="2300"/>
              </a:lnSpc>
            </a:pPr>
            <a:r>
              <a:rPr lang="en-US" sz="2900" b="1" baseline="30000" dirty="0">
                <a:solidFill>
                  <a:srgbClr val="2677AA"/>
                </a:solidFill>
                <a:latin typeface="Lucida Sans" panose="020B0602030504020204" pitchFamily="34" charset="0"/>
              </a:rPr>
              <a:t>#</a:t>
            </a:r>
            <a:r>
              <a:rPr lang="en-US" sz="2900" b="1" baseline="30000" dirty="0" err="1">
                <a:solidFill>
                  <a:srgbClr val="2677AA"/>
                </a:solidFill>
                <a:latin typeface="Lucida Sans" panose="020B0602030504020204" pitchFamily="34" charset="0"/>
              </a:rPr>
              <a:t>LeadFreeKids</a:t>
            </a:r>
            <a:endParaRPr lang="en-US" sz="2900" b="1" dirty="0">
              <a:solidFill>
                <a:srgbClr val="2677AA"/>
              </a:solidFill>
              <a:latin typeface="Lucida Sans" panose="020B0602030504020204" pitchFamily="34" charset="0"/>
            </a:endParaRPr>
          </a:p>
        </p:txBody>
      </p:sp>
      <p:sp>
        <p:nvSpPr>
          <p:cNvPr id="6" name="Comprenda los datos">
            <a:extLst>
              <a:ext uri="{FF2B5EF4-FFF2-40B4-BE49-F238E27FC236}">
                <a16:creationId xmlns:a16="http://schemas.microsoft.com/office/drawing/2014/main" id="{F4D8B6F0-3BB2-4E39-BD31-06F85C2AB70E}"/>
              </a:ext>
            </a:extLst>
          </p:cNvPr>
          <p:cNvSpPr txBox="1"/>
          <p:nvPr/>
        </p:nvSpPr>
        <p:spPr>
          <a:xfrm>
            <a:off x="4240774" y="2595738"/>
            <a:ext cx="3258765" cy="1297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  <a:spcBef>
                <a:spcPts val="1700"/>
              </a:spcBef>
            </a:pPr>
            <a:r>
              <a:rPr lang="en-US" sz="2000" kern="800" spc="-100" dirty="0" err="1">
                <a:latin typeface="Lucida Sans" panose="020B0602030504020204" pitchFamily="34" charset="0"/>
              </a:rPr>
              <a:t>Comprenda</a:t>
            </a:r>
            <a:r>
              <a:rPr lang="en-US" sz="2000" kern="800" spc="-100" dirty="0">
                <a:latin typeface="Lucida Sans" panose="020B0602030504020204" pitchFamily="34" charset="0"/>
              </a:rPr>
              <a:t> los </a:t>
            </a:r>
            <a:r>
              <a:rPr lang="en-US" sz="2000" kern="800" spc="-100" dirty="0" err="1">
                <a:latin typeface="Lucida Sans" panose="020B0602030504020204" pitchFamily="34" charset="0"/>
              </a:rPr>
              <a:t>datos</a:t>
            </a:r>
            <a:endParaRPr lang="en-US" sz="2000" kern="800" spc="-100" dirty="0">
              <a:latin typeface="Lucida Sans" panose="020B0602030504020204" pitchFamily="34" charset="0"/>
            </a:endParaRPr>
          </a:p>
          <a:p>
            <a:pPr>
              <a:lnSpc>
                <a:spcPts val="2000"/>
              </a:lnSpc>
              <a:spcBef>
                <a:spcPts val="1700"/>
              </a:spcBef>
            </a:pPr>
            <a:r>
              <a:rPr lang="en-US" sz="2000" kern="800" spc="-100" dirty="0" err="1">
                <a:latin typeface="Lucida Sans" panose="020B0602030504020204" pitchFamily="34" charset="0"/>
              </a:rPr>
              <a:t>Haga</a:t>
            </a:r>
            <a:r>
              <a:rPr lang="en-US" sz="2000" kern="800" spc="-100" dirty="0">
                <a:latin typeface="Lucida Sans" panose="020B0602030504020204" pitchFamily="34" charset="0"/>
              </a:rPr>
              <a:t> </a:t>
            </a:r>
            <a:r>
              <a:rPr lang="en-US" sz="2000" kern="800" spc="-100" dirty="0" err="1">
                <a:latin typeface="Lucida Sans" panose="020B0602030504020204" pitchFamily="34" charset="0"/>
              </a:rPr>
              <a:t>examinar</a:t>
            </a:r>
            <a:r>
              <a:rPr lang="en-US" sz="2000" kern="800" spc="-100" dirty="0">
                <a:latin typeface="Lucida Sans" panose="020B0602030504020204" pitchFamily="34" charset="0"/>
              </a:rPr>
              <a:t> </a:t>
            </a:r>
            <a:r>
              <a:rPr lang="en-US" sz="2000" kern="800" spc="-100" dirty="0" err="1">
                <a:latin typeface="Lucida Sans" panose="020B0602030504020204" pitchFamily="34" charset="0"/>
              </a:rPr>
              <a:t>su</a:t>
            </a:r>
            <a:r>
              <a:rPr lang="en-US" sz="2000" kern="800" spc="-100" dirty="0">
                <a:latin typeface="Lucida Sans" panose="020B0602030504020204" pitchFamily="34" charset="0"/>
              </a:rPr>
              <a:t> casa</a:t>
            </a:r>
          </a:p>
          <a:p>
            <a:pPr>
              <a:lnSpc>
                <a:spcPts val="2000"/>
              </a:lnSpc>
              <a:spcBef>
                <a:spcPts val="1700"/>
              </a:spcBef>
            </a:pPr>
            <a:r>
              <a:rPr lang="en-US" sz="2000" kern="800" spc="-100" dirty="0" err="1">
                <a:latin typeface="Lucida Sans" panose="020B0602030504020204" pitchFamily="34" charset="0"/>
              </a:rPr>
              <a:t>Haga</a:t>
            </a:r>
            <a:r>
              <a:rPr lang="en-US" sz="2000" kern="800" spc="-100" dirty="0">
                <a:latin typeface="Lucida Sans" panose="020B0602030504020204" pitchFamily="34" charset="0"/>
              </a:rPr>
              <a:t> </a:t>
            </a:r>
            <a:r>
              <a:rPr lang="en-US" sz="2000" kern="800" spc="-100" dirty="0" err="1">
                <a:latin typeface="Lucida Sans" panose="020B0602030504020204" pitchFamily="34" charset="0"/>
              </a:rPr>
              <a:t>examinar</a:t>
            </a:r>
            <a:r>
              <a:rPr lang="en-US" sz="2000" kern="800" spc="-100" dirty="0">
                <a:latin typeface="Lucida Sans" panose="020B0602030504020204" pitchFamily="34" charset="0"/>
              </a:rPr>
              <a:t> a sus </a:t>
            </a:r>
            <a:r>
              <a:rPr lang="en-US" sz="2000" kern="800" spc="-100" dirty="0" err="1">
                <a:latin typeface="Lucida Sans" panose="020B0602030504020204" pitchFamily="34" charset="0"/>
              </a:rPr>
              <a:t>niños</a:t>
            </a:r>
            <a:endParaRPr lang="en-US" sz="2000" kern="800" spc="-100" dirty="0">
              <a:latin typeface="Lucida Sans" panose="020B0602030504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5671EE-3CC6-4301-B1D6-D595B2FAD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7585" y="3496432"/>
            <a:ext cx="379476" cy="38130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36396E1-7FEB-4F2A-85B8-53DFD695F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383" y="3013579"/>
            <a:ext cx="455510" cy="38130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06E67BC-D333-4373-BFE8-E981931B3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310" y="2479706"/>
            <a:ext cx="402641" cy="460329"/>
          </a:xfrm>
          <a:prstGeom prst="rect">
            <a:avLst/>
          </a:prstGeom>
        </p:spPr>
      </p:pic>
      <p:sp>
        <p:nvSpPr>
          <p:cNvPr id="13" name="Para un futuro saludable">
            <a:extLst>
              <a:ext uri="{FF2B5EF4-FFF2-40B4-BE49-F238E27FC236}">
                <a16:creationId xmlns:a16="http://schemas.microsoft.com/office/drawing/2014/main" id="{B102EF6D-8ABF-4C59-A1EA-B09AA50A2393}"/>
              </a:ext>
            </a:extLst>
          </p:cNvPr>
          <p:cNvSpPr txBox="1"/>
          <p:nvPr/>
        </p:nvSpPr>
        <p:spPr>
          <a:xfrm>
            <a:off x="345442" y="4468947"/>
            <a:ext cx="3195298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50" b="1" dirty="0">
                <a:solidFill>
                  <a:srgbClr val="002C72"/>
                </a:solidFill>
              </a:rPr>
              <a:t>Para un </a:t>
            </a:r>
            <a:r>
              <a:rPr lang="en-US" sz="2250" b="1" dirty="0" err="1">
                <a:solidFill>
                  <a:srgbClr val="002C72"/>
                </a:solidFill>
              </a:rPr>
              <a:t>futuro</a:t>
            </a:r>
            <a:r>
              <a:rPr lang="en-US" sz="2250" b="1" dirty="0">
                <a:solidFill>
                  <a:srgbClr val="002C72"/>
                </a:solidFill>
              </a:rPr>
              <a:t> </a:t>
            </a:r>
            <a:r>
              <a:rPr lang="en-US" sz="2250" b="1" dirty="0" err="1">
                <a:solidFill>
                  <a:srgbClr val="002C72"/>
                </a:solidFill>
              </a:rPr>
              <a:t>saludable</a:t>
            </a:r>
            <a:endParaRPr lang="en-US" sz="2250" b="1" dirty="0">
              <a:solidFill>
                <a:srgbClr val="002C72"/>
              </a:solidFill>
            </a:endParaRPr>
          </a:p>
        </p:txBody>
      </p:sp>
      <p:sp>
        <p:nvSpPr>
          <p:cNvPr id="12" name="Libres de plomo">
            <a:extLst>
              <a:ext uri="{FF2B5EF4-FFF2-40B4-BE49-F238E27FC236}">
                <a16:creationId xmlns:a16="http://schemas.microsoft.com/office/drawing/2014/main" id="{59C53184-D41D-4A78-B778-41186140539B}"/>
              </a:ext>
            </a:extLst>
          </p:cNvPr>
          <p:cNvSpPr txBox="1"/>
          <p:nvPr/>
        </p:nvSpPr>
        <p:spPr>
          <a:xfrm>
            <a:off x="373811" y="4023819"/>
            <a:ext cx="319972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50" b="1" dirty="0" err="1">
                <a:solidFill>
                  <a:srgbClr val="002C72"/>
                </a:solidFill>
                <a:latin typeface="Myriad Pro" panose="020B0503030403020204" pitchFamily="34" charset="0"/>
              </a:rPr>
              <a:t>Libres</a:t>
            </a:r>
            <a:r>
              <a:rPr lang="en-US" sz="3250" b="1" dirty="0">
                <a:solidFill>
                  <a:srgbClr val="002C72"/>
                </a:solidFill>
                <a:latin typeface="Myriad Pro" panose="020B0503030403020204" pitchFamily="34" charset="0"/>
              </a:rPr>
              <a:t> de </a:t>
            </a:r>
            <a:r>
              <a:rPr lang="en-US" sz="3250" b="1" dirty="0" err="1">
                <a:solidFill>
                  <a:srgbClr val="002C72"/>
                </a:solidFill>
                <a:latin typeface="Myriad Pro" panose="020B0503030403020204" pitchFamily="34" charset="0"/>
              </a:rPr>
              <a:t>plomo</a:t>
            </a:r>
            <a:endParaRPr lang="en-US" sz="3250" b="1" dirty="0">
              <a:solidFill>
                <a:srgbClr val="002C72"/>
              </a:solidFill>
              <a:latin typeface="Myriad Pro" panose="020B0503030403020204" pitchFamily="34" charset="0"/>
            </a:endParaRPr>
          </a:p>
        </p:txBody>
      </p:sp>
      <p:sp>
        <p:nvSpPr>
          <p:cNvPr id="11" name="Niños">
            <a:extLst>
              <a:ext uri="{FF2B5EF4-FFF2-40B4-BE49-F238E27FC236}">
                <a16:creationId xmlns:a16="http://schemas.microsoft.com/office/drawing/2014/main" id="{5A2E3BBB-7555-4E36-8D56-CE305B343E1A}"/>
              </a:ext>
            </a:extLst>
          </p:cNvPr>
          <p:cNvSpPr txBox="1"/>
          <p:nvPr/>
        </p:nvSpPr>
        <p:spPr>
          <a:xfrm>
            <a:off x="272861" y="2908924"/>
            <a:ext cx="3307765" cy="1554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300" b="1" dirty="0" err="1">
                <a:solidFill>
                  <a:srgbClr val="002C72"/>
                </a:solidFill>
                <a:latin typeface="Myriad Pro" panose="020B0503030403020204" pitchFamily="34" charset="0"/>
              </a:rPr>
              <a:t>Niños</a:t>
            </a:r>
            <a:endParaRPr lang="en-US" sz="9300" b="1" dirty="0">
              <a:solidFill>
                <a:srgbClr val="002C72"/>
              </a:solidFill>
              <a:latin typeface="Myriad Pro" panose="020B0503030403020204" pitchFamily="34" charset="0"/>
            </a:endParaRPr>
          </a:p>
        </p:txBody>
      </p:sp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442BDF51-20A7-4297-A3FB-0CAE02F689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4430" y="-994037"/>
            <a:ext cx="5829300" cy="705181"/>
          </a:xfrm>
        </p:spPr>
        <p:txBody>
          <a:bodyPr/>
          <a:lstStyle/>
          <a:p>
            <a:r>
              <a:rPr lang="en-US" dirty="0"/>
              <a:t>Lead Free Kids flyer 2018</a:t>
            </a:r>
          </a:p>
        </p:txBody>
      </p:sp>
    </p:spTree>
    <p:extLst>
      <p:ext uri="{BB962C8B-B14F-4D97-AF65-F5344CB8AC3E}">
        <p14:creationId xmlns:p14="http://schemas.microsoft.com/office/powerpoint/2010/main" val="3045201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45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 Sans</vt:lpstr>
      <vt:lpstr>Myriad Pro</vt:lpstr>
      <vt:lpstr>Office Theme</vt:lpstr>
      <vt:lpstr>Lead Free Kids flyer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 the Facts Get Your Home Tested Get Your Child Tested</dc:title>
  <dc:creator>Molnar, Stephen A</dc:creator>
  <cp:lastModifiedBy>Drake, Debby A</cp:lastModifiedBy>
  <cp:revision>22</cp:revision>
  <dcterms:created xsi:type="dcterms:W3CDTF">2018-10-04T12:38:59Z</dcterms:created>
  <dcterms:modified xsi:type="dcterms:W3CDTF">2018-10-09T17:34:21Z</dcterms:modified>
</cp:coreProperties>
</file>