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127" autoAdjust="0"/>
    <p:restoredTop sz="96416" autoAdjust="0"/>
  </p:normalViewPr>
  <p:slideViewPr>
    <p:cSldViewPr snapToGrid="0" showGuides="1">
      <p:cViewPr varScale="1">
        <p:scale>
          <a:sx n="34" d="100"/>
          <a:sy n="34" d="100"/>
        </p:scale>
        <p:origin x="3768" y="120"/>
      </p:cViewPr>
      <p:guideLst>
        <p:guide orient="horz" pos="6912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2096-460D-48B3-94EC-2D0516A3F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3591562"/>
            <a:ext cx="12344400" cy="7640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FEEA4-ED3D-47A2-858B-93352FF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5218-F4B7-4E34-A8D8-8841E80B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2C70-0365-4C91-B80A-12BA8592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6905-1E5F-4AAE-AB0B-5D7252C7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2AAE-2B5D-48A0-943A-49B43D32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855DB-386A-4C01-8DA9-21231292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A15C-C90F-442D-94B5-3E21BBB4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9B05-1550-4778-A58E-D7AF8BAB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D704-1C34-478A-98BE-9983C66E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0548C-1228-4313-A69B-2C1F4E9FD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778615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96A8-56F3-4441-A461-311C1393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1570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0A43-ABE9-469D-9334-64B2EE71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0AFB-21C0-47F4-8641-FB23C9FB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999D-885C-4EAC-97C0-BF6BA56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9DD9-7D12-4E83-9FDF-A2530656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9460-3656-43F5-AA28-844F49E1A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EC4A7-16FE-4CF4-B87B-823C7D2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0B48-9D34-4E88-A300-A92508FB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AB3A-95A1-425A-8037-D15CAF4B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233A-662D-44AE-9BA7-28DF4439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98" y="5471163"/>
            <a:ext cx="14196060" cy="91287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37EF8-01F5-488B-8A85-51B2A39B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998" y="14686283"/>
            <a:ext cx="14196060" cy="48005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D4F3-4631-4844-BBC4-1FA524C3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03F4-8452-4A23-88D4-ADD966CE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E96-385C-4F5E-94D6-C6B888B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2B06-3525-4DC5-9422-0A158705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E8BB-064F-434B-973A-D5A5E0BC6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70C35-767E-4090-AC0D-8DD997B5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0332-1529-4C3F-B91E-75424897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DD505-1459-4D72-BB5D-E7A60E12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7FF-5514-441A-9161-57A5F0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9F8F-DCBD-41D1-ABD0-3BDFDB70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168401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E8EEF-7243-4DB9-A9C6-86B24307D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715" y="5379722"/>
            <a:ext cx="6963012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9616B-40C0-4A23-A454-94BE249A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715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B283-1621-40FA-95D8-EA883AC49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32470" y="5379722"/>
            <a:ext cx="6997304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175EA-8FD5-42A0-A34F-45B4B9B9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32470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D62F4-8547-4296-BCB1-107862B9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DC71A-8C55-497E-B5D1-D9D3FA7D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C17F7-0D24-42A9-ADA6-9AE2BD9C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5521-568A-4F1D-B3B8-298241FC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A534A-CEC2-46D1-9551-0B9256AD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4F336-F91E-4314-9BDA-E9D6CF3B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DE4A9-7CDD-4817-B7E9-3204AF0D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65E2B-4A85-4A2F-AB1F-CDFA0057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F5F5B-52DE-4CFD-A0F8-E5B246D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D2A0-89E9-4C0F-BC5F-5FBA29F7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F003-6697-4CDB-B414-29EFF368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F713-118D-4242-B1F7-418461A2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E2876-1755-4027-BA0A-7B09147AD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7E45B-F707-496D-9FA2-691CFF1C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D672-9C93-4C4C-B69D-B03B7254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6A07B-BFA3-47A9-9179-51EB9DD2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3E27-B306-40DC-8A24-A95C8B43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241A-D588-45D9-ADDF-1D768F33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C62C0-07D9-4D5B-82D6-632B70709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F771-8A6A-4DA7-84E2-4F257B70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8574-49E7-4D3B-BC16-1EF412C5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001BF-BBE0-415F-96AF-39170782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EF67D-0320-4E3E-8657-D42D5CFC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1168401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F055-B8FA-41D3-8A68-17A413C2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CDBC-ABCD-49E1-A8A0-8E50892A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157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BD5B-1183-43A5-989E-9AEEE964D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52110" y="20340322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90ED-06B6-4BE8-AB68-259F34CD5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431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D5DA0-9C16-4D34-BC46-7B34D67BDB3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16459200" cy="219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d Free Kids logo">
            <a:extLst>
              <a:ext uri="{FF2B5EF4-FFF2-40B4-BE49-F238E27FC236}">
                <a16:creationId xmlns:a16="http://schemas.microsoft.com/office/drawing/2014/main" id="{1C094B1A-0221-4413-B28D-A632603ED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31" y="2852167"/>
            <a:ext cx="6170115" cy="8838419"/>
          </a:xfrm>
          <a:prstGeom prst="rect">
            <a:avLst/>
          </a:prstGeom>
        </p:spPr>
      </p:pic>
      <p:sp>
        <p:nvSpPr>
          <p:cNvPr id="29" name="Semana Nacional">
            <a:extLst>
              <a:ext uri="{FF2B5EF4-FFF2-40B4-BE49-F238E27FC236}">
                <a16:creationId xmlns:a16="http://schemas.microsoft.com/office/drawing/2014/main" id="{F8828A0D-F6FE-4278-810D-72063C3CD419}"/>
              </a:ext>
            </a:extLst>
          </p:cNvPr>
          <p:cNvSpPr txBox="1"/>
          <p:nvPr/>
        </p:nvSpPr>
        <p:spPr>
          <a:xfrm>
            <a:off x="3754880" y="14057952"/>
            <a:ext cx="11824019" cy="603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0"/>
              </a:lnSpc>
            </a:pPr>
            <a:r>
              <a:rPr lang="en-US" sz="105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  <a:r>
              <a:rPr lang="en-US" sz="105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 Nacional</a:t>
            </a:r>
          </a:p>
          <a:p>
            <a:pPr algn="r">
              <a:lnSpc>
                <a:spcPts val="8000"/>
              </a:lnSpc>
            </a:pPr>
            <a:r>
              <a:rPr lang="en-US" sz="105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de </a:t>
            </a:r>
            <a:r>
              <a:rPr lang="en-US" sz="105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Prevención</a:t>
            </a:r>
            <a:endParaRPr lang="en-US" sz="105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8000"/>
              </a:lnSpc>
            </a:pPr>
            <a:r>
              <a:rPr lang="en-US" sz="105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del </a:t>
            </a:r>
            <a:r>
              <a:rPr lang="en-US" sz="105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Envenenamiento</a:t>
            </a:r>
            <a:endParaRPr lang="en-US" sz="105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8000"/>
              </a:lnSpc>
            </a:pPr>
            <a:r>
              <a:rPr lang="en-US" sz="105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por </a:t>
            </a:r>
            <a:r>
              <a:rPr lang="en-US" sz="105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Plomo</a:t>
            </a:r>
            <a:endParaRPr lang="en-US" sz="105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8000"/>
              </a:lnSpc>
            </a:pPr>
            <a:r>
              <a:rPr lang="en-US" sz="105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2018</a:t>
            </a:r>
          </a:p>
          <a:p>
            <a:pPr>
              <a:lnSpc>
                <a:spcPts val="4000"/>
              </a:lnSpc>
            </a:pPr>
            <a:endParaRPr lang="en-US" sz="10500" kern="900" baseline="30000" dirty="0"/>
          </a:p>
        </p:txBody>
      </p:sp>
      <p:sp>
        <p:nvSpPr>
          <p:cNvPr id="28" name="21 al 27 de octubre de 2018">
            <a:extLst>
              <a:ext uri="{FF2B5EF4-FFF2-40B4-BE49-F238E27FC236}">
                <a16:creationId xmlns:a16="http://schemas.microsoft.com/office/drawing/2014/main" id="{5C5CED61-DD4B-4350-AC67-123BFB0F172A}"/>
              </a:ext>
            </a:extLst>
          </p:cNvPr>
          <p:cNvSpPr txBox="1"/>
          <p:nvPr/>
        </p:nvSpPr>
        <p:spPr>
          <a:xfrm>
            <a:off x="7416899" y="13052642"/>
            <a:ext cx="816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1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21 al 27 de </a:t>
            </a:r>
            <a:r>
              <a:rPr lang="en-US" sz="6100" b="1" kern="400" spc="-100" baseline="30000" dirty="0" err="1">
                <a:solidFill>
                  <a:srgbClr val="F49924"/>
                </a:solidFill>
                <a:latin typeface="Lucida Sans" panose="020B0602030504020204" pitchFamily="34" charset="0"/>
              </a:rPr>
              <a:t>octubre</a:t>
            </a:r>
            <a:r>
              <a:rPr lang="en-US" sz="61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 de 2018</a:t>
            </a:r>
          </a:p>
          <a:p>
            <a:endParaRPr lang="en-US" sz="6100" baseline="30000" dirty="0">
              <a:latin typeface="Lucida Sans" panose="020B0602030504020204" pitchFamily="34" charset="0"/>
            </a:endParaRPr>
          </a:p>
        </p:txBody>
      </p:sp>
      <p:sp>
        <p:nvSpPr>
          <p:cNvPr id="21" name="#NLPPW2018">
            <a:extLst>
              <a:ext uri="{FF2B5EF4-FFF2-40B4-BE49-F238E27FC236}">
                <a16:creationId xmlns:a16="http://schemas.microsoft.com/office/drawing/2014/main" id="{B4522B31-222C-4D48-A11A-05667BA331BB}"/>
              </a:ext>
            </a:extLst>
          </p:cNvPr>
          <p:cNvSpPr txBox="1"/>
          <p:nvPr/>
        </p:nvSpPr>
        <p:spPr>
          <a:xfrm>
            <a:off x="880301" y="12591903"/>
            <a:ext cx="3336170" cy="1126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4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4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27" name="Comprenda los datos">
            <a:extLst>
              <a:ext uri="{FF2B5EF4-FFF2-40B4-BE49-F238E27FC236}">
                <a16:creationId xmlns:a16="http://schemas.microsoft.com/office/drawing/2014/main" id="{DF530755-FE9A-4714-BD2A-FD2DEC682A1D}"/>
              </a:ext>
            </a:extLst>
          </p:cNvPr>
          <p:cNvSpPr txBox="1"/>
          <p:nvPr/>
        </p:nvSpPr>
        <p:spPr>
          <a:xfrm>
            <a:off x="9094588" y="5661414"/>
            <a:ext cx="6925225" cy="283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  <a:spcBef>
                <a:spcPts val="1700"/>
              </a:spcBef>
            </a:pPr>
            <a:r>
              <a:rPr lang="en-US" sz="4100" kern="800" spc="-100" dirty="0" err="1">
                <a:latin typeface="Lucida Sans" panose="020B0602030504020204" pitchFamily="34" charset="0"/>
              </a:rPr>
              <a:t>Comprenda</a:t>
            </a:r>
            <a:r>
              <a:rPr lang="en-US" sz="4100" kern="800" spc="-100" dirty="0">
                <a:latin typeface="Lucida Sans" panose="020B0602030504020204" pitchFamily="34" charset="0"/>
              </a:rPr>
              <a:t> los </a:t>
            </a:r>
            <a:r>
              <a:rPr lang="en-US" sz="4100" kern="800" spc="-100" dirty="0" err="1">
                <a:latin typeface="Lucida Sans" panose="020B0602030504020204" pitchFamily="34" charset="0"/>
              </a:rPr>
              <a:t>datos</a:t>
            </a:r>
            <a:endParaRPr lang="en-US" sz="4100" kern="800" spc="-100" dirty="0">
              <a:latin typeface="Lucida Sans" panose="020B0602030504020204" pitchFamily="34" charset="0"/>
            </a:endParaRPr>
          </a:p>
          <a:p>
            <a:pPr>
              <a:lnSpc>
                <a:spcPts val="6200"/>
              </a:lnSpc>
              <a:spcBef>
                <a:spcPts val="1700"/>
              </a:spcBef>
            </a:pPr>
            <a:r>
              <a:rPr lang="en-US" sz="4100" kern="800" spc="-100" dirty="0" err="1">
                <a:latin typeface="Lucida Sans" panose="020B0602030504020204" pitchFamily="34" charset="0"/>
              </a:rPr>
              <a:t>Haga</a:t>
            </a:r>
            <a:r>
              <a:rPr lang="en-US" sz="4100" kern="800" spc="-100" dirty="0">
                <a:latin typeface="Lucida Sans" panose="020B0602030504020204" pitchFamily="34" charset="0"/>
              </a:rPr>
              <a:t> </a:t>
            </a:r>
            <a:r>
              <a:rPr lang="en-US" sz="4100" kern="800" spc="-100" dirty="0" err="1">
                <a:latin typeface="Lucida Sans" panose="020B0602030504020204" pitchFamily="34" charset="0"/>
              </a:rPr>
              <a:t>examinar</a:t>
            </a:r>
            <a:r>
              <a:rPr lang="en-US" sz="4100" kern="800" spc="-100" dirty="0">
                <a:latin typeface="Lucida Sans" panose="020B0602030504020204" pitchFamily="34" charset="0"/>
              </a:rPr>
              <a:t> </a:t>
            </a:r>
            <a:r>
              <a:rPr lang="en-US" sz="4100" kern="800" spc="-100" dirty="0" err="1">
                <a:latin typeface="Lucida Sans" panose="020B0602030504020204" pitchFamily="34" charset="0"/>
              </a:rPr>
              <a:t>su</a:t>
            </a:r>
            <a:r>
              <a:rPr lang="en-US" sz="4100" kern="800" spc="-100" dirty="0">
                <a:latin typeface="Lucida Sans" panose="020B0602030504020204" pitchFamily="34" charset="0"/>
              </a:rPr>
              <a:t> casa</a:t>
            </a:r>
          </a:p>
          <a:p>
            <a:pPr>
              <a:lnSpc>
                <a:spcPts val="6200"/>
              </a:lnSpc>
              <a:spcBef>
                <a:spcPts val="1700"/>
              </a:spcBef>
            </a:pPr>
            <a:r>
              <a:rPr lang="en-US" sz="4100" kern="800" spc="-100" dirty="0" err="1">
                <a:latin typeface="Lucida Sans" panose="020B0602030504020204" pitchFamily="34" charset="0"/>
              </a:rPr>
              <a:t>Haga</a:t>
            </a:r>
            <a:r>
              <a:rPr lang="en-US" sz="4100" kern="800" spc="-100" dirty="0">
                <a:latin typeface="Lucida Sans" panose="020B0602030504020204" pitchFamily="34" charset="0"/>
              </a:rPr>
              <a:t> </a:t>
            </a:r>
            <a:r>
              <a:rPr lang="en-US" sz="4100" kern="800" spc="-100" dirty="0" err="1">
                <a:latin typeface="Lucida Sans" panose="020B0602030504020204" pitchFamily="34" charset="0"/>
              </a:rPr>
              <a:t>examinar</a:t>
            </a:r>
            <a:r>
              <a:rPr lang="en-US" sz="4100" kern="800" spc="-100" dirty="0">
                <a:latin typeface="Lucida Sans" panose="020B0602030504020204" pitchFamily="34" charset="0"/>
              </a:rPr>
              <a:t> a sus </a:t>
            </a:r>
            <a:r>
              <a:rPr lang="en-US" sz="4100" kern="800" spc="-100" dirty="0" err="1">
                <a:latin typeface="Lucida Sans" panose="020B0602030504020204" pitchFamily="34" charset="0"/>
              </a:rPr>
              <a:t>niños</a:t>
            </a:r>
            <a:endParaRPr lang="en-US" sz="4100" kern="800" spc="-100" dirty="0">
              <a:latin typeface="Lucida Sans" panose="020B0602030504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06CA8F4-90D1-497C-BC6E-C2AB884F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0" y="7737757"/>
            <a:ext cx="834014" cy="83804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950468A-3075-4B4E-9596-4C5442247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249" y="6710730"/>
            <a:ext cx="1001122" cy="83804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8B1BE91-5E57-4F96-A1FA-7F3BAB6FB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065" y="5626653"/>
            <a:ext cx="835762" cy="955505"/>
          </a:xfrm>
          <a:prstGeom prst="rect">
            <a:avLst/>
          </a:prstGeom>
        </p:spPr>
      </p:pic>
      <p:sp>
        <p:nvSpPr>
          <p:cNvPr id="32" name="Para un futuro saludable">
            <a:extLst>
              <a:ext uri="{FF2B5EF4-FFF2-40B4-BE49-F238E27FC236}">
                <a16:creationId xmlns:a16="http://schemas.microsoft.com/office/drawing/2014/main" id="{907F5F4C-B7F1-4BF6-B991-46647F8D6FEE}"/>
              </a:ext>
            </a:extLst>
          </p:cNvPr>
          <p:cNvSpPr txBox="1"/>
          <p:nvPr/>
        </p:nvSpPr>
        <p:spPr>
          <a:xfrm>
            <a:off x="758145" y="10046247"/>
            <a:ext cx="67193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50" b="1" dirty="0">
                <a:solidFill>
                  <a:srgbClr val="002C72"/>
                </a:solidFill>
              </a:rPr>
              <a:t>Para un </a:t>
            </a:r>
            <a:r>
              <a:rPr lang="en-US" sz="4850" b="1" dirty="0" err="1">
                <a:solidFill>
                  <a:srgbClr val="002C72"/>
                </a:solidFill>
              </a:rPr>
              <a:t>futuro</a:t>
            </a:r>
            <a:r>
              <a:rPr lang="en-US" sz="4850" b="1" dirty="0">
                <a:solidFill>
                  <a:srgbClr val="002C72"/>
                </a:solidFill>
              </a:rPr>
              <a:t> </a:t>
            </a:r>
            <a:r>
              <a:rPr lang="en-US" sz="4850" b="1" dirty="0" err="1">
                <a:solidFill>
                  <a:srgbClr val="002C72"/>
                </a:solidFill>
              </a:rPr>
              <a:t>saludable</a:t>
            </a:r>
            <a:endParaRPr lang="en-US" sz="4850" b="1" dirty="0">
              <a:solidFill>
                <a:srgbClr val="002C72"/>
              </a:solidFill>
            </a:endParaRPr>
          </a:p>
        </p:txBody>
      </p:sp>
      <p:sp>
        <p:nvSpPr>
          <p:cNvPr id="31" name="Libres de plomo">
            <a:extLst>
              <a:ext uri="{FF2B5EF4-FFF2-40B4-BE49-F238E27FC236}">
                <a16:creationId xmlns:a16="http://schemas.microsoft.com/office/drawing/2014/main" id="{396BD6EE-412C-4B08-9CE7-F35CAF590FD3}"/>
              </a:ext>
            </a:extLst>
          </p:cNvPr>
          <p:cNvSpPr txBox="1"/>
          <p:nvPr/>
        </p:nvSpPr>
        <p:spPr>
          <a:xfrm>
            <a:off x="0" y="9071246"/>
            <a:ext cx="82105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Libres</a:t>
            </a:r>
            <a:r>
              <a:rPr lang="en-US" sz="7000" b="1" dirty="0">
                <a:solidFill>
                  <a:srgbClr val="002C72"/>
                </a:solidFill>
                <a:latin typeface="Myriad Pro" panose="020B0503030403020204" pitchFamily="34" charset="0"/>
              </a:rPr>
              <a:t> de </a:t>
            </a:r>
            <a:r>
              <a:rPr lang="en-US" sz="700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plomo</a:t>
            </a:r>
            <a:endParaRPr lang="en-US" sz="700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30" name="Niños">
            <a:extLst>
              <a:ext uri="{FF2B5EF4-FFF2-40B4-BE49-F238E27FC236}">
                <a16:creationId xmlns:a16="http://schemas.microsoft.com/office/drawing/2014/main" id="{E2000CAC-0E37-4286-BB2D-6E4102DD0498}"/>
              </a:ext>
            </a:extLst>
          </p:cNvPr>
          <p:cNvSpPr txBox="1"/>
          <p:nvPr/>
        </p:nvSpPr>
        <p:spPr>
          <a:xfrm>
            <a:off x="228599" y="6633811"/>
            <a:ext cx="7772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Niños</a:t>
            </a:r>
            <a:endParaRPr lang="en-US" sz="2000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FB3B04A-5362-412F-911B-75BD7237B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-1274349"/>
            <a:ext cx="12344400" cy="1078409"/>
          </a:xfrm>
        </p:spPr>
        <p:txBody>
          <a:bodyPr/>
          <a:lstStyle/>
          <a:p>
            <a:r>
              <a:rPr lang="en-US" dirty="0"/>
              <a:t>Lead Free Kids Poster 2018</a:t>
            </a:r>
          </a:p>
        </p:txBody>
      </p:sp>
    </p:spTree>
    <p:extLst>
      <p:ext uri="{BB962C8B-B14F-4D97-AF65-F5344CB8AC3E}">
        <p14:creationId xmlns:p14="http://schemas.microsoft.com/office/powerpoint/2010/main" val="85597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Poster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Stephen A</dc:creator>
  <cp:lastModifiedBy>Drake, Debby A</cp:lastModifiedBy>
  <cp:revision>13</cp:revision>
  <dcterms:created xsi:type="dcterms:W3CDTF">2018-10-04T18:51:58Z</dcterms:created>
  <dcterms:modified xsi:type="dcterms:W3CDTF">2018-10-09T17:40:00Z</dcterms:modified>
</cp:coreProperties>
</file>