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459200" cy="21945600"/>
  <p:notesSz cx="6858000" cy="9144000"/>
  <p:defaultTextStyle>
    <a:defPPr>
      <a:defRPr lang="en-US"/>
    </a:defPPr>
    <a:lvl1pPr marL="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1pPr>
    <a:lvl2pPr marL="921715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2pPr>
    <a:lvl3pPr marL="184343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3pPr>
    <a:lvl4pPr marL="276514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4pPr>
    <a:lvl5pPr marL="368686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5pPr>
    <a:lvl6pPr marL="460857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6pPr>
    <a:lvl7pPr marL="553029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7pPr>
    <a:lvl8pPr marL="645200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8pPr>
    <a:lvl9pPr marL="7373722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5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127" autoAdjust="0"/>
    <p:restoredTop sz="96416" autoAdjust="0"/>
  </p:normalViewPr>
  <p:slideViewPr>
    <p:cSldViewPr snapToGrid="0" showGuides="1">
      <p:cViewPr varScale="1">
        <p:scale>
          <a:sx n="34" d="100"/>
          <a:sy n="34" d="100"/>
        </p:scale>
        <p:origin x="3768" y="120"/>
      </p:cViewPr>
      <p:guideLst>
        <p:guide orient="horz" pos="6912"/>
        <p:guide pos="51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C2096-460D-48B3-94EC-2D0516A3F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3591562"/>
            <a:ext cx="12344400" cy="764032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4FEEA4-ED3D-47A2-858B-93352FF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11526522"/>
            <a:ext cx="12344400" cy="52984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85218-F4B7-4E34-A8D8-8841E80BE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02C70-0365-4C91-B80A-12BA85929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A6905-1E5F-4AAE-AB0B-5D7252C7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9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62AAE-2B5D-48A0-943A-49B43D320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1855DB-386A-4C01-8DA9-21231292F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AA15C-C90F-442D-94B5-3E21BBB4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09B05-1550-4778-A58E-D7AF8BABA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7D704-1C34-478A-98BE-9983C66E8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8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0548C-1228-4313-A69B-2C1F4E9FD4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1778615" y="1168400"/>
            <a:ext cx="3549015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096A8-56F3-4441-A461-311C13936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31570" y="1168400"/>
            <a:ext cx="10441305" cy="185978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C0A43-ABE9-469D-9334-64B2EE71F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60AFB-21C0-47F4-8641-FB23C9FBA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0999D-885C-4EAC-97C0-BF6BA56BE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D9DD9-7D12-4E83-9FDF-A2530656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A9460-3656-43F5-AA28-844F49E1A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EC4A7-16FE-4CF4-B87B-823C7D2F8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E0B48-9D34-4E88-A300-A92508FB5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DAB3A-95A1-425A-8037-D15CAF4B8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8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2233A-662D-44AE-9BA7-28DF44390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998" y="5471163"/>
            <a:ext cx="14196060" cy="912875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37EF8-01F5-488B-8A85-51B2A39B4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2998" y="14686283"/>
            <a:ext cx="14196060" cy="480059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8D4F3-4631-4844-BBC4-1FA524C39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603F4-8452-4A23-88D4-ADD966CE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CFE96-385C-4F5E-94D6-C6B888B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1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22B06-3525-4DC5-9422-0A1587054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E8BB-064F-434B-973A-D5A5E0BC6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15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B70C35-767E-4090-AC0D-8DD997B51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324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30332-1529-4C3F-B91E-75424897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DD505-1459-4D72-BB5D-E7A60E126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D8B7FF-5514-441A-9161-57A5F067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3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E9F8F-DCBD-41D1-ABD0-3BDFDB705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168401"/>
            <a:ext cx="14196060" cy="42418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E8EEF-7243-4DB9-A9C6-86B24307D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3715" y="5379722"/>
            <a:ext cx="6963012" cy="26365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9616B-40C0-4A23-A454-94BE249A5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3715" y="8016240"/>
            <a:ext cx="6963012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26B283-1621-40FA-95D8-EA883AC492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32470" y="5379722"/>
            <a:ext cx="6997304" cy="26365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1175EA-8FD5-42A0-A34F-45B4B9B95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32470" y="8016240"/>
            <a:ext cx="6997304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8D62F4-8547-4296-BCB1-107862B98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DC71A-8C55-497E-B5D1-D9D3FA7DE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C17F7-0D24-42A9-ADA6-9AE2BD9C1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1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55521-568A-4F1D-B3B8-298241FC1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AA534A-CEC2-46D1-9551-0B9256AD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4F336-F91E-4314-9BDA-E9D6CF3B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7DE4A9-7CDD-4817-B7E9-3204AF0D5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5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265E2B-4A85-4A2F-AB1F-CDFA0057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8F5F5B-52DE-4CFD-A0F8-E5B246D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5D2A0-89E9-4C0F-BC5F-5FBA29F7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4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DF003-6697-4CDB-B414-29EFF3683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BF713-118D-4242-B1F7-418461A26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304" y="3159762"/>
            <a:ext cx="8332470" cy="15595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E2876-1755-4027-BA0A-7B09147AD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7E45B-F707-496D-9FA2-691CFF1C5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CD672-9C93-4C4C-B69D-B03B7254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6A07B-BFA3-47A9-9179-51EB9DD2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23E27-B306-40DC-8A24-A95C8B43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11241A-D588-45D9-ADDF-1D768F3320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97304" y="3159762"/>
            <a:ext cx="8332470" cy="15595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C62C0-07D9-4D5B-82D6-632B70709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7F771-8A6A-4DA7-84E2-4F257B70F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88574-49E7-4D3B-BC16-1EF412C5A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001BF-BBE0-415F-96AF-39170782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3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9EF67D-0320-4E3E-8657-D42D5CFC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570" y="1168401"/>
            <a:ext cx="141960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CF055-B8FA-41D3-8A68-17A413C2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1570" y="5842000"/>
            <a:ext cx="141960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9CDBC-ABCD-49E1-A8A0-8E50892A1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1570" y="20340322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5BD5B-1183-43A5-989E-9AEEE964D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2110" y="20340322"/>
            <a:ext cx="55549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F90ED-06B6-4BE8-AB68-259F34CD5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4310" y="20340322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9D5DA0-9C16-4D34-BC46-7B34D67BDB3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16459200" cy="2193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49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Lead Free Kids logo">
            <a:extLst>
              <a:ext uri="{FF2B5EF4-FFF2-40B4-BE49-F238E27FC236}">
                <a16:creationId xmlns:a16="http://schemas.microsoft.com/office/drawing/2014/main" id="{1C094B1A-0221-4413-B28D-A632603ED7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31" y="2852167"/>
            <a:ext cx="6170115" cy="8838419"/>
          </a:xfrm>
          <a:prstGeom prst="rect">
            <a:avLst/>
          </a:prstGeom>
        </p:spPr>
      </p:pic>
      <p:sp>
        <p:nvSpPr>
          <p:cNvPr id="29" name="Semana Nacional">
            <a:extLst>
              <a:ext uri="{FF2B5EF4-FFF2-40B4-BE49-F238E27FC236}">
                <a16:creationId xmlns:a16="http://schemas.microsoft.com/office/drawing/2014/main" id="{F8828A0D-F6FE-4278-810D-72063C3CD419}"/>
              </a:ext>
            </a:extLst>
          </p:cNvPr>
          <p:cNvSpPr txBox="1"/>
          <p:nvPr/>
        </p:nvSpPr>
        <p:spPr>
          <a:xfrm>
            <a:off x="3754880" y="14057952"/>
            <a:ext cx="11824019" cy="6036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8000"/>
              </a:lnSpc>
            </a:pPr>
            <a:r>
              <a:rPr lang="en-US" sz="10500" b="1" kern="1000" spc="-100" baseline="30000" dirty="0" err="1">
                <a:solidFill>
                  <a:schemeClr val="bg1"/>
                </a:solidFill>
                <a:latin typeface="Lucida Sans" panose="020B0602030504020204" pitchFamily="34" charset="0"/>
              </a:rPr>
              <a:t>Semana</a:t>
            </a:r>
            <a:r>
              <a:rPr lang="en-US" sz="10500" b="1" kern="1000" spc="-1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 Nacional</a:t>
            </a:r>
          </a:p>
          <a:p>
            <a:pPr algn="r">
              <a:lnSpc>
                <a:spcPts val="8000"/>
              </a:lnSpc>
            </a:pPr>
            <a:r>
              <a:rPr lang="en-US" sz="10500" b="1" kern="1000" spc="-1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de </a:t>
            </a:r>
            <a:r>
              <a:rPr lang="en-US" sz="10500" b="1" kern="1000" spc="-100" baseline="30000" dirty="0" err="1">
                <a:solidFill>
                  <a:schemeClr val="bg1"/>
                </a:solidFill>
                <a:latin typeface="Lucida Sans" panose="020B0602030504020204" pitchFamily="34" charset="0"/>
              </a:rPr>
              <a:t>Prevención</a:t>
            </a:r>
            <a:endParaRPr lang="en-US" sz="10500" b="1" kern="1000" spc="-100" baseline="3000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r">
              <a:lnSpc>
                <a:spcPts val="8000"/>
              </a:lnSpc>
            </a:pPr>
            <a:r>
              <a:rPr lang="en-US" sz="10500" b="1" kern="1000" spc="-1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del </a:t>
            </a:r>
            <a:r>
              <a:rPr lang="en-US" sz="10500" b="1" kern="1000" spc="-100" baseline="30000" dirty="0" err="1">
                <a:solidFill>
                  <a:schemeClr val="bg1"/>
                </a:solidFill>
                <a:latin typeface="Lucida Sans" panose="020B0602030504020204" pitchFamily="34" charset="0"/>
              </a:rPr>
              <a:t>Envenenamiento</a:t>
            </a:r>
            <a:endParaRPr lang="en-US" sz="10500" b="1" kern="1000" spc="-100" baseline="3000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r">
              <a:lnSpc>
                <a:spcPts val="8000"/>
              </a:lnSpc>
            </a:pPr>
            <a:r>
              <a:rPr lang="en-US" sz="10500" b="1" kern="1000" spc="-1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por </a:t>
            </a:r>
            <a:r>
              <a:rPr lang="en-US" sz="10500" b="1" kern="1000" spc="-100" baseline="30000" dirty="0" err="1">
                <a:solidFill>
                  <a:schemeClr val="bg1"/>
                </a:solidFill>
                <a:latin typeface="Lucida Sans" panose="020B0602030504020204" pitchFamily="34" charset="0"/>
              </a:rPr>
              <a:t>Plomo</a:t>
            </a:r>
            <a:endParaRPr lang="en-US" sz="10500" b="1" kern="1000" spc="-100" baseline="3000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r">
              <a:lnSpc>
                <a:spcPts val="8000"/>
              </a:lnSpc>
            </a:pPr>
            <a:r>
              <a:rPr lang="en-US" sz="10500" b="1" kern="1000" spc="-1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2018</a:t>
            </a:r>
          </a:p>
          <a:p>
            <a:pPr>
              <a:lnSpc>
                <a:spcPts val="4000"/>
              </a:lnSpc>
            </a:pPr>
            <a:endParaRPr lang="en-US" sz="10500" kern="900" baseline="30000" dirty="0"/>
          </a:p>
        </p:txBody>
      </p:sp>
      <p:sp>
        <p:nvSpPr>
          <p:cNvPr id="28" name="21 al 27 de octubre de 2018">
            <a:extLst>
              <a:ext uri="{FF2B5EF4-FFF2-40B4-BE49-F238E27FC236}">
                <a16:creationId xmlns:a16="http://schemas.microsoft.com/office/drawing/2014/main" id="{5C5CED61-DD4B-4350-AC67-123BFB0F172A}"/>
              </a:ext>
            </a:extLst>
          </p:cNvPr>
          <p:cNvSpPr txBox="1"/>
          <p:nvPr/>
        </p:nvSpPr>
        <p:spPr>
          <a:xfrm>
            <a:off x="7416899" y="13052642"/>
            <a:ext cx="816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100" b="1" kern="400" spc="-100" baseline="30000" dirty="0">
                <a:solidFill>
                  <a:srgbClr val="F49924"/>
                </a:solidFill>
                <a:latin typeface="Lucida Sans" panose="020B0602030504020204" pitchFamily="34" charset="0"/>
              </a:rPr>
              <a:t>21 al 27 de </a:t>
            </a:r>
            <a:r>
              <a:rPr lang="en-US" sz="6100" b="1" kern="400" spc="-100" baseline="30000" dirty="0" err="1">
                <a:solidFill>
                  <a:srgbClr val="F49924"/>
                </a:solidFill>
                <a:latin typeface="Lucida Sans" panose="020B0602030504020204" pitchFamily="34" charset="0"/>
              </a:rPr>
              <a:t>octubre</a:t>
            </a:r>
            <a:r>
              <a:rPr lang="en-US" sz="6100" b="1" kern="400" spc="-100" baseline="30000" dirty="0">
                <a:solidFill>
                  <a:srgbClr val="F49924"/>
                </a:solidFill>
                <a:latin typeface="Lucida Sans" panose="020B0602030504020204" pitchFamily="34" charset="0"/>
              </a:rPr>
              <a:t> de 2018</a:t>
            </a:r>
          </a:p>
          <a:p>
            <a:endParaRPr lang="en-US" sz="6100" baseline="30000" dirty="0">
              <a:latin typeface="Lucida Sans" panose="020B0602030504020204" pitchFamily="34" charset="0"/>
            </a:endParaRPr>
          </a:p>
        </p:txBody>
      </p:sp>
      <p:sp>
        <p:nvSpPr>
          <p:cNvPr id="21" name="#NLPPW2018">
            <a:extLst>
              <a:ext uri="{FF2B5EF4-FFF2-40B4-BE49-F238E27FC236}">
                <a16:creationId xmlns:a16="http://schemas.microsoft.com/office/drawing/2014/main" id="{B4522B31-222C-4D48-A11A-05667BA331BB}"/>
              </a:ext>
            </a:extLst>
          </p:cNvPr>
          <p:cNvSpPr txBox="1"/>
          <p:nvPr/>
        </p:nvSpPr>
        <p:spPr>
          <a:xfrm>
            <a:off x="880301" y="12591903"/>
            <a:ext cx="3336170" cy="1126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4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#NLPPW2018</a:t>
            </a:r>
          </a:p>
          <a:p>
            <a:pPr>
              <a:lnSpc>
                <a:spcPts val="4000"/>
              </a:lnSpc>
            </a:pPr>
            <a:r>
              <a:rPr lang="en-US" sz="4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</a:t>
            </a:r>
            <a:r>
              <a:rPr lang="en-US" sz="4900" b="1" baseline="30000" dirty="0" err="1">
                <a:solidFill>
                  <a:srgbClr val="2677AA"/>
                </a:solidFill>
                <a:latin typeface="Lucida Sans" panose="020B0602030504020204" pitchFamily="34" charset="0"/>
              </a:rPr>
              <a:t>LeadFreeKids</a:t>
            </a:r>
            <a:endParaRPr lang="en-US" sz="4900" b="1" dirty="0">
              <a:solidFill>
                <a:srgbClr val="2677AA"/>
              </a:solidFill>
              <a:latin typeface="Lucida Sans" panose="020B0602030504020204" pitchFamily="34" charset="0"/>
            </a:endParaRPr>
          </a:p>
        </p:txBody>
      </p:sp>
      <p:sp>
        <p:nvSpPr>
          <p:cNvPr id="27" name="Comprenda los datos">
            <a:extLst>
              <a:ext uri="{FF2B5EF4-FFF2-40B4-BE49-F238E27FC236}">
                <a16:creationId xmlns:a16="http://schemas.microsoft.com/office/drawing/2014/main" id="{DF530755-FE9A-4714-BD2A-FD2DEC682A1D}"/>
              </a:ext>
            </a:extLst>
          </p:cNvPr>
          <p:cNvSpPr txBox="1"/>
          <p:nvPr/>
        </p:nvSpPr>
        <p:spPr>
          <a:xfrm>
            <a:off x="9094588" y="5661414"/>
            <a:ext cx="6925225" cy="2831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200"/>
              </a:lnSpc>
              <a:spcBef>
                <a:spcPts val="1700"/>
              </a:spcBef>
            </a:pPr>
            <a:r>
              <a:rPr lang="en-US" sz="4100" kern="800" spc="-100" dirty="0" err="1">
                <a:latin typeface="Lucida Sans" panose="020B0602030504020204" pitchFamily="34" charset="0"/>
              </a:rPr>
              <a:t>Comprenda</a:t>
            </a:r>
            <a:r>
              <a:rPr lang="en-US" sz="4100" kern="800" spc="-100" dirty="0">
                <a:latin typeface="Lucida Sans" panose="020B0602030504020204" pitchFamily="34" charset="0"/>
              </a:rPr>
              <a:t> los </a:t>
            </a:r>
            <a:r>
              <a:rPr lang="en-US" sz="4100" kern="800" spc="-100" dirty="0" err="1">
                <a:latin typeface="Lucida Sans" panose="020B0602030504020204" pitchFamily="34" charset="0"/>
              </a:rPr>
              <a:t>datos</a:t>
            </a:r>
            <a:endParaRPr lang="en-US" sz="4100" kern="800" spc="-100" dirty="0">
              <a:latin typeface="Lucida Sans" panose="020B0602030504020204" pitchFamily="34" charset="0"/>
            </a:endParaRPr>
          </a:p>
          <a:p>
            <a:pPr>
              <a:lnSpc>
                <a:spcPts val="6200"/>
              </a:lnSpc>
              <a:spcBef>
                <a:spcPts val="1700"/>
              </a:spcBef>
            </a:pPr>
            <a:r>
              <a:rPr lang="en-US" sz="4100" kern="800" spc="-100" dirty="0" err="1">
                <a:latin typeface="Lucida Sans" panose="020B0602030504020204" pitchFamily="34" charset="0"/>
              </a:rPr>
              <a:t>Haga</a:t>
            </a:r>
            <a:r>
              <a:rPr lang="en-US" sz="4100" kern="800" spc="-100" dirty="0">
                <a:latin typeface="Lucida Sans" panose="020B0602030504020204" pitchFamily="34" charset="0"/>
              </a:rPr>
              <a:t> </a:t>
            </a:r>
            <a:r>
              <a:rPr lang="en-US" sz="4100" kern="800" spc="-100" dirty="0" err="1">
                <a:latin typeface="Lucida Sans" panose="020B0602030504020204" pitchFamily="34" charset="0"/>
              </a:rPr>
              <a:t>examinar</a:t>
            </a:r>
            <a:r>
              <a:rPr lang="en-US" sz="4100" kern="800" spc="-100" dirty="0">
                <a:latin typeface="Lucida Sans" panose="020B0602030504020204" pitchFamily="34" charset="0"/>
              </a:rPr>
              <a:t> </a:t>
            </a:r>
            <a:r>
              <a:rPr lang="en-US" sz="4100" kern="800" spc="-100" dirty="0" err="1">
                <a:latin typeface="Lucida Sans" panose="020B0602030504020204" pitchFamily="34" charset="0"/>
              </a:rPr>
              <a:t>su</a:t>
            </a:r>
            <a:r>
              <a:rPr lang="en-US" sz="4100" kern="800" spc="-100" dirty="0">
                <a:latin typeface="Lucida Sans" panose="020B0602030504020204" pitchFamily="34" charset="0"/>
              </a:rPr>
              <a:t> casa</a:t>
            </a:r>
          </a:p>
          <a:p>
            <a:pPr>
              <a:lnSpc>
                <a:spcPts val="6200"/>
              </a:lnSpc>
              <a:spcBef>
                <a:spcPts val="1700"/>
              </a:spcBef>
            </a:pPr>
            <a:r>
              <a:rPr lang="en-US" sz="4100" kern="800" spc="-100" dirty="0" err="1">
                <a:latin typeface="Lucida Sans" panose="020B0602030504020204" pitchFamily="34" charset="0"/>
              </a:rPr>
              <a:t>Haga</a:t>
            </a:r>
            <a:r>
              <a:rPr lang="en-US" sz="4100" kern="800" spc="-100" dirty="0">
                <a:latin typeface="Lucida Sans" panose="020B0602030504020204" pitchFamily="34" charset="0"/>
              </a:rPr>
              <a:t> </a:t>
            </a:r>
            <a:r>
              <a:rPr lang="en-US" sz="4100" kern="800" spc="-100" dirty="0" err="1">
                <a:latin typeface="Lucida Sans" panose="020B0602030504020204" pitchFamily="34" charset="0"/>
              </a:rPr>
              <a:t>examinar</a:t>
            </a:r>
            <a:r>
              <a:rPr lang="en-US" sz="4100" kern="800" spc="-100" dirty="0">
                <a:latin typeface="Lucida Sans" panose="020B0602030504020204" pitchFamily="34" charset="0"/>
              </a:rPr>
              <a:t> a sus </a:t>
            </a:r>
            <a:r>
              <a:rPr lang="en-US" sz="4100" kern="800" spc="-100" dirty="0" err="1">
                <a:latin typeface="Lucida Sans" panose="020B0602030504020204" pitchFamily="34" charset="0"/>
              </a:rPr>
              <a:t>niños</a:t>
            </a:r>
            <a:endParaRPr lang="en-US" sz="4100" kern="800" spc="-100" dirty="0">
              <a:latin typeface="Lucida Sans" panose="020B0602030504020204" pitchFamily="34" charset="0"/>
            </a:endParaRP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06CA8F4-90D1-497C-BC6E-C2AB884FC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640" y="7737757"/>
            <a:ext cx="834014" cy="83804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950468A-3075-4B4E-9596-4C5442247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9249" y="6710730"/>
            <a:ext cx="1001122" cy="83804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8B1BE91-5E57-4F96-A1FA-7F3BAB6FB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065" y="5626653"/>
            <a:ext cx="835762" cy="955505"/>
          </a:xfrm>
          <a:prstGeom prst="rect">
            <a:avLst/>
          </a:prstGeom>
        </p:spPr>
      </p:pic>
      <p:sp>
        <p:nvSpPr>
          <p:cNvPr id="32" name="Para un futuro saludable">
            <a:extLst>
              <a:ext uri="{FF2B5EF4-FFF2-40B4-BE49-F238E27FC236}">
                <a16:creationId xmlns:a16="http://schemas.microsoft.com/office/drawing/2014/main" id="{907F5F4C-B7F1-4BF6-B991-46647F8D6FEE}"/>
              </a:ext>
            </a:extLst>
          </p:cNvPr>
          <p:cNvSpPr txBox="1"/>
          <p:nvPr/>
        </p:nvSpPr>
        <p:spPr>
          <a:xfrm>
            <a:off x="758145" y="10046247"/>
            <a:ext cx="671934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50" b="1" dirty="0">
                <a:solidFill>
                  <a:srgbClr val="002C72"/>
                </a:solidFill>
              </a:rPr>
              <a:t>Para un </a:t>
            </a:r>
            <a:r>
              <a:rPr lang="en-US" sz="4850" b="1" dirty="0" err="1">
                <a:solidFill>
                  <a:srgbClr val="002C72"/>
                </a:solidFill>
              </a:rPr>
              <a:t>futuro</a:t>
            </a:r>
            <a:r>
              <a:rPr lang="en-US" sz="4850" b="1" dirty="0">
                <a:solidFill>
                  <a:srgbClr val="002C72"/>
                </a:solidFill>
              </a:rPr>
              <a:t> </a:t>
            </a:r>
            <a:r>
              <a:rPr lang="en-US" sz="4850" b="1" dirty="0" err="1">
                <a:solidFill>
                  <a:srgbClr val="002C72"/>
                </a:solidFill>
              </a:rPr>
              <a:t>saludable</a:t>
            </a:r>
            <a:endParaRPr lang="en-US" sz="4850" b="1" dirty="0">
              <a:solidFill>
                <a:srgbClr val="002C72"/>
              </a:solidFill>
            </a:endParaRPr>
          </a:p>
        </p:txBody>
      </p:sp>
      <p:sp>
        <p:nvSpPr>
          <p:cNvPr id="31" name="Libres de plomo">
            <a:extLst>
              <a:ext uri="{FF2B5EF4-FFF2-40B4-BE49-F238E27FC236}">
                <a16:creationId xmlns:a16="http://schemas.microsoft.com/office/drawing/2014/main" id="{396BD6EE-412C-4B08-9CE7-F35CAF590FD3}"/>
              </a:ext>
            </a:extLst>
          </p:cNvPr>
          <p:cNvSpPr txBox="1"/>
          <p:nvPr/>
        </p:nvSpPr>
        <p:spPr>
          <a:xfrm>
            <a:off x="0" y="9071246"/>
            <a:ext cx="82105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0" b="1" dirty="0" err="1">
                <a:solidFill>
                  <a:srgbClr val="002C72"/>
                </a:solidFill>
                <a:latin typeface="Myriad Pro" panose="020B0503030403020204" pitchFamily="34" charset="0"/>
              </a:rPr>
              <a:t>Libres</a:t>
            </a:r>
            <a:r>
              <a:rPr lang="en-US" sz="7000" b="1" dirty="0">
                <a:solidFill>
                  <a:srgbClr val="002C72"/>
                </a:solidFill>
                <a:latin typeface="Myriad Pro" panose="020B0503030403020204" pitchFamily="34" charset="0"/>
              </a:rPr>
              <a:t> de </a:t>
            </a:r>
            <a:r>
              <a:rPr lang="en-US" sz="7000" b="1" dirty="0" err="1">
                <a:solidFill>
                  <a:srgbClr val="002C72"/>
                </a:solidFill>
                <a:latin typeface="Myriad Pro" panose="020B0503030403020204" pitchFamily="34" charset="0"/>
              </a:rPr>
              <a:t>plomo</a:t>
            </a:r>
            <a:endParaRPr lang="en-US" sz="7000" b="1" dirty="0">
              <a:solidFill>
                <a:srgbClr val="002C72"/>
              </a:solidFill>
              <a:latin typeface="Myriad Pro" panose="020B0503030403020204" pitchFamily="34" charset="0"/>
            </a:endParaRPr>
          </a:p>
        </p:txBody>
      </p:sp>
      <p:sp>
        <p:nvSpPr>
          <p:cNvPr id="30" name="Niños">
            <a:extLst>
              <a:ext uri="{FF2B5EF4-FFF2-40B4-BE49-F238E27FC236}">
                <a16:creationId xmlns:a16="http://schemas.microsoft.com/office/drawing/2014/main" id="{E2000CAC-0E37-4286-BB2D-6E4102DD0498}"/>
              </a:ext>
            </a:extLst>
          </p:cNvPr>
          <p:cNvSpPr txBox="1"/>
          <p:nvPr/>
        </p:nvSpPr>
        <p:spPr>
          <a:xfrm>
            <a:off x="228599" y="6633811"/>
            <a:ext cx="7772401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0" b="1" dirty="0" err="1">
                <a:solidFill>
                  <a:srgbClr val="002C72"/>
                </a:solidFill>
                <a:latin typeface="Myriad Pro" panose="020B0503030403020204" pitchFamily="34" charset="0"/>
              </a:rPr>
              <a:t>Niños</a:t>
            </a:r>
            <a:endParaRPr lang="en-US" sz="20000" b="1" dirty="0">
              <a:solidFill>
                <a:srgbClr val="002C72"/>
              </a:solidFill>
              <a:latin typeface="Myriad Pro" panose="020B0503030403020204" pitchFamily="34" charset="0"/>
            </a:endParaRP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FFB3B04A-5362-412F-911B-75BD7237B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-1274349"/>
            <a:ext cx="12344400" cy="1078409"/>
          </a:xfrm>
        </p:spPr>
        <p:txBody>
          <a:bodyPr/>
          <a:lstStyle/>
          <a:p>
            <a:r>
              <a:rPr lang="en-US" dirty="0"/>
              <a:t>Lead Free Kids Poster 2018</a:t>
            </a:r>
          </a:p>
        </p:txBody>
      </p:sp>
    </p:spTree>
    <p:extLst>
      <p:ext uri="{BB962C8B-B14F-4D97-AF65-F5344CB8AC3E}">
        <p14:creationId xmlns:p14="http://schemas.microsoft.com/office/powerpoint/2010/main" val="85597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45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</vt:lpstr>
      <vt:lpstr>Myriad Pro</vt:lpstr>
      <vt:lpstr>Office Theme</vt:lpstr>
      <vt:lpstr>Lead Free Kids Poster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Molnar, Stephen A</dc:creator>
  <cp:lastModifiedBy>Drake, Debby A</cp:lastModifiedBy>
  <cp:revision>13</cp:revision>
  <dcterms:created xsi:type="dcterms:W3CDTF">2018-10-04T18:51:58Z</dcterms:created>
  <dcterms:modified xsi:type="dcterms:W3CDTF">2018-10-09T17:40:00Z</dcterms:modified>
</cp:coreProperties>
</file>