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366C"/>
    <a:srgbClr val="F5A81A"/>
    <a:srgbClr val="1E75A9"/>
    <a:srgbClr val="1C9742"/>
    <a:srgbClr val="ED2C26"/>
    <a:srgbClr val="5A91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55" autoAdjust="0"/>
    <p:restoredTop sz="96400" autoAdjust="0"/>
  </p:normalViewPr>
  <p:slideViewPr>
    <p:cSldViewPr snapToGrid="0" showGuides="1">
      <p:cViewPr>
        <p:scale>
          <a:sx n="200" d="100"/>
          <a:sy n="200" d="100"/>
        </p:scale>
        <p:origin x="444" y="-225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513ADE-9F14-4A41-94BF-4D4D5B106EEE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71384-9630-4B5E-B6FE-B15F2A0B8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601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771384-9630-4B5E-B6FE-B15F2A0B8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35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AAF5DE0E-87AF-4B72-A43A-02820F08C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6" y="896"/>
            <a:ext cx="7771707" cy="10056608"/>
          </a:xfrm>
          <a:prstGeom prst="rect">
            <a:avLst/>
          </a:prstGeom>
        </p:spPr>
      </p:pic>
      <p:sp>
        <p:nvSpPr>
          <p:cNvPr id="30" name="Title 1">
            <a:extLst>
              <a:ext uri="{FF2B5EF4-FFF2-40B4-BE49-F238E27FC236}">
                <a16:creationId xmlns:a16="http://schemas.microsoft.com/office/drawing/2014/main" id="{D7F85672-ED58-4CDF-A372-F08B0F4FC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3276" y="1098660"/>
            <a:ext cx="3492131" cy="554776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5A81A"/>
                </a:solidFill>
                <a:latin typeface="Lucida Sans" panose="020B0602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9130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6055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13" Type="http://schemas.openxmlformats.org/officeDocument/2006/relationships/image" Target="../media/image12.jpg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12" Type="http://schemas.openxmlformats.org/officeDocument/2006/relationships/image" Target="../media/image11.jp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5" Type="http://schemas.openxmlformats.org/officeDocument/2006/relationships/image" Target="../media/image14.jpg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Relationship Id="rId1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25 إلى 31 أكتوبر 2020">
            <a:extLst>
              <a:ext uri="{FF2B5EF4-FFF2-40B4-BE49-F238E27FC236}">
                <a16:creationId xmlns:a16="http://schemas.microsoft.com/office/drawing/2014/main" id="{F902B500-8ECA-4098-BB48-6335EF5F8A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4681" y="1465026"/>
            <a:ext cx="3530588" cy="28878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3E1CE14-42DE-4184-A48A-BFC7F9CF203A}"/>
              </a:ext>
            </a:extLst>
          </p:cNvPr>
          <p:cNvSpPr txBox="1"/>
          <p:nvPr/>
        </p:nvSpPr>
        <p:spPr>
          <a:xfrm>
            <a:off x="3918132" y="1386811"/>
            <a:ext cx="8341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2020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531302D-935B-4E87-A755-5A5E91A768B8}"/>
              </a:ext>
            </a:extLst>
          </p:cNvPr>
          <p:cNvSpPr txBox="1"/>
          <p:nvPr/>
        </p:nvSpPr>
        <p:spPr>
          <a:xfrm>
            <a:off x="6313272" y="1386811"/>
            <a:ext cx="458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31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872BA62-E998-4BBB-A8E7-188BAE692AD3}"/>
              </a:ext>
            </a:extLst>
          </p:cNvPr>
          <p:cNvSpPr txBox="1"/>
          <p:nvPr/>
        </p:nvSpPr>
        <p:spPr>
          <a:xfrm>
            <a:off x="6946890" y="1386811"/>
            <a:ext cx="458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25</a:t>
            </a:r>
          </a:p>
        </p:txBody>
      </p:sp>
      <p:pic>
        <p:nvPicPr>
          <p:cNvPr id="20" name="Picture 19" descr="سبوع الحملة القومیة لمنع &#10;التسمم بالرصاص">
            <a:extLst>
              <a:ext uri="{FF2B5EF4-FFF2-40B4-BE49-F238E27FC236}">
                <a16:creationId xmlns:a16="http://schemas.microsoft.com/office/drawing/2014/main" id="{F07CD5D1-F256-4EAE-B5D7-C82960345C5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7"/>
          <a:stretch/>
        </p:blipFill>
        <p:spPr>
          <a:xfrm>
            <a:off x="3683243" y="1927876"/>
            <a:ext cx="4007432" cy="120261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8BFB360B-E55D-4F1D-B86A-B97112E3903A}"/>
              </a:ext>
            </a:extLst>
          </p:cNvPr>
          <p:cNvSpPr txBox="1"/>
          <p:nvPr/>
        </p:nvSpPr>
        <p:spPr>
          <a:xfrm>
            <a:off x="6467480" y="2967745"/>
            <a:ext cx="1180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chemeClr val="bg1"/>
                </a:solidFill>
              </a:rPr>
              <a:t>2020</a:t>
            </a:r>
          </a:p>
        </p:txBody>
      </p:sp>
      <p:pic>
        <p:nvPicPr>
          <p:cNvPr id="18" name="Graphic 17" descr="علامة الاطفال بلا التعرض للرصاص من اجل مستقبل ينعمون في الصحة">
            <a:extLst>
              <a:ext uri="{FF2B5EF4-FFF2-40B4-BE49-F238E27FC236}">
                <a16:creationId xmlns:a16="http://schemas.microsoft.com/office/drawing/2014/main" id="{7E700EEA-0EA6-4957-84D6-C5434524835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6367" y="863265"/>
            <a:ext cx="2975020" cy="1964968"/>
          </a:xfrm>
          <a:prstGeom prst="rect">
            <a:avLst/>
          </a:prstGeom>
        </p:spPr>
      </p:pic>
      <p:pic>
        <p:nvPicPr>
          <p:cNvPr id="23" name="Picture 22" descr="علامة الأوراق">
            <a:extLst>
              <a:ext uri="{FF2B5EF4-FFF2-40B4-BE49-F238E27FC236}">
                <a16:creationId xmlns:a16="http://schemas.microsoft.com/office/drawing/2014/main" id="{6A04BF05-7182-425B-B025-9268FDA0CB1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4861" y="4321226"/>
            <a:ext cx="1264600" cy="12646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10525AE-628B-444E-BCF8-D937EBE11D9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6325" y="4781538"/>
            <a:ext cx="1520276" cy="361962"/>
          </a:xfrm>
          <a:prstGeom prst="rect">
            <a:avLst/>
          </a:prstGeom>
        </p:spPr>
      </p:pic>
      <p:pic>
        <p:nvPicPr>
          <p:cNvPr id="25" name="Picture 24" descr="علامة عن منزل">
            <a:extLst>
              <a:ext uri="{FF2B5EF4-FFF2-40B4-BE49-F238E27FC236}">
                <a16:creationId xmlns:a16="http://schemas.microsoft.com/office/drawing/2014/main" id="{D3BFBB63-1750-4EAE-B5CB-3335872A47B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95" y="5539312"/>
            <a:ext cx="1242133" cy="124213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FB4D853-84F3-488D-974E-9A335078047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6324" y="6022981"/>
            <a:ext cx="1520277" cy="332600"/>
          </a:xfrm>
          <a:prstGeom prst="rect">
            <a:avLst/>
          </a:prstGeom>
        </p:spPr>
      </p:pic>
      <p:pic>
        <p:nvPicPr>
          <p:cNvPr id="27" name="Picture 26" descr="علامة عن طفل ">
            <a:extLst>
              <a:ext uri="{FF2B5EF4-FFF2-40B4-BE49-F238E27FC236}">
                <a16:creationId xmlns:a16="http://schemas.microsoft.com/office/drawing/2014/main" id="{3A65C033-5BE0-415D-BF16-7C36CD9930C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652" y="6734930"/>
            <a:ext cx="1271019" cy="1271019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EDF9DEF-17C5-4D0F-9428-8CA1FD5B202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6325" y="7200457"/>
            <a:ext cx="1520274" cy="347868"/>
          </a:xfrm>
          <a:prstGeom prst="rect">
            <a:avLst/>
          </a:prstGeom>
        </p:spPr>
      </p:pic>
      <p:sp>
        <p:nvSpPr>
          <p:cNvPr id="16" name="Title 15">
            <a:extLst>
              <a:ext uri="{FF2B5EF4-FFF2-40B4-BE49-F238E27FC236}">
                <a16:creationId xmlns:a16="http://schemas.microsoft.com/office/drawing/2014/main" id="{FB17DC2D-9CDA-4378-9FA4-EF1993730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243" y="8322731"/>
            <a:ext cx="3970159" cy="420436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1800" b="1" spc="50" dirty="0">
                <a:solidFill>
                  <a:schemeClr val="bg1"/>
                </a:solidFill>
              </a:rPr>
              <a:t>#NLPPW2020  #</a:t>
            </a:r>
            <a:r>
              <a:rPr lang="en-US" sz="1800" b="1" spc="50" dirty="0" err="1">
                <a:solidFill>
                  <a:schemeClr val="bg1"/>
                </a:solidFill>
              </a:rPr>
              <a:t>LeadFreeKids</a:t>
            </a:r>
            <a:endParaRPr lang="en-US" sz="1800" b="1" spc="50" dirty="0">
              <a:solidFill>
                <a:schemeClr val="bg1"/>
              </a:solidFill>
            </a:endParaRPr>
          </a:p>
        </p:txBody>
      </p:sp>
      <p:pic>
        <p:nvPicPr>
          <p:cNvPr id="29" name="Picture 28" descr="علامة عن وكالة حماية البيئة">
            <a:extLst>
              <a:ext uri="{FF2B5EF4-FFF2-40B4-BE49-F238E27FC236}">
                <a16:creationId xmlns:a16="http://schemas.microsoft.com/office/drawing/2014/main" id="{F892AF30-3E8E-4763-BDE3-0B6FF9A9A4B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848" y="8918369"/>
            <a:ext cx="993648" cy="460248"/>
          </a:xfrm>
          <a:prstGeom prst="rect">
            <a:avLst/>
          </a:prstGeom>
        </p:spPr>
      </p:pic>
      <p:pic>
        <p:nvPicPr>
          <p:cNvPr id="35" name="Picture 34" descr="علامة عن دائرة الإسكان والتنمية الحضرية">
            <a:extLst>
              <a:ext uri="{FF2B5EF4-FFF2-40B4-BE49-F238E27FC236}">
                <a16:creationId xmlns:a16="http://schemas.microsoft.com/office/drawing/2014/main" id="{BD6E9012-74A6-43E5-B496-9AD9EA7A2FE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351" y="8840645"/>
            <a:ext cx="670560" cy="615696"/>
          </a:xfrm>
          <a:prstGeom prst="rect">
            <a:avLst/>
          </a:prstGeom>
        </p:spPr>
      </p:pic>
      <p:pic>
        <p:nvPicPr>
          <p:cNvPr id="33" name="Picture 32" descr="المكتب لالرصاص المخاطر و بيوت الصحي">
            <a:extLst>
              <a:ext uri="{FF2B5EF4-FFF2-40B4-BE49-F238E27FC236}">
                <a16:creationId xmlns:a16="http://schemas.microsoft.com/office/drawing/2014/main" id="{51840FCA-C611-4D11-8C7C-6E4048A6C7E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3873" y="8831501"/>
            <a:ext cx="633984" cy="633984"/>
          </a:xfrm>
          <a:prstGeom prst="rect">
            <a:avLst/>
          </a:prstGeom>
        </p:spPr>
      </p:pic>
      <p:pic>
        <p:nvPicPr>
          <p:cNvPr id="39" name="Picture 38" descr="علامة عن دائرة الصحة والخدمات الإنسانية&#10;">
            <a:extLst>
              <a:ext uri="{FF2B5EF4-FFF2-40B4-BE49-F238E27FC236}">
                <a16:creationId xmlns:a16="http://schemas.microsoft.com/office/drawing/2014/main" id="{40E25327-F52E-4050-AA5C-8DBB68F33FA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918" y="8820833"/>
            <a:ext cx="652272" cy="655320"/>
          </a:xfrm>
          <a:prstGeom prst="rect">
            <a:avLst/>
          </a:prstGeom>
        </p:spPr>
      </p:pic>
      <p:pic>
        <p:nvPicPr>
          <p:cNvPr id="37" name="Picture 36" descr="علامة عن مركز السيطرة على الأمراض">
            <a:extLst>
              <a:ext uri="{FF2B5EF4-FFF2-40B4-BE49-F238E27FC236}">
                <a16:creationId xmlns:a16="http://schemas.microsoft.com/office/drawing/2014/main" id="{218F17A3-0DF0-4645-9E53-FCA7BDECBB0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217" y="8817785"/>
            <a:ext cx="880872" cy="661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212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1E088FA68B8D4BB57461763A47F1F8" ma:contentTypeVersion="36" ma:contentTypeDescription="Create a new document." ma:contentTypeScope="" ma:versionID="8fde82b573489aae265209c5574f45cf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fecc2597-e8fd-4279-ac06-bd7c891938be" xmlns:ns6="6408b95a-4633-4e9c-bd13-86181e6768eb" targetNamespace="http://schemas.microsoft.com/office/2006/metadata/properties" ma:root="true" ma:fieldsID="6b00e1f8f39c4eda368f4b614bc762cc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fecc2597-e8fd-4279-ac06-bd7c891938be"/>
    <xsd:import namespace="6408b95a-4633-4e9c-bd13-86181e6768eb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2:e3f09c3df709400db2417a7161762d62" minOccurs="0"/>
                <xsd:element ref="ns5:SharedWithUsers" minOccurs="0"/>
                <xsd:element ref="ns5:SharedWithDetails" minOccurs="0"/>
                <xsd:element ref="ns6:MediaServiceMetadata" minOccurs="0"/>
                <xsd:element ref="ns6:MediaServiceFastMetadata" minOccurs="0"/>
                <xsd:element ref="ns6:MediaServiceDateTaken" minOccurs="0"/>
                <xsd:element ref="ns6:MediaServiceAutoTags" minOccurs="0"/>
                <xsd:element ref="ns6:MediaServiceOCR" minOccurs="0"/>
                <xsd:element ref="ns6:MediaServiceEventHashCode" minOccurs="0"/>
                <xsd:element ref="ns6:MediaServiceGenerationTime" minOccurs="0"/>
                <xsd:element ref="ns6:MediaServiceLocation" minOccurs="0"/>
                <xsd:element ref="ns1:_ip_UnifiedCompliancePolicyProperties" minOccurs="0"/>
                <xsd:element ref="ns1:_ip_UnifiedCompliancePolicyUIAction" minOccurs="0"/>
                <xsd:element ref="ns6:MediaServiceAutoKeyPoints" minOccurs="0"/>
                <xsd:element ref="ns6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  <xsd:element name="_ip_UnifiedCompliancePolicyProperties" ma:index="3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4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description="" ma:hidden="true" ma:list="{160cad11-562a-4490-8456-b2fd6f157897}" ma:internalName="TaxCatchAllLabel" ma:readOnly="true" ma:showField="CatchAllDataLabel" ma:web="fecc2597-e8fd-4279-ac06-bd7c891938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description="" ma:hidden="true" ma:list="{160cad11-562a-4490-8456-b2fd6f157897}" ma:internalName="TaxCatchAll" ma:showField="CatchAllData" ma:web="fecc2597-e8fd-4279-ac06-bd7c891938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3f09c3df709400db2417a7161762d62" ma:index="28" nillable="true" ma:taxonomy="true" ma:internalName="e3f09c3df709400db2417a7161762d62" ma:taxonomyFieldName="EPA_x0020_Subject" ma:displayName="EPA Subject" ma:readOnly="false" ma:default="" ma:fieldId="{e3f09c3d-f709-400d-b241-7a7161762d62}" ma:taxonomyMulti="true" ma:sspId="29f62856-1543-49d4-a736-4569d363f533" ma:termSetId="7a3d4ae0-7e62-45a2-a406-c6a8a6a8eee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cc2597-e8fd-4279-ac06-bd7c891938be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08b95a-4633-4e9c-bd13-86181e6768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4" nillable="true" ma:displayName="MediaServiceAutoTags" ma:internalName="MediaServiceAutoTags" ma:readOnly="true">
      <xsd:simpleType>
        <xsd:restriction base="dms:Text"/>
      </xsd:simpleType>
    </xsd:element>
    <xsd:element name="MediaServiceOCR" ma:index="3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38" nillable="true" ma:displayName="Location" ma:internalName="MediaServiceLocation" ma:readOnly="true">
      <xsd:simpleType>
        <xsd:restriction base="dms:Text"/>
      </xsd:simpleType>
    </xsd:element>
    <xsd:element name="MediaServiceAutoKeyPoints" ma:index="4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cord xmlns="4ffa91fb-a0ff-4ac5-b2db-65c790d184a4">Shared</Record>
    <Language xmlns="http://schemas.microsoft.com/sharepoint/v3">English</Language>
    <Document_x0020_Creation_x0020_Date xmlns="4ffa91fb-a0ff-4ac5-b2db-65c790d184a4">2020-05-29T08:39:17+00:00</Document_x0020_Creation_x0020_Date>
    <_Source xmlns="http://schemas.microsoft.com/sharepoint/v3/fields" xsi:nil="true"/>
    <_ip_UnifiedCompliancePolicyUIAction xmlns="http://schemas.microsoft.com/sharepoint/v3" xsi:nil="true"/>
    <j747ac98061d40f0aa7bd47e1db5675d xmlns="4ffa91fb-a0ff-4ac5-b2db-65c790d184a4">
      <Terms xmlns="http://schemas.microsoft.com/office/infopath/2007/PartnerControls"/>
    </j747ac98061d40f0aa7bd47e1db5675d>
    <e3f09c3df709400db2417a7161762d62 xmlns="4ffa91fb-a0ff-4ac5-b2db-65c790d184a4">
      <Terms xmlns="http://schemas.microsoft.com/office/infopath/2007/PartnerControls"/>
    </e3f09c3df709400db2417a7161762d62>
    <External_x0020_Contributor xmlns="4ffa91fb-a0ff-4ac5-b2db-65c790d184a4" xsi:nil="true"/>
    <TaxKeywordTaxHTField xmlns="4ffa91fb-a0ff-4ac5-b2db-65c790d184a4">
      <Terms xmlns="http://schemas.microsoft.com/office/infopath/2007/PartnerControls"/>
    </TaxKeywordTaxHTField>
    <_ip_UnifiedCompliancePolicyProperties xmlns="http://schemas.microsoft.com/sharepoint/v3" xsi:nil="true"/>
    <Rights xmlns="4ffa91fb-a0ff-4ac5-b2db-65c790d184a4" xsi:nil="true"/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/>
  </documentManagement>
</p:properties>
</file>

<file path=customXml/itemProps1.xml><?xml version="1.0" encoding="utf-8"?>
<ds:datastoreItem xmlns:ds="http://schemas.openxmlformats.org/officeDocument/2006/customXml" ds:itemID="{D4E9FDDB-94EB-4C02-A439-4189EAD737EB}"/>
</file>

<file path=customXml/itemProps2.xml><?xml version="1.0" encoding="utf-8"?>
<ds:datastoreItem xmlns:ds="http://schemas.openxmlformats.org/officeDocument/2006/customXml" ds:itemID="{D828CFA8-8D49-41E1-A769-30258862E396}"/>
</file>

<file path=customXml/itemProps3.xml><?xml version="1.0" encoding="utf-8"?>
<ds:datastoreItem xmlns:ds="http://schemas.openxmlformats.org/officeDocument/2006/customXml" ds:itemID="{E9E80DD6-D7CF-46CA-B82C-E61F9347BF18}"/>
</file>

<file path=customXml/itemProps4.xml><?xml version="1.0" encoding="utf-8"?>
<ds:datastoreItem xmlns:ds="http://schemas.openxmlformats.org/officeDocument/2006/customXml" ds:itemID="{6567471A-EC60-4207-87C4-A2EC6AF0E2AC}"/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9</Words>
  <Application>Microsoft Office PowerPoint</Application>
  <PresentationFormat>Custom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Lucida Sans</vt:lpstr>
      <vt:lpstr>Office Theme</vt:lpstr>
      <vt:lpstr>#NLPPW2020  #LeadFreeKids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Drake, Debby A</dc:creator>
  <cp:lastModifiedBy>Drake, Debby A</cp:lastModifiedBy>
  <cp:revision>33</cp:revision>
  <dcterms:created xsi:type="dcterms:W3CDTF">2019-07-18T17:17:21Z</dcterms:created>
  <dcterms:modified xsi:type="dcterms:W3CDTF">2020-05-28T14:16:09Z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0x010100AB1E088FA68B8D4BB57461763A47F1F8</vt:lpwstr>
  </property>
  <property fmtid="{D5CDD505-2E9C-101B-9397-08002B2CF9AE}" pid="3" name="TaxKeyword">
    <vt:lpwstr/>
  </property>
</Properties>
</file>