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66C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 autoAdjust="0"/>
    <p:restoredTop sz="96400" autoAdjust="0"/>
  </p:normalViewPr>
  <p:slideViewPr>
    <p:cSldViewPr snapToGrid="0" showGuides="1">
      <p:cViewPr varScale="1">
        <p:scale>
          <a:sx n="56" d="100"/>
          <a:sy n="56" d="100"/>
        </p:scale>
        <p:origin x="2957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AF5DE0E-87AF-4B72-A43A-02820F08C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" y="896"/>
            <a:ext cx="7771707" cy="10056608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276" y="1098660"/>
            <a:ext cx="3492131" cy="55477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56DB0F4F-842C-4226-A82A-BFD693C6F581}"/>
              </a:ext>
            </a:extLst>
          </p:cNvPr>
          <p:cNvSpPr txBox="1"/>
          <p:nvPr/>
        </p:nvSpPr>
        <p:spPr>
          <a:xfrm>
            <a:off x="3722317" y="1421702"/>
            <a:ext cx="3851754" cy="57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fr-FR" sz="2000" b="1" dirty="0">
                <a:latin typeface="Lucida Sans" panose="020B0602030504020204" pitchFamily="34" charset="0"/>
              </a:rPr>
              <a:t>Du 25 au 31 octobre 2020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A4D3362A-9F15-4B36-A4B3-93189F1A9FFD}"/>
              </a:ext>
            </a:extLst>
          </p:cNvPr>
          <p:cNvSpPr txBox="1"/>
          <p:nvPr/>
        </p:nvSpPr>
        <p:spPr>
          <a:xfrm>
            <a:off x="3722317" y="2056354"/>
            <a:ext cx="4050083" cy="3952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300"/>
              </a:lnSpc>
            </a:pPr>
            <a: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Semaine</a:t>
            </a:r>
            <a:b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</a:br>
            <a: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d’action</a:t>
            </a:r>
          </a:p>
          <a:p>
            <a:pPr>
              <a:lnSpc>
                <a:spcPts val="4300"/>
              </a:lnSpc>
            </a:pPr>
            <a: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nationale pour</a:t>
            </a:r>
          </a:p>
          <a:p>
            <a:pPr>
              <a:lnSpc>
                <a:spcPts val="4300"/>
              </a:lnSpc>
            </a:pPr>
            <a: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la prévention de</a:t>
            </a:r>
          </a:p>
          <a:p>
            <a:pPr>
              <a:lnSpc>
                <a:spcPts val="4300"/>
              </a:lnSpc>
            </a:pPr>
            <a:r>
              <a:rPr lang="fr-FR" sz="3200" b="1" spc="50" dirty="0" err="1">
                <a:solidFill>
                  <a:schemeClr val="bg1"/>
                </a:solidFill>
                <a:latin typeface="Lucida Sans" panose="020B0602030504020204" pitchFamily="34" charset="0"/>
              </a:rPr>
              <a:t>I’intoxication</a:t>
            </a:r>
            <a:endParaRPr lang="fr-FR" sz="3200" b="1" spc="5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>
              <a:lnSpc>
                <a:spcPts val="4300"/>
              </a:lnSpc>
            </a:pPr>
            <a: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au plomb</a:t>
            </a:r>
            <a:b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</a:br>
            <a:r>
              <a:rPr lang="fr-FR" sz="3200" b="1" spc="50" dirty="0">
                <a:solidFill>
                  <a:schemeClr val="bg1"/>
                </a:solidFill>
                <a:latin typeface="Lucida Sans" panose="020B0602030504020204" pitchFamily="34" charset="0"/>
              </a:rPr>
              <a:t>2020</a:t>
            </a:r>
            <a:endParaRPr lang="en-US" sz="3200" b="1" spc="50" baseline="0" dirty="0">
              <a:solidFill>
                <a:schemeClr val="bg1"/>
              </a:solidFill>
              <a:latin typeface="Lucida Sans" panose="020B0602030504020204" pitchFamily="34" charset="0"/>
            </a:endParaRPr>
          </a:p>
        </p:txBody>
      </p:sp>
      <p:pic>
        <p:nvPicPr>
          <p:cNvPr id="2" name="Graphic 1" descr="Logo Enfants sans plomb pour un avenir en santé">
            <a:extLst>
              <a:ext uri="{FF2B5EF4-FFF2-40B4-BE49-F238E27FC236}">
                <a16:creationId xmlns:a16="http://schemas.microsoft.com/office/drawing/2014/main" id="{D6D1D844-105D-441A-83BD-11E651146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4415" y="476183"/>
            <a:ext cx="2569703" cy="3335964"/>
          </a:xfrm>
          <a:prstGeom prst="rect">
            <a:avLst/>
          </a:prstGeom>
        </p:spPr>
      </p:pic>
      <p:pic>
        <p:nvPicPr>
          <p:cNvPr id="23" name="Picture 22" descr="Icône de paperasse">
            <a:extLst>
              <a:ext uri="{FF2B5EF4-FFF2-40B4-BE49-F238E27FC236}">
                <a16:creationId xmlns:a16="http://schemas.microsoft.com/office/drawing/2014/main" id="{6A04BF05-7182-425B-B025-9268FDA0C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861" y="4321226"/>
            <a:ext cx="1264600" cy="12646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1E8F228-EAFA-4DFD-9D84-90AEE0271DA1}"/>
              </a:ext>
            </a:extLst>
          </p:cNvPr>
          <p:cNvSpPr txBox="1"/>
          <p:nvPr/>
        </p:nvSpPr>
        <p:spPr>
          <a:xfrm>
            <a:off x="1689277" y="4671297"/>
            <a:ext cx="1758789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b="1" spc="-150" dirty="0" err="1">
                <a:solidFill>
                  <a:srgbClr val="1E75A9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Comprenezlaréalité</a:t>
            </a:r>
            <a:endParaRPr lang="en-US" sz="2000" b="1" spc="-150" dirty="0">
              <a:solidFill>
                <a:srgbClr val="1E75A9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25" name="Picture 24" descr="Icône de maison">
            <a:extLst>
              <a:ext uri="{FF2B5EF4-FFF2-40B4-BE49-F238E27FC236}">
                <a16:creationId xmlns:a16="http://schemas.microsoft.com/office/drawing/2014/main" id="{D3BFBB63-1750-4EAE-B5CB-3335872A4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5" y="5513554"/>
            <a:ext cx="1242133" cy="12421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E0D6BC4-1EC3-4F9E-B6DB-6A4448A2FFB9}"/>
              </a:ext>
            </a:extLst>
          </p:cNvPr>
          <p:cNvSpPr txBox="1"/>
          <p:nvPr/>
        </p:nvSpPr>
        <p:spPr>
          <a:xfrm>
            <a:off x="1689277" y="5843953"/>
            <a:ext cx="1813778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Faites</a:t>
            </a:r>
            <a:r>
              <a:rPr lang="en-US" sz="20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tester</a:t>
            </a:r>
          </a:p>
          <a:p>
            <a:pPr>
              <a:lnSpc>
                <a:spcPts val="2000"/>
              </a:lnSpc>
            </a:pPr>
            <a:r>
              <a:rPr lang="en-US" sz="20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votre</a:t>
            </a:r>
            <a:r>
              <a:rPr lang="en-US" sz="2000" b="1" spc="-150" dirty="0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</a:t>
            </a:r>
            <a:r>
              <a:rPr lang="en-US" sz="2000" b="1" spc="-150" dirty="0" err="1">
                <a:solidFill>
                  <a:srgbClr val="1C9742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maison</a:t>
            </a:r>
            <a:endParaRPr lang="en-US" sz="2000" b="1" spc="-150" dirty="0">
              <a:solidFill>
                <a:srgbClr val="1C9742"/>
              </a:solidFill>
              <a:latin typeface="Lucida Sans" panose="020B0602030504020204" pitchFamily="34" charset="0"/>
              <a:ea typeface="Adobe Heiti Std R" panose="020B0400000000000000" pitchFamily="34" charset="-128"/>
            </a:endParaRPr>
          </a:p>
        </p:txBody>
      </p:sp>
      <p:pic>
        <p:nvPicPr>
          <p:cNvPr id="27" name="Picture 26" descr="Icône d'enfant">
            <a:extLst>
              <a:ext uri="{FF2B5EF4-FFF2-40B4-BE49-F238E27FC236}">
                <a16:creationId xmlns:a16="http://schemas.microsoft.com/office/drawing/2014/main" id="{3A65C033-5BE0-415D-BF16-7C36CD9930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2" y="6734930"/>
            <a:ext cx="1271019" cy="127101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011DAE8-475A-4F59-B999-603015F11082}"/>
              </a:ext>
            </a:extLst>
          </p:cNvPr>
          <p:cNvSpPr txBox="1"/>
          <p:nvPr/>
        </p:nvSpPr>
        <p:spPr>
          <a:xfrm>
            <a:off x="1689276" y="7028278"/>
            <a:ext cx="1885919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2000" b="1" spc="-150" dirty="0" err="1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Faites</a:t>
            </a:r>
            <a:r>
              <a:rPr lang="en-US" sz="20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tester </a:t>
            </a:r>
            <a:r>
              <a:rPr lang="en-US" sz="2000" b="1" spc="-150" dirty="0" err="1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votre</a:t>
            </a:r>
            <a:r>
              <a:rPr lang="en-US" sz="2000" b="1" spc="-150" dirty="0">
                <a:solidFill>
                  <a:srgbClr val="ED2C26"/>
                </a:solidFill>
                <a:latin typeface="Lucida Sans" panose="020B0602030504020204" pitchFamily="34" charset="0"/>
                <a:ea typeface="Adobe Heiti Std R" panose="020B0400000000000000" pitchFamily="34" charset="-128"/>
              </a:rPr>
              <a:t> enfant</a:t>
            </a: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243" y="8322731"/>
            <a:ext cx="3970159" cy="4204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800" b="1" spc="50" dirty="0">
                <a:solidFill>
                  <a:schemeClr val="bg1"/>
                </a:solidFill>
              </a:rPr>
              <a:t>#NLPPW2020  #</a:t>
            </a:r>
            <a:r>
              <a:rPr lang="en-US" sz="1800" b="1" spc="50" dirty="0" err="1">
                <a:solidFill>
                  <a:schemeClr val="bg1"/>
                </a:solidFill>
              </a:rPr>
              <a:t>LeadFreeKids</a:t>
            </a:r>
            <a:endParaRPr lang="en-US" sz="1800" b="1" spc="50" dirty="0">
              <a:solidFill>
                <a:schemeClr val="bg1"/>
              </a:solidFill>
            </a:endParaRPr>
          </a:p>
        </p:txBody>
      </p:sp>
      <p:pic>
        <p:nvPicPr>
          <p:cNvPr id="29" name="Picture 28" descr="Logo EPA">
            <a:extLst>
              <a:ext uri="{FF2B5EF4-FFF2-40B4-BE49-F238E27FC236}">
                <a16:creationId xmlns:a16="http://schemas.microsoft.com/office/drawing/2014/main" id="{F892AF30-3E8E-4763-BDE3-0B6FF9A9A4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48" y="8918369"/>
            <a:ext cx="993648" cy="460248"/>
          </a:xfrm>
          <a:prstGeom prst="rect">
            <a:avLst/>
          </a:prstGeom>
        </p:spPr>
      </p:pic>
      <p:pic>
        <p:nvPicPr>
          <p:cNvPr id="35" name="Picture 34" descr="Logo du Département du logement et du développement urbain">
            <a:extLst>
              <a:ext uri="{FF2B5EF4-FFF2-40B4-BE49-F238E27FC236}">
                <a16:creationId xmlns:a16="http://schemas.microsoft.com/office/drawing/2014/main" id="{BD6E9012-74A6-43E5-B496-9AD9EA7A2F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351" y="8840645"/>
            <a:ext cx="670560" cy="615696"/>
          </a:xfrm>
          <a:prstGeom prst="rect">
            <a:avLst/>
          </a:prstGeom>
        </p:spPr>
      </p:pic>
      <p:pic>
        <p:nvPicPr>
          <p:cNvPr id="33" name="Picture 32" descr="Logo du Bureau de contrôle des risques liés au plomb et de maisons saines">
            <a:extLst>
              <a:ext uri="{FF2B5EF4-FFF2-40B4-BE49-F238E27FC236}">
                <a16:creationId xmlns:a16="http://schemas.microsoft.com/office/drawing/2014/main" id="{51840FCA-C611-4D11-8C7C-6E4048A6C7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873" y="8831501"/>
            <a:ext cx="633984" cy="633984"/>
          </a:xfrm>
          <a:prstGeom prst="rect">
            <a:avLst/>
          </a:prstGeom>
        </p:spPr>
      </p:pic>
      <p:pic>
        <p:nvPicPr>
          <p:cNvPr id="39" name="Picture 38" descr="Logo du ministère de la Santé et des Services sociaux&#10;">
            <a:extLst>
              <a:ext uri="{FF2B5EF4-FFF2-40B4-BE49-F238E27FC236}">
                <a16:creationId xmlns:a16="http://schemas.microsoft.com/office/drawing/2014/main" id="{40E25327-F52E-4050-AA5C-8DBB68F33F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18" y="8820833"/>
            <a:ext cx="652272" cy="655320"/>
          </a:xfrm>
          <a:prstGeom prst="rect">
            <a:avLst/>
          </a:prstGeom>
        </p:spPr>
      </p:pic>
      <p:pic>
        <p:nvPicPr>
          <p:cNvPr id="37" name="Picture 36" descr="Logo CDC">
            <a:extLst>
              <a:ext uri="{FF2B5EF4-FFF2-40B4-BE49-F238E27FC236}">
                <a16:creationId xmlns:a16="http://schemas.microsoft.com/office/drawing/2014/main" id="{218F17A3-0DF0-4645-9E53-FCA7BDECBB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17" y="8817785"/>
            <a:ext cx="880872" cy="66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2020-05-27T14:29:03+00:00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national</TermName>
          <TermId xmlns="http://schemas.microsoft.com/office/infopath/2007/PartnerControls">088f2791-9fa1-4b6c-a439-6f9b7f1b6ea0</TermId>
        </TermInfo>
        <TermInfo xmlns="http://schemas.microsoft.com/office/infopath/2007/PartnerControls">
          <TermName xmlns="http://schemas.microsoft.com/office/infopath/2007/PartnerControls">Lead Poisoning Prevention Week</TermName>
          <TermId xmlns="http://schemas.microsoft.com/office/infopath/2007/PartnerControls">9bdb7ef0-3ee1-4493-b8bb-d0f489f447e9</TermId>
        </TermInfo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124bbf33-fd71-4f7e-b24a-73a249152fe4</TermId>
        </TermInfo>
      </Terms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>
      <Value>474</Value>
      <Value>1171</Value>
      <Value>1170</Value>
    </TaxCatchAll>
  </documentManagement>
</p:properties>
</file>

<file path=customXml/itemProps1.xml><?xml version="1.0" encoding="utf-8"?>
<ds:datastoreItem xmlns:ds="http://schemas.openxmlformats.org/officeDocument/2006/customXml" ds:itemID="{0C0F269A-BC79-4BD6-B5F0-F2ADC51EFE98}"/>
</file>

<file path=customXml/itemProps2.xml><?xml version="1.0" encoding="utf-8"?>
<ds:datastoreItem xmlns:ds="http://schemas.openxmlformats.org/officeDocument/2006/customXml" ds:itemID="{E981F105-DE08-4BB3-BC05-C47343257AF0}"/>
</file>

<file path=customXml/itemProps3.xml><?xml version="1.0" encoding="utf-8"?>
<ds:datastoreItem xmlns:ds="http://schemas.openxmlformats.org/officeDocument/2006/customXml" ds:itemID="{01DED0FB-7C74-4D00-AAFB-16B3FF9BD616}"/>
</file>

<file path=customXml/itemProps4.xml><?xml version="1.0" encoding="utf-8"?>
<ds:datastoreItem xmlns:ds="http://schemas.openxmlformats.org/officeDocument/2006/customXml" ds:itemID="{64D07B83-6A86-4906-BE1E-214EB0FAB323}"/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32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Lucida Sans</vt:lpstr>
      <vt:lpstr>Office Theme</vt:lpstr>
      <vt:lpstr>#NLPPW2020  #LeadFreeKids</vt:lpstr>
    </vt:vector>
  </TitlesOfParts>
  <Company>EPA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FLYER - FRENCH - 2020</dc:title>
  <dc:subject>National Lead Poisoning Prevention Week 2020</dc:subject>
  <dc:creator>Drake, Debby A</dc:creator>
  <cp:keywords>National, Lead Poisoning Prevention Week, 2020 </cp:keywords>
  <cp:lastModifiedBy>Elhagmusa, Amira</cp:lastModifiedBy>
  <cp:revision>29</cp:revision>
  <dcterms:created xsi:type="dcterms:W3CDTF">2019-07-18T17:17:21Z</dcterms:created>
  <dcterms:modified xsi:type="dcterms:W3CDTF">2020-05-19T19:57:42Z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>474;#national|088f2791-9fa1-4b6c-a439-6f9b7f1b6ea0;#1171;#Lead Poisoning Prevention Week|9bdb7ef0-3ee1-4493-b8bb-d0f489f447e9;#1170;#2020|124bbf33-fd71-4f7e-b24a-73a249152fe4</vt:lpwstr>
  </property>
</Properties>
</file>