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66C"/>
    <a:srgbClr val="F5A81A"/>
    <a:srgbClr val="1E75A9"/>
    <a:srgbClr val="1C9742"/>
    <a:srgbClr val="ED2C26"/>
    <a:srgbClr val="5A9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5" autoAdjust="0"/>
    <p:restoredTop sz="96400" autoAdjust="0"/>
  </p:normalViewPr>
  <p:slideViewPr>
    <p:cSldViewPr snapToGrid="0" showGuides="1">
      <p:cViewPr varScale="1">
        <p:scale>
          <a:sx n="56" d="100"/>
          <a:sy n="56" d="100"/>
        </p:scale>
        <p:origin x="2957" y="4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AAF5DE0E-87AF-4B72-A43A-02820F08C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" y="896"/>
            <a:ext cx="7771707" cy="10056608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D7F85672-ED58-4CDF-A372-F08B0F4FC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3276" y="1098660"/>
            <a:ext cx="3492131" cy="554776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5A81A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30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05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gif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gif"/><Relationship Id="rId10" Type="http://schemas.openxmlformats.org/officeDocument/2006/relationships/image" Target="../media/image10.jpg"/><Relationship Id="rId4" Type="http://schemas.openxmlformats.org/officeDocument/2006/relationships/image" Target="../media/image4.gif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1">
            <a:extLst>
              <a:ext uri="{FF2B5EF4-FFF2-40B4-BE49-F238E27FC236}">
                <a16:creationId xmlns:a16="http://schemas.microsoft.com/office/drawing/2014/main" id="{41040DB3-DE4A-4511-BB3B-D68053713787}"/>
              </a:ext>
            </a:extLst>
          </p:cNvPr>
          <p:cNvSpPr txBox="1"/>
          <p:nvPr/>
        </p:nvSpPr>
        <p:spPr>
          <a:xfrm>
            <a:off x="3638142" y="1103073"/>
            <a:ext cx="3689937" cy="584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300"/>
              </a:lnSpc>
            </a:pPr>
            <a:r>
              <a:rPr lang="az-Cyrl-AZ" sz="2000" b="1" spc="50" dirty="0">
                <a:latin typeface="Lucida Sans" panose="020B0602030504020204" pitchFamily="34" charset="0"/>
              </a:rPr>
              <a:t>25–31 октября 2020 г.</a:t>
            </a: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3BCCA35D-B501-41BF-B5BB-543598434905}"/>
              </a:ext>
            </a:extLst>
          </p:cNvPr>
          <p:cNvSpPr txBox="1"/>
          <p:nvPr/>
        </p:nvSpPr>
        <p:spPr>
          <a:xfrm>
            <a:off x="3638142" y="1703104"/>
            <a:ext cx="3999030" cy="3952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300"/>
              </a:lnSpc>
            </a:pPr>
            <a:r>
              <a:rPr lang="ru-RU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Национальная неделя</a:t>
            </a:r>
          </a:p>
          <a:p>
            <a:pPr>
              <a:lnSpc>
                <a:spcPts val="4300"/>
              </a:lnSpc>
            </a:pPr>
            <a:r>
              <a:rPr lang="ru-RU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действий по</a:t>
            </a:r>
          </a:p>
          <a:p>
            <a:pPr>
              <a:lnSpc>
                <a:spcPts val="4300"/>
              </a:lnSpc>
            </a:pPr>
            <a:r>
              <a:rPr lang="ru-RU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Предотвращению</a:t>
            </a:r>
          </a:p>
          <a:p>
            <a:pPr>
              <a:lnSpc>
                <a:spcPts val="4300"/>
              </a:lnSpc>
            </a:pPr>
            <a:r>
              <a:rPr lang="ru-RU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отравлений свинцом</a:t>
            </a:r>
            <a:br>
              <a:rPr lang="en-US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</a:br>
            <a:r>
              <a:rPr lang="ru-RU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20</a:t>
            </a:r>
            <a:r>
              <a:rPr lang="en-US" sz="4000" b="1" spc="-150" dirty="0">
                <a:solidFill>
                  <a:schemeClr val="bg1"/>
                </a:solidFill>
                <a:latin typeface="Lucida Sans" panose="020B0602030504020204" pitchFamily="34" charset="0"/>
              </a:rPr>
              <a:t>20</a:t>
            </a:r>
          </a:p>
        </p:txBody>
      </p:sp>
      <p:pic>
        <p:nvPicPr>
          <p:cNvPr id="24" name="Graphic 23" descr="Бессвинцовые дети для здорового будущего логотип">
            <a:extLst>
              <a:ext uri="{FF2B5EF4-FFF2-40B4-BE49-F238E27FC236}">
                <a16:creationId xmlns:a16="http://schemas.microsoft.com/office/drawing/2014/main" id="{439E9FAA-54BC-449F-B8C4-DB8E223DD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633" y="642490"/>
            <a:ext cx="2712776" cy="3121130"/>
          </a:xfrm>
          <a:prstGeom prst="rect">
            <a:avLst/>
          </a:prstGeom>
        </p:spPr>
      </p:pic>
      <p:pic>
        <p:nvPicPr>
          <p:cNvPr id="23" name="Picture 22" descr="Икона документов">
            <a:extLst>
              <a:ext uri="{FF2B5EF4-FFF2-40B4-BE49-F238E27FC236}">
                <a16:creationId xmlns:a16="http://schemas.microsoft.com/office/drawing/2014/main" id="{6A04BF05-7182-425B-B025-9268FDA0C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4861" y="4321226"/>
            <a:ext cx="1264600" cy="12646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3FB579D-FC3A-469C-85FC-45F3621D01D9}"/>
              </a:ext>
            </a:extLst>
          </p:cNvPr>
          <p:cNvSpPr txBox="1"/>
          <p:nvPr/>
        </p:nvSpPr>
        <p:spPr>
          <a:xfrm>
            <a:off x="1731988" y="4648534"/>
            <a:ext cx="18761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az-Cyrl-AZ" sz="2000" b="1" spc="-150" dirty="0">
                <a:solidFill>
                  <a:srgbClr val="1E75A9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Разберитесь в</a:t>
            </a:r>
            <a:r>
              <a:rPr lang="en-US" sz="2000" b="1" spc="-150" dirty="0">
                <a:solidFill>
                  <a:srgbClr val="1E75A9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 </a:t>
            </a:r>
            <a:r>
              <a:rPr lang="az-Cyrl-AZ" sz="2000" b="1" spc="-150" dirty="0">
                <a:solidFill>
                  <a:srgbClr val="1E75A9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фактах</a:t>
            </a:r>
            <a:endParaRPr lang="en-US" sz="2000" b="1" spc="-150" dirty="0">
              <a:solidFill>
                <a:srgbClr val="1E75A9"/>
              </a:solidFill>
              <a:latin typeface="Lucida Sans" panose="020B0602030504020204" pitchFamily="34" charset="0"/>
              <a:ea typeface="Adobe Heiti Std R" panose="020B0400000000000000" pitchFamily="34" charset="-128"/>
            </a:endParaRPr>
          </a:p>
        </p:txBody>
      </p:sp>
      <p:pic>
        <p:nvPicPr>
          <p:cNvPr id="25" name="Picture 24" descr="Икона дома">
            <a:extLst>
              <a:ext uri="{FF2B5EF4-FFF2-40B4-BE49-F238E27FC236}">
                <a16:creationId xmlns:a16="http://schemas.microsoft.com/office/drawing/2014/main" id="{D3BFBB63-1750-4EAE-B5CB-3335872A47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95" y="5526433"/>
            <a:ext cx="1242133" cy="124213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A5B78C4-E254-4C29-A17D-2479185E4565}"/>
              </a:ext>
            </a:extLst>
          </p:cNvPr>
          <p:cNvSpPr txBox="1"/>
          <p:nvPr/>
        </p:nvSpPr>
        <p:spPr>
          <a:xfrm>
            <a:off x="1731988" y="5713532"/>
            <a:ext cx="186121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ru-RU" sz="2000" b="1" spc="-150" dirty="0">
                <a:solidFill>
                  <a:srgbClr val="1C9742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Протестируйте</a:t>
            </a:r>
            <a:endParaRPr lang="en-US" sz="2000" b="1" spc="-150" dirty="0">
              <a:solidFill>
                <a:srgbClr val="1C9742"/>
              </a:solidFill>
              <a:latin typeface="Lucida Sans" panose="020B0602030504020204" pitchFamily="34" charset="0"/>
              <a:ea typeface="Adobe Heiti Std R" panose="020B0400000000000000" pitchFamily="34" charset="-128"/>
            </a:endParaRPr>
          </a:p>
          <a:p>
            <a:pPr>
              <a:lnSpc>
                <a:spcPts val="2100"/>
              </a:lnSpc>
            </a:pPr>
            <a:r>
              <a:rPr lang="ru-RU" sz="2000" b="1" spc="-150" dirty="0">
                <a:solidFill>
                  <a:srgbClr val="1C9742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свой дом </a:t>
            </a:r>
          </a:p>
          <a:p>
            <a:pPr>
              <a:lnSpc>
                <a:spcPts val="2100"/>
              </a:lnSpc>
            </a:pPr>
            <a:r>
              <a:rPr lang="ru-RU" sz="2000" b="1" spc="-150" dirty="0">
                <a:solidFill>
                  <a:srgbClr val="1C9742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на свинец</a:t>
            </a:r>
            <a:endParaRPr lang="en-US" sz="2000" b="1" spc="-150" dirty="0">
              <a:solidFill>
                <a:srgbClr val="1C9742"/>
              </a:solidFill>
              <a:latin typeface="Lucida Sans" panose="020B0602030504020204" pitchFamily="34" charset="0"/>
              <a:ea typeface="Adobe Heiti Std R" panose="020B0400000000000000" pitchFamily="34" charset="-128"/>
            </a:endParaRPr>
          </a:p>
        </p:txBody>
      </p:sp>
      <p:pic>
        <p:nvPicPr>
          <p:cNvPr id="27" name="Picture 26" descr="Икона ребенка">
            <a:extLst>
              <a:ext uri="{FF2B5EF4-FFF2-40B4-BE49-F238E27FC236}">
                <a16:creationId xmlns:a16="http://schemas.microsoft.com/office/drawing/2014/main" id="{3A65C033-5BE0-415D-BF16-7C36CD9930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2" y="6734930"/>
            <a:ext cx="1271019" cy="127101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E07AF41-10DC-4188-9B8C-FEA338CFADC0}"/>
              </a:ext>
            </a:extLst>
          </p:cNvPr>
          <p:cNvSpPr txBox="1"/>
          <p:nvPr/>
        </p:nvSpPr>
        <p:spPr>
          <a:xfrm>
            <a:off x="1731989" y="6956367"/>
            <a:ext cx="177106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ru-RU" sz="2000" b="1" spc="-150" dirty="0">
                <a:solidFill>
                  <a:srgbClr val="ED2C26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Протестируйте</a:t>
            </a:r>
            <a:br>
              <a:rPr lang="en-US" sz="2000" b="1" spc="-150" dirty="0">
                <a:solidFill>
                  <a:srgbClr val="ED2C26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</a:br>
            <a:r>
              <a:rPr lang="ru-RU" sz="2000" b="1" spc="-150" dirty="0">
                <a:solidFill>
                  <a:srgbClr val="ED2C26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своего ребенка</a:t>
            </a:r>
            <a:br>
              <a:rPr lang="en-US" sz="2000" b="1" spc="-150" dirty="0">
                <a:solidFill>
                  <a:srgbClr val="ED2C26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</a:br>
            <a:r>
              <a:rPr lang="ru-RU" sz="2000" b="1" spc="-150" dirty="0">
                <a:solidFill>
                  <a:srgbClr val="ED2C26"/>
                </a:solidFill>
                <a:latin typeface="Lucida Sans" panose="020B0602030504020204" pitchFamily="34" charset="0"/>
                <a:ea typeface="Adobe Heiti Std R" panose="020B0400000000000000" pitchFamily="34" charset="-128"/>
              </a:rPr>
              <a:t>на свинец</a:t>
            </a:r>
            <a:endParaRPr lang="en-US" sz="2000" b="1" spc="-150" dirty="0">
              <a:solidFill>
                <a:srgbClr val="ED2C26"/>
              </a:solidFill>
              <a:latin typeface="Lucida Sans" panose="020B0602030504020204" pitchFamily="34" charset="0"/>
              <a:ea typeface="Adobe Heiti Std R" panose="020B0400000000000000" pitchFamily="34" charset="-128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B17DC2D-9CDA-4378-9FA4-EF199373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243" y="8322731"/>
            <a:ext cx="3970159" cy="42043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1800" b="1" spc="50" dirty="0">
                <a:solidFill>
                  <a:schemeClr val="bg1"/>
                </a:solidFill>
              </a:rPr>
              <a:t>#NLPPW2020  #</a:t>
            </a:r>
            <a:r>
              <a:rPr lang="en-US" sz="1800" b="1" spc="50" dirty="0" err="1">
                <a:solidFill>
                  <a:schemeClr val="bg1"/>
                </a:solidFill>
              </a:rPr>
              <a:t>LeadFreeKids</a:t>
            </a:r>
            <a:endParaRPr lang="en-US" sz="1800" b="1" spc="50" dirty="0">
              <a:solidFill>
                <a:schemeClr val="bg1"/>
              </a:solidFill>
            </a:endParaRPr>
          </a:p>
        </p:txBody>
      </p:sp>
      <p:pic>
        <p:nvPicPr>
          <p:cNvPr id="29" name="Picture 28" descr="Логотип EPA">
            <a:extLst>
              <a:ext uri="{FF2B5EF4-FFF2-40B4-BE49-F238E27FC236}">
                <a16:creationId xmlns:a16="http://schemas.microsoft.com/office/drawing/2014/main" id="{F892AF30-3E8E-4763-BDE3-0B6FF9A9A4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848" y="8918369"/>
            <a:ext cx="993648" cy="460248"/>
          </a:xfrm>
          <a:prstGeom prst="rect">
            <a:avLst/>
          </a:prstGeom>
        </p:spPr>
      </p:pic>
      <p:pic>
        <p:nvPicPr>
          <p:cNvPr id="35" name="Picture 34" descr="Логотип Департамента жилищного строительства и градостроительства">
            <a:extLst>
              <a:ext uri="{FF2B5EF4-FFF2-40B4-BE49-F238E27FC236}">
                <a16:creationId xmlns:a16="http://schemas.microsoft.com/office/drawing/2014/main" id="{BD6E9012-74A6-43E5-B496-9AD9EA7A2FE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351" y="8840645"/>
            <a:ext cx="670560" cy="615696"/>
          </a:xfrm>
          <a:prstGeom prst="rect">
            <a:avLst/>
          </a:prstGeom>
        </p:spPr>
      </p:pic>
      <p:pic>
        <p:nvPicPr>
          <p:cNvPr id="33" name="Picture 32" descr="Логотип Управления по контролю над опасностью и здоровым домам">
            <a:extLst>
              <a:ext uri="{FF2B5EF4-FFF2-40B4-BE49-F238E27FC236}">
                <a16:creationId xmlns:a16="http://schemas.microsoft.com/office/drawing/2014/main" id="{51840FCA-C611-4D11-8C7C-6E4048A6C7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873" y="8831501"/>
            <a:ext cx="633984" cy="633984"/>
          </a:xfrm>
          <a:prstGeom prst="rect">
            <a:avLst/>
          </a:prstGeom>
        </p:spPr>
      </p:pic>
      <p:pic>
        <p:nvPicPr>
          <p:cNvPr id="39" name="Picture 38" descr="Логотип Министерства здравоохранения и социальных служб&#10;">
            <a:extLst>
              <a:ext uri="{FF2B5EF4-FFF2-40B4-BE49-F238E27FC236}">
                <a16:creationId xmlns:a16="http://schemas.microsoft.com/office/drawing/2014/main" id="{40E25327-F52E-4050-AA5C-8DBB68F33F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918" y="8820833"/>
            <a:ext cx="652272" cy="655320"/>
          </a:xfrm>
          <a:prstGeom prst="rect">
            <a:avLst/>
          </a:prstGeom>
        </p:spPr>
      </p:pic>
      <p:pic>
        <p:nvPicPr>
          <p:cNvPr id="37" name="Picture 36" descr="CDC логотип">
            <a:extLst>
              <a:ext uri="{FF2B5EF4-FFF2-40B4-BE49-F238E27FC236}">
                <a16:creationId xmlns:a16="http://schemas.microsoft.com/office/drawing/2014/main" id="{218F17A3-0DF0-4645-9E53-FCA7BDECBB0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217" y="8817785"/>
            <a:ext cx="880872" cy="66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E088FA68B8D4BB57461763A47F1F8" ma:contentTypeVersion="36" ma:contentTypeDescription="Create a new document." ma:contentTypeScope="" ma:versionID="8fde82b573489aae265209c5574f45cf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fecc2597-e8fd-4279-ac06-bd7c891938be" xmlns:ns6="6408b95a-4633-4e9c-bd13-86181e6768eb" targetNamespace="http://schemas.microsoft.com/office/2006/metadata/properties" ma:root="true" ma:fieldsID="6b00e1f8f39c4eda368f4b614bc762cc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fecc2597-e8fd-4279-ac06-bd7c891938be"/>
    <xsd:import namespace="6408b95a-4633-4e9c-bd13-86181e6768eb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OCR" minOccurs="0"/>
                <xsd:element ref="ns6:MediaServiceEventHashCode" minOccurs="0"/>
                <xsd:element ref="ns6:MediaServiceGenerationTime" minOccurs="0"/>
                <xsd:element ref="ns6:MediaServiceLocation" minOccurs="0"/>
                <xsd:element ref="ns1:_ip_UnifiedCompliancePolicyProperties" minOccurs="0"/>
                <xsd:element ref="ns1:_ip_UnifiedCompliancePolicyUIAction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  <xsd:element name="_ip_UnifiedCompliancePolicyProperties" ma:index="3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160cad11-562a-4490-8456-b2fd6f157897}" ma:internalName="TaxCatchAllLabel" ma:readOnly="true" ma:showField="CatchAllDataLabel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160cad11-562a-4490-8456-b2fd6f157897}" ma:internalName="TaxCatchAll" ma:showField="CatchAllData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c2597-e8fd-4279-ac06-bd7c891938be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8b95a-4633-4e9c-bd13-86181e6768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MediaServiceAutoTags" ma:internalName="MediaServiceAutoTags" ma:readOnly="true">
      <xsd:simpleType>
        <xsd:restriction base="dms:Text"/>
      </xsd:simpleType>
    </xsd:element>
    <xsd:element name="MediaServiceOCR" ma:index="3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AutoKeyPoints" ma:index="4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2020-05-27T14:49:00+00:00</Document_x0020_Creation_x0020_Date>
    <_Source xmlns="http://schemas.microsoft.com/sharepoint/v3/fields" xsi:nil="true"/>
    <_ip_UnifiedCompliancePolicyUIAction xmlns="http://schemas.microsoft.com/sharepoint/v3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national</TermName>
          <TermId xmlns="http://schemas.microsoft.com/office/infopath/2007/PartnerControls">088f2791-9fa1-4b6c-a439-6f9b7f1b6ea0</TermId>
        </TermInfo>
        <TermInfo xmlns="http://schemas.microsoft.com/office/infopath/2007/PartnerControls">
          <TermName xmlns="http://schemas.microsoft.com/office/infopath/2007/PartnerControls">Lead Poisoning Prevention Week</TermName>
          <TermId xmlns="http://schemas.microsoft.com/office/infopath/2007/PartnerControls">9bdb7ef0-3ee1-4493-b8bb-d0f489f447e9</TermId>
        </TermInfo>
        <TermInfo xmlns="http://schemas.microsoft.com/office/infopath/2007/PartnerControls">
          <TermName xmlns="http://schemas.microsoft.com/office/infopath/2007/PartnerControls">2020</TermName>
          <TermId xmlns="http://schemas.microsoft.com/office/infopath/2007/PartnerControls">124bbf33-fd71-4f7e-b24a-73a249152fe4</TermId>
        </TermInfo>
      </Terms>
    </TaxKeywordTaxHTField>
    <_ip_UnifiedCompliancePolicyProperties xmlns="http://schemas.microsoft.com/sharepoint/v3" xsi:nil="true"/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>
      <Value>474</Value>
      <Value>1171</Value>
      <Value>1170</Value>
    </TaxCatchAll>
  </documentManagement>
</p:properties>
</file>

<file path=customXml/itemProps1.xml><?xml version="1.0" encoding="utf-8"?>
<ds:datastoreItem xmlns:ds="http://schemas.openxmlformats.org/officeDocument/2006/customXml" ds:itemID="{FA73426F-9555-4D3A-9F1D-22D56F97BA8B}"/>
</file>

<file path=customXml/itemProps2.xml><?xml version="1.0" encoding="utf-8"?>
<ds:datastoreItem xmlns:ds="http://schemas.openxmlformats.org/officeDocument/2006/customXml" ds:itemID="{885A507D-AA53-4F49-A164-83A0BE946F84}"/>
</file>

<file path=customXml/itemProps3.xml><?xml version="1.0" encoding="utf-8"?>
<ds:datastoreItem xmlns:ds="http://schemas.openxmlformats.org/officeDocument/2006/customXml" ds:itemID="{03C7E1AD-246C-46FE-84B6-4CBDEA9A29A5}"/>
</file>

<file path=customXml/itemProps4.xml><?xml version="1.0" encoding="utf-8"?>
<ds:datastoreItem xmlns:ds="http://schemas.openxmlformats.org/officeDocument/2006/customXml" ds:itemID="{013120AB-8AB5-4122-801A-E40D24CB2DB7}"/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34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Lucida Sans</vt:lpstr>
      <vt:lpstr>Office Theme</vt:lpstr>
      <vt:lpstr>#NLPPW2020  #LeadFreeKids</vt:lpstr>
    </vt:vector>
  </TitlesOfParts>
  <Company>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FLYER - RUSSIAN - 2020</dc:title>
  <dc:subject>National Lead Poisoning Prevention Week 2020</dc:subject>
  <dc:creator>Drake, Debby A</dc:creator>
  <cp:keywords>National, Lead Poisoning Prevention Week, 2020 </cp:keywords>
  <cp:lastModifiedBy>Elhagmusa, Amira</cp:lastModifiedBy>
  <cp:revision>29</cp:revision>
  <dcterms:created xsi:type="dcterms:W3CDTF">2019-07-18T17:17:21Z</dcterms:created>
  <dcterms:modified xsi:type="dcterms:W3CDTF">2020-05-19T20:13:12Z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0x010100AB1E088FA68B8D4BB57461763A47F1F8</vt:lpwstr>
  </property>
  <property fmtid="{D5CDD505-2E9C-101B-9397-08002B2CF9AE}" pid="3" name="TaxKeyword">
    <vt:lpwstr>474;#national|088f2791-9fa1-4b6c-a439-6f9b7f1b6ea0;#1171;#Lead Poisoning Prevention Week|9bdb7ef0-3ee1-4493-b8bb-d0f489f447e9;#1170;#2020|124bbf33-fd71-4f7e-b24a-73a249152fe4</vt:lpwstr>
  </property>
</Properties>
</file>