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66C"/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5" autoAdjust="0"/>
    <p:restoredTop sz="96400" autoAdjust="0"/>
  </p:normalViewPr>
  <p:slideViewPr>
    <p:cSldViewPr snapToGrid="0" showGuides="1">
      <p:cViewPr varScale="1">
        <p:scale>
          <a:sx n="56" d="100"/>
          <a:sy n="56" d="100"/>
        </p:scale>
        <p:origin x="2957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AF5DE0E-87AF-4B72-A43A-02820F08C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" y="896"/>
            <a:ext cx="7771707" cy="10056608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D7F85672-ED58-4CDF-A372-F08B0F4F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276" y="1098660"/>
            <a:ext cx="3492131" cy="55477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5A81A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gif"/><Relationship Id="rId7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10" Type="http://schemas.openxmlformats.org/officeDocument/2006/relationships/image" Target="../media/image10.jpg"/><Relationship Id="rId4" Type="http://schemas.openxmlformats.org/officeDocument/2006/relationships/image" Target="../media/image4.gif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3632164" y="1421702"/>
            <a:ext cx="4140235" cy="556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es-ES" b="1" dirty="0">
                <a:latin typeface="Lucida Sans" panose="020B0602030504020204" pitchFamily="34" charset="0"/>
              </a:rPr>
              <a:t>Del 25 al 31 de octubre de 2020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A4D3362A-9F15-4B36-A4B3-93189F1A9FFD}"/>
              </a:ext>
            </a:extLst>
          </p:cNvPr>
          <p:cNvSpPr txBox="1"/>
          <p:nvPr/>
        </p:nvSpPr>
        <p:spPr>
          <a:xfrm>
            <a:off x="3632165" y="2017717"/>
            <a:ext cx="41402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Semana</a:t>
            </a:r>
            <a:br>
              <a:rPr lang="es-ES" sz="2800" b="1" spc="50" dirty="0">
                <a:solidFill>
                  <a:schemeClr val="bg1"/>
                </a:solidFill>
                <a:latin typeface="Lucida Sans" panose="020B0602030504020204" pitchFamily="34" charset="0"/>
              </a:rPr>
            </a:br>
            <a:r>
              <a:rPr lang="es-ES" sz="28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Nacional</a:t>
            </a:r>
          </a:p>
          <a:p>
            <a:r>
              <a:rPr lang="es-ES" sz="28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de Prevención</a:t>
            </a:r>
          </a:p>
          <a:p>
            <a:r>
              <a:rPr lang="es-ES" sz="28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del Envenenamiento</a:t>
            </a:r>
          </a:p>
          <a:p>
            <a:r>
              <a:rPr lang="es-ES" sz="28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por Plomo</a:t>
            </a:r>
          </a:p>
          <a:p>
            <a:r>
              <a:rPr lang="es-ES" sz="28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2020</a:t>
            </a:r>
          </a:p>
        </p:txBody>
      </p:sp>
      <p:pic>
        <p:nvPicPr>
          <p:cNvPr id="2" name="Graphic 1" descr="Logotipo de Niños sin plomo para un futuro saludable">
            <a:extLst>
              <a:ext uri="{FF2B5EF4-FFF2-40B4-BE49-F238E27FC236}">
                <a16:creationId xmlns:a16="http://schemas.microsoft.com/office/drawing/2014/main" id="{FF60693B-D10B-4B61-8957-B4E1C382D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0924" y="316671"/>
            <a:ext cx="2515852" cy="3398355"/>
          </a:xfrm>
          <a:prstGeom prst="rect">
            <a:avLst/>
          </a:prstGeom>
        </p:spPr>
      </p:pic>
      <p:pic>
        <p:nvPicPr>
          <p:cNvPr id="23" name="Picture 22" descr="Icono de papeleo">
            <a:extLst>
              <a:ext uri="{FF2B5EF4-FFF2-40B4-BE49-F238E27FC236}">
                <a16:creationId xmlns:a16="http://schemas.microsoft.com/office/drawing/2014/main" id="{6A04BF05-7182-425B-B025-9268FDA0CB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861" y="4321226"/>
            <a:ext cx="1264600" cy="1264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1E8F228-EAFA-4DFD-9D84-90AEE0271DA1}"/>
              </a:ext>
            </a:extLst>
          </p:cNvPr>
          <p:cNvSpPr txBox="1"/>
          <p:nvPr/>
        </p:nvSpPr>
        <p:spPr>
          <a:xfrm>
            <a:off x="1676398" y="4671297"/>
            <a:ext cx="166805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b="1" spc="-150" dirty="0" err="1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Comprenda</a:t>
            </a:r>
            <a:br>
              <a:rPr lang="en-US" b="1" spc="-150" dirty="0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n-US" b="1" spc="-150" dirty="0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los </a:t>
            </a:r>
            <a:r>
              <a:rPr lang="en-US" b="1" spc="-150" dirty="0" err="1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datos</a:t>
            </a:r>
            <a:endParaRPr lang="en-US" b="1" spc="-150" dirty="0">
              <a:solidFill>
                <a:srgbClr val="1E75A9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25" name="Picture 24" descr="Icono de papeleo">
            <a:extLst>
              <a:ext uri="{FF2B5EF4-FFF2-40B4-BE49-F238E27FC236}">
                <a16:creationId xmlns:a16="http://schemas.microsoft.com/office/drawing/2014/main" id="{D3BFBB63-1750-4EAE-B5CB-3335872A47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95" y="5526433"/>
            <a:ext cx="1242133" cy="12421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E0D6BC4-1EC3-4F9E-B6DB-6A4448A2FFB9}"/>
              </a:ext>
            </a:extLst>
          </p:cNvPr>
          <p:cNvSpPr txBox="1"/>
          <p:nvPr/>
        </p:nvSpPr>
        <p:spPr>
          <a:xfrm>
            <a:off x="1676398" y="5843953"/>
            <a:ext cx="183832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Haga</a:t>
            </a:r>
            <a:r>
              <a:rPr lang="en-US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  <a:r>
              <a:rPr lang="en-US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examinar</a:t>
            </a:r>
            <a:br>
              <a:rPr lang="en-US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n-US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su</a:t>
            </a:r>
            <a:r>
              <a:rPr lang="en-US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casa</a:t>
            </a:r>
          </a:p>
        </p:txBody>
      </p:sp>
      <p:pic>
        <p:nvPicPr>
          <p:cNvPr id="27" name="Picture 26" descr="Icono del niño&#10;">
            <a:extLst>
              <a:ext uri="{FF2B5EF4-FFF2-40B4-BE49-F238E27FC236}">
                <a16:creationId xmlns:a16="http://schemas.microsoft.com/office/drawing/2014/main" id="{3A65C033-5BE0-415D-BF16-7C36CD9930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2" y="6734930"/>
            <a:ext cx="1271019" cy="127101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11DAE8-475A-4F59-B999-603015F11082}"/>
              </a:ext>
            </a:extLst>
          </p:cNvPr>
          <p:cNvSpPr txBox="1"/>
          <p:nvPr/>
        </p:nvSpPr>
        <p:spPr>
          <a:xfrm>
            <a:off x="1676398" y="7028278"/>
            <a:ext cx="1862022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s-ES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Haga examinar</a:t>
            </a:r>
            <a:br>
              <a:rPr lang="es-ES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s-ES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a sus niños</a:t>
            </a:r>
            <a:endParaRPr lang="en-US" b="1" spc="-150" dirty="0">
              <a:solidFill>
                <a:srgbClr val="ED2C26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FB17DC2D-9CDA-4378-9FA4-EF199373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243" y="8322731"/>
            <a:ext cx="3970159" cy="42043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800" b="1" spc="50" dirty="0">
                <a:solidFill>
                  <a:schemeClr val="bg1"/>
                </a:solidFill>
              </a:rPr>
              <a:t>#NLPPW2020  #</a:t>
            </a:r>
            <a:r>
              <a:rPr lang="en-US" sz="1800" b="1" spc="50" dirty="0" err="1">
                <a:solidFill>
                  <a:schemeClr val="bg1"/>
                </a:solidFill>
              </a:rPr>
              <a:t>LeadFreeKids</a:t>
            </a:r>
            <a:endParaRPr lang="en-US" sz="1800" b="1" spc="50" dirty="0">
              <a:solidFill>
                <a:schemeClr val="bg1"/>
              </a:solidFill>
            </a:endParaRPr>
          </a:p>
        </p:txBody>
      </p:sp>
      <p:pic>
        <p:nvPicPr>
          <p:cNvPr id="29" name="Picture 28" descr="Logotipo de la EPA">
            <a:extLst>
              <a:ext uri="{FF2B5EF4-FFF2-40B4-BE49-F238E27FC236}">
                <a16:creationId xmlns:a16="http://schemas.microsoft.com/office/drawing/2014/main" id="{F892AF30-3E8E-4763-BDE3-0B6FF9A9A4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48" y="8918369"/>
            <a:ext cx="993648" cy="460248"/>
          </a:xfrm>
          <a:prstGeom prst="rect">
            <a:avLst/>
          </a:prstGeom>
        </p:spPr>
      </p:pic>
      <p:pic>
        <p:nvPicPr>
          <p:cNvPr id="35" name="Picture 34" descr="Logotipo del Departamento de Vivienda y Desarrollo Urbano">
            <a:extLst>
              <a:ext uri="{FF2B5EF4-FFF2-40B4-BE49-F238E27FC236}">
                <a16:creationId xmlns:a16="http://schemas.microsoft.com/office/drawing/2014/main" id="{BD6E9012-74A6-43E5-B496-9AD9EA7A2F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351" y="8840645"/>
            <a:ext cx="670560" cy="615696"/>
          </a:xfrm>
          <a:prstGeom prst="rect">
            <a:avLst/>
          </a:prstGeom>
        </p:spPr>
      </p:pic>
      <p:pic>
        <p:nvPicPr>
          <p:cNvPr id="33" name="Picture 32" descr="Logotipo de la Oficina de Control de Peligros de Plomo y Casas Saludables">
            <a:extLst>
              <a:ext uri="{FF2B5EF4-FFF2-40B4-BE49-F238E27FC236}">
                <a16:creationId xmlns:a16="http://schemas.microsoft.com/office/drawing/2014/main" id="{51840FCA-C611-4D11-8C7C-6E4048A6C7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873" y="8831501"/>
            <a:ext cx="633984" cy="633984"/>
          </a:xfrm>
          <a:prstGeom prst="rect">
            <a:avLst/>
          </a:prstGeom>
        </p:spPr>
      </p:pic>
      <p:pic>
        <p:nvPicPr>
          <p:cNvPr id="39" name="Picture 38" descr="Logotipo del Departamento de Salud y Servicios Humanos">
            <a:extLst>
              <a:ext uri="{FF2B5EF4-FFF2-40B4-BE49-F238E27FC236}">
                <a16:creationId xmlns:a16="http://schemas.microsoft.com/office/drawing/2014/main" id="{40E25327-F52E-4050-AA5C-8DBB68F33F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918" y="8820833"/>
            <a:ext cx="652272" cy="655320"/>
          </a:xfrm>
          <a:prstGeom prst="rect">
            <a:avLst/>
          </a:prstGeom>
        </p:spPr>
      </p:pic>
      <p:pic>
        <p:nvPicPr>
          <p:cNvPr id="37" name="Picture 36" descr="Logotipo de los CDC">
            <a:extLst>
              <a:ext uri="{FF2B5EF4-FFF2-40B4-BE49-F238E27FC236}">
                <a16:creationId xmlns:a16="http://schemas.microsoft.com/office/drawing/2014/main" id="{218F17A3-0DF0-4645-9E53-FCA7BDECBB0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17" y="8817785"/>
            <a:ext cx="880872" cy="66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6" ma:contentTypeDescription="Create a new document." ma:contentTypeScope="" ma:versionID="8fde82b573489aae265209c5574f45cf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6b00e1f8f39c4eda368f4b614bc762cc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Location" minOccurs="0"/>
                <xsd:element ref="ns1:_ip_UnifiedCompliancePolicyProperties" minOccurs="0"/>
                <xsd:element ref="ns1:_ip_UnifiedCompliancePolicyUIAc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2020-05-27T14:23:53+00:00</Document_x0020_Creation_x0020_Dat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national</TermName>
          <TermId xmlns="http://schemas.microsoft.com/office/infopath/2007/PartnerControls">088f2791-9fa1-4b6c-a439-6f9b7f1b6ea0</TermId>
        </TermInfo>
        <TermInfo xmlns="http://schemas.microsoft.com/office/infopath/2007/PartnerControls">
          <TermName xmlns="http://schemas.microsoft.com/office/infopath/2007/PartnerControls">Lead Poisoning Prevention Week</TermName>
          <TermId xmlns="http://schemas.microsoft.com/office/infopath/2007/PartnerControls">9bdb7ef0-3ee1-4493-b8bb-d0f489f447e9</TermId>
        </TermInfo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124bbf33-fd71-4f7e-b24a-73a249152fe4</TermId>
        </TermInfo>
      </Terms>
    </TaxKeywordTaxHTField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474</Value>
      <Value>1171</Value>
      <Value>1170</Value>
    </TaxCatchAll>
  </documentManagement>
</p:properties>
</file>

<file path=customXml/itemProps1.xml><?xml version="1.0" encoding="utf-8"?>
<ds:datastoreItem xmlns:ds="http://schemas.openxmlformats.org/officeDocument/2006/customXml" ds:itemID="{07CD42A8-439B-48D5-A2EC-D974ED43EA4D}"/>
</file>

<file path=customXml/itemProps2.xml><?xml version="1.0" encoding="utf-8"?>
<ds:datastoreItem xmlns:ds="http://schemas.openxmlformats.org/officeDocument/2006/customXml" ds:itemID="{B10B3B3A-DD37-4B12-94F7-86A9574A7A26}"/>
</file>

<file path=customXml/itemProps3.xml><?xml version="1.0" encoding="utf-8"?>
<ds:datastoreItem xmlns:ds="http://schemas.openxmlformats.org/officeDocument/2006/customXml" ds:itemID="{3E1ACC88-EFB7-482A-8884-03B62FC5DB6C}"/>
</file>

<file path=customXml/itemProps4.xml><?xml version="1.0" encoding="utf-8"?>
<ds:datastoreItem xmlns:ds="http://schemas.openxmlformats.org/officeDocument/2006/customXml" ds:itemID="{034F7244-08A1-47D1-8CBC-21E2F15650AA}"/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Lucida Sans</vt:lpstr>
      <vt:lpstr>Office Theme</vt:lpstr>
      <vt:lpstr>#NLPPW2020  #LeadFreeKids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FLYER - SPANISH - 2020</dc:title>
  <dc:subject>National Lead Poisoning Prevention Week 2020</dc:subject>
  <dc:creator>Drake, Debby A</dc:creator>
  <cp:keywords>National, Lead Poisoning Prevention Week, 2020</cp:keywords>
  <cp:lastModifiedBy>Elhagmusa, Amira</cp:lastModifiedBy>
  <cp:revision>33</cp:revision>
  <dcterms:created xsi:type="dcterms:W3CDTF">2019-07-18T17:17:21Z</dcterms:created>
  <dcterms:modified xsi:type="dcterms:W3CDTF">2020-05-19T19:50:09Z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>474;#national|088f2791-9fa1-4b6c-a439-6f9b7f1b6ea0;#1171;#Lead Poisoning Prevention Week|9bdb7ef0-3ee1-4493-b8bb-d0f489f447e9;#1170;#2020|124bbf33-fd71-4f7e-b24a-73a249152fe4</vt:lpwstr>
  </property>
</Properties>
</file>