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344400"/>
  <p:notesSz cx="6858000" cy="9144000"/>
  <p:defaultTextStyle>
    <a:defPPr>
      <a:defRPr lang="en-US"/>
    </a:defPPr>
    <a:lvl1pPr marL="0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1pPr>
    <a:lvl2pPr marL="562676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2pPr>
    <a:lvl3pPr marL="1125352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3pPr>
    <a:lvl4pPr marL="1688028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4pPr>
    <a:lvl5pPr marL="2250704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5pPr>
    <a:lvl6pPr marL="2813380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6pPr>
    <a:lvl7pPr marL="3376056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7pPr>
    <a:lvl8pPr marL="3938732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8pPr>
    <a:lvl9pPr marL="4501408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A81A"/>
    <a:srgbClr val="1E75A9"/>
    <a:srgbClr val="1C9742"/>
    <a:srgbClr val="ED2C26"/>
    <a:srgbClr val="5A91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68" autoAdjust="0"/>
    <p:restoredTop sz="96400" autoAdjust="0"/>
  </p:normalViewPr>
  <p:slideViewPr>
    <p:cSldViewPr snapToGrid="0" showGuides="1">
      <p:cViewPr varScale="1">
        <p:scale>
          <a:sx n="46" d="100"/>
          <a:sy n="46" d="100"/>
        </p:scale>
        <p:origin x="1402" y="34"/>
      </p:cViewPr>
      <p:guideLst>
        <p:guide orient="horz" pos="3888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8A910A4-F032-4E76-9C8C-53ADFB85BD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" y="0"/>
            <a:ext cx="9594772" cy="12344400"/>
          </a:xfrm>
          <a:prstGeom prst="rect">
            <a:avLst/>
          </a:prstGeom>
        </p:spPr>
      </p:pic>
      <p:sp>
        <p:nvSpPr>
          <p:cNvPr id="30" name="Title 1">
            <a:extLst>
              <a:ext uri="{FF2B5EF4-FFF2-40B4-BE49-F238E27FC236}">
                <a16:creationId xmlns:a16="http://schemas.microsoft.com/office/drawing/2014/main" id="{D7F85672-ED58-4CDF-A372-F08B0F4FC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518" y="10919076"/>
            <a:ext cx="6219922" cy="68086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5A81A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130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60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gif"/><Relationship Id="rId7" Type="http://schemas.openxmlformats.org/officeDocument/2006/relationships/image" Target="../media/image7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gif"/><Relationship Id="rId10" Type="http://schemas.openxmlformats.org/officeDocument/2006/relationships/image" Target="../media/image10.jpg"/><Relationship Id="rId4" Type="http://schemas.openxmlformats.org/officeDocument/2006/relationships/image" Target="../media/image4.gif"/><Relationship Id="rId9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56DB0F4F-842C-4226-A82A-BFD693C6F581}"/>
              </a:ext>
            </a:extLst>
          </p:cNvPr>
          <p:cNvSpPr txBox="1"/>
          <p:nvPr/>
        </p:nvSpPr>
        <p:spPr>
          <a:xfrm>
            <a:off x="4653638" y="1850048"/>
            <a:ext cx="4555671" cy="595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300"/>
              </a:lnSpc>
            </a:pPr>
            <a:r>
              <a:rPr lang="en-US" sz="3200" b="1" spc="50" dirty="0">
                <a:latin typeface="Lucida Sans" panose="020B0602030504020204" pitchFamily="34" charset="0"/>
              </a:rPr>
              <a:t>October 25-31, 2020</a:t>
            </a: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A4D3362A-9F15-4B36-A4B3-93189F1A9FFD}"/>
              </a:ext>
            </a:extLst>
          </p:cNvPr>
          <p:cNvSpPr txBox="1"/>
          <p:nvPr/>
        </p:nvSpPr>
        <p:spPr>
          <a:xfrm>
            <a:off x="4604058" y="2578867"/>
            <a:ext cx="4931825" cy="3490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300"/>
              </a:lnSpc>
            </a:pPr>
            <a:r>
              <a:rPr lang="en-US" sz="5500" b="1" spc="-150" dirty="0">
                <a:solidFill>
                  <a:schemeClr val="bg1"/>
                </a:solidFill>
                <a:latin typeface="Lucida Sans" panose="020B0602030504020204" pitchFamily="34" charset="0"/>
              </a:rPr>
              <a:t>National </a:t>
            </a:r>
          </a:p>
          <a:p>
            <a:pPr>
              <a:lnSpc>
                <a:spcPts val="5300"/>
              </a:lnSpc>
            </a:pPr>
            <a:r>
              <a:rPr lang="en-US" sz="5500" b="1" spc="-150" dirty="0">
                <a:solidFill>
                  <a:schemeClr val="bg1"/>
                </a:solidFill>
                <a:latin typeface="Lucida Sans" panose="020B0602030504020204" pitchFamily="34" charset="0"/>
              </a:rPr>
              <a:t>Lead </a:t>
            </a:r>
          </a:p>
          <a:p>
            <a:pPr>
              <a:lnSpc>
                <a:spcPts val="5300"/>
              </a:lnSpc>
            </a:pPr>
            <a:r>
              <a:rPr lang="en-US" sz="5500" b="1" spc="-150" dirty="0">
                <a:solidFill>
                  <a:schemeClr val="bg1"/>
                </a:solidFill>
                <a:latin typeface="Lucida Sans" panose="020B0602030504020204" pitchFamily="34" charset="0"/>
              </a:rPr>
              <a:t>Poisoning </a:t>
            </a:r>
          </a:p>
          <a:p>
            <a:pPr>
              <a:lnSpc>
                <a:spcPts val="5300"/>
              </a:lnSpc>
            </a:pPr>
            <a:r>
              <a:rPr lang="en-US" sz="5500" b="1" spc="-150" dirty="0">
                <a:solidFill>
                  <a:schemeClr val="bg1"/>
                </a:solidFill>
                <a:latin typeface="Lucida Sans" panose="020B0602030504020204" pitchFamily="34" charset="0"/>
              </a:rPr>
              <a:t>Prevention </a:t>
            </a:r>
          </a:p>
          <a:p>
            <a:pPr>
              <a:lnSpc>
                <a:spcPts val="5300"/>
              </a:lnSpc>
            </a:pPr>
            <a:r>
              <a:rPr lang="en-US" sz="5500" b="1" spc="-150" dirty="0">
                <a:solidFill>
                  <a:schemeClr val="bg1"/>
                </a:solidFill>
                <a:latin typeface="Lucida Sans" panose="020B0602030504020204" pitchFamily="34" charset="0"/>
              </a:rPr>
              <a:t>Week 2020</a:t>
            </a:r>
          </a:p>
        </p:txBody>
      </p:sp>
      <p:pic>
        <p:nvPicPr>
          <p:cNvPr id="20" name="Picture 19" descr="Lead Free Kids for a Healthy Future logo">
            <a:extLst>
              <a:ext uri="{FF2B5EF4-FFF2-40B4-BE49-F238E27FC236}">
                <a16:creationId xmlns:a16="http://schemas.microsoft.com/office/drawing/2014/main" id="{0E832E96-4183-40B3-96FF-AF65D593E1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66" y="239636"/>
            <a:ext cx="3438150" cy="4276724"/>
          </a:xfrm>
          <a:prstGeom prst="rect">
            <a:avLst/>
          </a:prstGeom>
        </p:spPr>
      </p:pic>
      <p:pic>
        <p:nvPicPr>
          <p:cNvPr id="9" name="Picture 8" descr="Icon of paperwork">
            <a:extLst>
              <a:ext uri="{FF2B5EF4-FFF2-40B4-BE49-F238E27FC236}">
                <a16:creationId xmlns:a16="http://schemas.microsoft.com/office/drawing/2014/main" id="{A5DA81FE-A6FA-4856-9EE2-D75495BF1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6514" y="5333492"/>
            <a:ext cx="1519041" cy="151904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1E8F228-EAFA-4DFD-9D84-90AEE0271DA1}"/>
              </a:ext>
            </a:extLst>
          </p:cNvPr>
          <p:cNvSpPr txBox="1"/>
          <p:nvPr/>
        </p:nvSpPr>
        <p:spPr>
          <a:xfrm>
            <a:off x="2118354" y="5759052"/>
            <a:ext cx="1668051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2400" b="1" spc="-150" dirty="0">
                <a:solidFill>
                  <a:srgbClr val="1E75A9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Get the Facts</a:t>
            </a:r>
          </a:p>
        </p:txBody>
      </p:sp>
      <p:pic>
        <p:nvPicPr>
          <p:cNvPr id="10" name="Picture 9" descr="Icon of house">
            <a:extLst>
              <a:ext uri="{FF2B5EF4-FFF2-40B4-BE49-F238E27FC236}">
                <a16:creationId xmlns:a16="http://schemas.microsoft.com/office/drawing/2014/main" id="{0A1C3098-1E3E-4DC3-8B9D-42336F4B8F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0008" y="6811463"/>
            <a:ext cx="1492053" cy="149205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E0D6BC4-1EC3-4F9E-B6DB-6A4448A2FFB9}"/>
              </a:ext>
            </a:extLst>
          </p:cNvPr>
          <p:cNvSpPr txBox="1"/>
          <p:nvPr/>
        </p:nvSpPr>
        <p:spPr>
          <a:xfrm>
            <a:off x="2118354" y="7272279"/>
            <a:ext cx="2286006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2400" b="1" spc="-150" dirty="0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Get Your</a:t>
            </a:r>
            <a:br>
              <a:rPr lang="en-US" sz="2400" b="1" spc="-150" dirty="0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</a:br>
            <a:r>
              <a:rPr lang="en-US" sz="2400" b="1" spc="-150" dirty="0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Home Tested</a:t>
            </a:r>
          </a:p>
        </p:txBody>
      </p:sp>
      <p:pic>
        <p:nvPicPr>
          <p:cNvPr id="11" name="Picture 10" descr="Icon of child">
            <a:extLst>
              <a:ext uri="{FF2B5EF4-FFF2-40B4-BE49-F238E27FC236}">
                <a16:creationId xmlns:a16="http://schemas.microsoft.com/office/drawing/2014/main" id="{370EC83D-7315-44A9-8099-93BF670559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2658" y="8286720"/>
            <a:ext cx="1526752" cy="152675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011DAE8-475A-4F59-B999-603015F11082}"/>
              </a:ext>
            </a:extLst>
          </p:cNvPr>
          <p:cNvSpPr txBox="1"/>
          <p:nvPr/>
        </p:nvSpPr>
        <p:spPr>
          <a:xfrm>
            <a:off x="2118354" y="8716927"/>
            <a:ext cx="2514605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2400" b="1" spc="-150" dirty="0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Get Your</a:t>
            </a:r>
            <a:br>
              <a:rPr lang="en-US" sz="2400" b="1" spc="-150" dirty="0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</a:br>
            <a:r>
              <a:rPr lang="en-US" sz="2400" b="1" spc="-150" dirty="0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Child Tested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FB17DC2D-9CDA-4378-9FA4-EF1993730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2461" y="10260331"/>
            <a:ext cx="4735379" cy="567337"/>
          </a:xfr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000" b="1" spc="50" dirty="0">
                <a:solidFill>
                  <a:schemeClr val="bg1"/>
                </a:solidFill>
              </a:rPr>
              <a:t>#NLPPW2020  #</a:t>
            </a:r>
            <a:r>
              <a:rPr lang="en-US" sz="2000" b="1" spc="50" dirty="0" err="1">
                <a:solidFill>
                  <a:schemeClr val="bg1"/>
                </a:solidFill>
              </a:rPr>
              <a:t>LeadFreeKids</a:t>
            </a:r>
            <a:endParaRPr lang="en-US" sz="2000" b="1" spc="50" dirty="0">
              <a:solidFill>
                <a:schemeClr val="bg1"/>
              </a:solidFill>
            </a:endParaRPr>
          </a:p>
        </p:txBody>
      </p:sp>
      <p:pic>
        <p:nvPicPr>
          <p:cNvPr id="25" name="Picture 24" descr="EPA logo">
            <a:extLst>
              <a:ext uri="{FF2B5EF4-FFF2-40B4-BE49-F238E27FC236}">
                <a16:creationId xmlns:a16="http://schemas.microsoft.com/office/drawing/2014/main" id="{C30F5AE5-5729-41B0-B1FF-2BCE34FD46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394" y="11006141"/>
            <a:ext cx="1235283" cy="572171"/>
          </a:xfrm>
          <a:prstGeom prst="rect">
            <a:avLst/>
          </a:prstGeom>
        </p:spPr>
      </p:pic>
      <p:pic>
        <p:nvPicPr>
          <p:cNvPr id="24" name="Picture 23" descr="U.S. Department of Housing and Urban Development logo">
            <a:extLst>
              <a:ext uri="{FF2B5EF4-FFF2-40B4-BE49-F238E27FC236}">
                <a16:creationId xmlns:a16="http://schemas.microsoft.com/office/drawing/2014/main" id="{E985E80A-939C-425F-8547-914A5C634B0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385" y="10900636"/>
            <a:ext cx="833626" cy="765420"/>
          </a:xfrm>
          <a:prstGeom prst="rect">
            <a:avLst/>
          </a:prstGeom>
        </p:spPr>
      </p:pic>
      <p:pic>
        <p:nvPicPr>
          <p:cNvPr id="23" name="Picture 22" descr="Office of Lead Hazard Control and Healthy Homes logo">
            <a:extLst>
              <a:ext uri="{FF2B5EF4-FFF2-40B4-BE49-F238E27FC236}">
                <a16:creationId xmlns:a16="http://schemas.microsoft.com/office/drawing/2014/main" id="{B4D1BD81-D1CB-49E5-A40E-7724AE5ACB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056" y="10888223"/>
            <a:ext cx="788156" cy="788156"/>
          </a:xfrm>
          <a:prstGeom prst="rect">
            <a:avLst/>
          </a:prstGeom>
        </p:spPr>
      </p:pic>
      <p:pic>
        <p:nvPicPr>
          <p:cNvPr id="22" name="Picture 21" descr="Department of Health and Human Services logo&#10;">
            <a:extLst>
              <a:ext uri="{FF2B5EF4-FFF2-40B4-BE49-F238E27FC236}">
                <a16:creationId xmlns:a16="http://schemas.microsoft.com/office/drawing/2014/main" id="{BCEC59BC-DDD2-4F00-8DD0-CDA7FEDD7A7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460" y="10858502"/>
            <a:ext cx="810891" cy="814680"/>
          </a:xfrm>
          <a:prstGeom prst="rect">
            <a:avLst/>
          </a:prstGeom>
        </p:spPr>
      </p:pic>
      <p:pic>
        <p:nvPicPr>
          <p:cNvPr id="21" name="Picture 20" descr="CDC logo">
            <a:extLst>
              <a:ext uri="{FF2B5EF4-FFF2-40B4-BE49-F238E27FC236}">
                <a16:creationId xmlns:a16="http://schemas.microsoft.com/office/drawing/2014/main" id="{BF41AEFF-EDDA-4861-B26A-5B75651B8D1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613" y="10869603"/>
            <a:ext cx="1095083" cy="82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1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1E088FA68B8D4BB57461763A47F1F8" ma:contentTypeVersion="36" ma:contentTypeDescription="Create a new document." ma:contentTypeScope="" ma:versionID="8fde82b573489aae265209c5574f45cf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fecc2597-e8fd-4279-ac06-bd7c891938be" xmlns:ns6="6408b95a-4633-4e9c-bd13-86181e6768eb" targetNamespace="http://schemas.microsoft.com/office/2006/metadata/properties" ma:root="true" ma:fieldsID="6b00e1f8f39c4eda368f4b614bc762cc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fecc2597-e8fd-4279-ac06-bd7c891938be"/>
    <xsd:import namespace="6408b95a-4633-4e9c-bd13-86181e6768e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  <xsd:element ref="ns6:MediaServiceMetadata" minOccurs="0"/>
                <xsd:element ref="ns6:MediaServiceFastMetadata" minOccurs="0"/>
                <xsd:element ref="ns6:MediaServiceDateTaken" minOccurs="0"/>
                <xsd:element ref="ns6:MediaServiceAutoTags" minOccurs="0"/>
                <xsd:element ref="ns6:MediaServiceOCR" minOccurs="0"/>
                <xsd:element ref="ns6:MediaServiceEventHashCode" minOccurs="0"/>
                <xsd:element ref="ns6:MediaServiceGenerationTime" minOccurs="0"/>
                <xsd:element ref="ns6:MediaServiceLocation" minOccurs="0"/>
                <xsd:element ref="ns1:_ip_UnifiedCompliancePolicyProperties" minOccurs="0"/>
                <xsd:element ref="ns1:_ip_UnifiedCompliancePolicyUIAction" minOccurs="0"/>
                <xsd:element ref="ns6:MediaServiceAutoKeyPoints" minOccurs="0"/>
                <xsd:element ref="ns6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  <xsd:element name="_ip_UnifiedCompliancePolicyProperties" ma:index="3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160cad11-562a-4490-8456-b2fd6f157897}" ma:internalName="TaxCatchAllLabel" ma:readOnly="true" ma:showField="CatchAllDataLabel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160cad11-562a-4490-8456-b2fd6f157897}" ma:internalName="TaxCatchAll" ma:showField="CatchAllData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c2597-e8fd-4279-ac06-bd7c891938be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08b95a-4633-4e9c-bd13-86181e6768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MediaServiceAutoTags" ma:internalName="MediaServiceAutoTags" ma:readOnly="true">
      <xsd:simpleType>
        <xsd:restriction base="dms:Text"/>
      </xsd:simpleType>
    </xsd:element>
    <xsd:element name="MediaServiceOCR" ma:index="3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38" nillable="true" ma:displayName="Location" ma:internalName="MediaServiceLocation" ma:readOnly="true">
      <xsd:simpleType>
        <xsd:restriction base="dms:Text"/>
      </xsd:simpleType>
    </xsd:element>
    <xsd:element name="MediaServiceAutoKeyPoints" ma:index="4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 xmlns="4ffa91fb-a0ff-4ac5-b2db-65c790d184a4">Shared</Record>
    <Language xmlns="http://schemas.microsoft.com/sharepoint/v3">English</Language>
    <Document_x0020_Creation_x0020_Date xmlns="4ffa91fb-a0ff-4ac5-b2db-65c790d184a4">2020-05-27T14:03:58+00:00</Document_x0020_Creation_x0020_Date>
    <_Source xmlns="http://schemas.microsoft.com/sharepoint/v3/fields" xsi:nil="true"/>
    <_ip_UnifiedCompliancePolicyUIAction xmlns="http://schemas.microsoft.com/sharepoint/v3" xsi:nil="true"/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national</TermName>
          <TermId xmlns="http://schemas.microsoft.com/office/infopath/2007/PartnerControls">088f2791-9fa1-4b6c-a439-6f9b7f1b6ea0</TermId>
        </TermInfo>
        <TermInfo xmlns="http://schemas.microsoft.com/office/infopath/2007/PartnerControls">
          <TermName xmlns="http://schemas.microsoft.com/office/infopath/2007/PartnerControls">Lead Poisoning Prevention Week</TermName>
          <TermId xmlns="http://schemas.microsoft.com/office/infopath/2007/PartnerControls">9bdb7ef0-3ee1-4493-b8bb-d0f489f447e9</TermId>
        </TermInfo>
        <TermInfo xmlns="http://schemas.microsoft.com/office/infopath/2007/PartnerControls">
          <TermName xmlns="http://schemas.microsoft.com/office/infopath/2007/PartnerControls">2020</TermName>
          <TermId xmlns="http://schemas.microsoft.com/office/infopath/2007/PartnerControls">124bbf33-fd71-4f7e-b24a-73a249152fe4</TermId>
        </TermInfo>
      </Terms>
    </TaxKeywordTaxHTField>
    <_ip_UnifiedCompliancePolicyProperties xmlns="http://schemas.microsoft.com/sharepoint/v3" xsi:nil="true"/>
    <Rights xmlns="4ffa91fb-a0ff-4ac5-b2db-65c790d184a4" xsi:nil="true"/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>
      <Value>474</Value>
      <Value>1171</Value>
      <Value>1170</Value>
    </TaxCatchAll>
  </documentManagement>
</p:properties>
</file>

<file path=customXml/itemProps1.xml><?xml version="1.0" encoding="utf-8"?>
<ds:datastoreItem xmlns:ds="http://schemas.openxmlformats.org/officeDocument/2006/customXml" ds:itemID="{A24D20DB-14FF-47E6-8075-3281DC9144DE}"/>
</file>

<file path=customXml/itemProps2.xml><?xml version="1.0" encoding="utf-8"?>
<ds:datastoreItem xmlns:ds="http://schemas.openxmlformats.org/officeDocument/2006/customXml" ds:itemID="{93BB91CA-DB09-4292-8639-19875B4F17F2}"/>
</file>

<file path=customXml/itemProps3.xml><?xml version="1.0" encoding="utf-8"?>
<ds:datastoreItem xmlns:ds="http://schemas.openxmlformats.org/officeDocument/2006/customXml" ds:itemID="{FC137A64-EA4F-4A47-AD67-52C1EBD657D4}"/>
</file>

<file path=customXml/itemProps4.xml><?xml version="1.0" encoding="utf-8"?>
<ds:datastoreItem xmlns:ds="http://schemas.openxmlformats.org/officeDocument/2006/customXml" ds:itemID="{773A1002-0C4D-4A4D-AA69-3F83D2CA12F4}"/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27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Lucida Sans</vt:lpstr>
      <vt:lpstr>Office Theme</vt:lpstr>
      <vt:lpstr>#NLPPW2020  #LeadFreeKids</vt:lpstr>
    </vt:vector>
  </TitlesOfParts>
  <Company>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POSTER - ENGLISH - 2020</dc:title>
  <dc:subject>National Lead Poisoning Prevention Week 2020</dc:subject>
  <dc:creator>Drake, Debby A</dc:creator>
  <cp:keywords>National, Lead Poisoning Prevention Week, 2020 </cp:keywords>
  <cp:lastModifiedBy>Elhagmusa, Amira</cp:lastModifiedBy>
  <cp:revision>27</cp:revision>
  <dcterms:created xsi:type="dcterms:W3CDTF">2019-07-18T17:17:21Z</dcterms:created>
  <dcterms:modified xsi:type="dcterms:W3CDTF">2020-05-19T19:43:20Z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0x010100AB1E088FA68B8D4BB57461763A47F1F8</vt:lpwstr>
  </property>
  <property fmtid="{D5CDD505-2E9C-101B-9397-08002B2CF9AE}" pid="3" name="TaxKeyword">
    <vt:lpwstr>474;#national|088f2791-9fa1-4b6c-a439-6f9b7f1b6ea0;#1171;#Lead Poisoning Prevention Week|9bdb7ef0-3ee1-4493-b8bb-d0f489f447e9;#1170;#2020|124bbf33-fd71-4f7e-b24a-73a249152fe4</vt:lpwstr>
  </property>
</Properties>
</file>