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9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3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7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71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6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2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9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4"/>
    <a:srgbClr val="92278F"/>
    <a:srgbClr val="2777AA"/>
    <a:srgbClr val="5A91BB"/>
    <a:srgbClr val="F54C35"/>
    <a:srgbClr val="045F75"/>
    <a:srgbClr val="F5A81A"/>
    <a:srgbClr val="1E75A9"/>
    <a:srgbClr val="1C9742"/>
    <a:srgbClr val="ED2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5" autoAdjust="0"/>
    <p:restoredTop sz="96400" autoAdjust="0"/>
  </p:normalViewPr>
  <p:slideViewPr>
    <p:cSldViewPr snapToGrid="0" showGuides="1">
      <p:cViewPr varScale="1">
        <p:scale>
          <a:sx n="59" d="100"/>
          <a:sy n="59" d="100"/>
        </p:scale>
        <p:origin x="403" y="5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EE2B6F-5891-4A6D-A957-5287D867AF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77"/>
            <a:ext cx="7772400" cy="100554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F4B90E-79D3-4CFE-9D02-CE0E9A7A3C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9412"/>
            <a:ext cx="7772400" cy="11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9D8983-641D-4314-B3CF-D13BEB49E9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77"/>
            <a:ext cx="7772400" cy="10055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6856B-FF01-426D-8F9A-1C5D7106A56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9412"/>
            <a:ext cx="7772400" cy="11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79141" rtl="0" eaLnBrk="1" latinLnBrk="0" hangingPunct="1">
        <a:lnSpc>
          <a:spcPct val="90000"/>
        </a:lnSpc>
        <a:spcBef>
          <a:spcPct val="0"/>
        </a:spcBef>
        <a:buNone/>
        <a:defRPr sz="2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786" indent="-144786" algn="l" defTabSz="579141" rtl="0" eaLnBrk="1" latinLnBrk="0" hangingPunct="1">
        <a:lnSpc>
          <a:spcPct val="90000"/>
        </a:lnSpc>
        <a:spcBef>
          <a:spcPts val="634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1pPr>
      <a:lvl2pPr marL="43435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2pPr>
      <a:lvl3pPr marL="72392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3pPr>
      <a:lvl4pPr marL="101349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4pPr>
      <a:lvl5pPr marL="130306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5pPr>
      <a:lvl6pPr marL="159263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6pPr>
      <a:lvl7pPr marL="188220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7pPr>
      <a:lvl8pPr marL="2171778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8pPr>
      <a:lvl9pPr marL="2461348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1pPr>
      <a:lvl2pPr marL="289570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2pPr>
      <a:lvl3pPr marL="57914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3pPr>
      <a:lvl4pPr marL="86871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4pPr>
      <a:lvl5pPr marL="115828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5pPr>
      <a:lvl6pPr marL="144785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6pPr>
      <a:lvl7pPr marL="173742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7pPr>
      <a:lvl8pPr marL="202699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8pPr>
      <a:lvl9pPr marL="231656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ead Free Kids for a Healthy Future logo">
            <a:extLst>
              <a:ext uri="{FF2B5EF4-FFF2-40B4-BE49-F238E27FC236}">
                <a16:creationId xmlns:a16="http://schemas.microsoft.com/office/drawing/2014/main" id="{B3469A76-9123-4FB2-82C9-385D4770A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91" y="240974"/>
            <a:ext cx="1840710" cy="2282891"/>
          </a:xfrm>
          <a:prstGeom prst="rect">
            <a:avLst/>
          </a:prstGeom>
        </p:spPr>
      </p:pic>
      <p:sp>
        <p:nvSpPr>
          <p:cNvPr id="8" name="TextBox 1" descr="24-30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4123553" y="338192"/>
            <a:ext cx="3679481" cy="82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769" dirty="0"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es-ES" sz="4769" spc="596" dirty="0">
                <a:latin typeface="Arial Black" panose="020B0A04020102020204" pitchFamily="34" charset="0"/>
                <a:cs typeface="Arial" panose="020B0604020202020204" pitchFamily="34" charset="0"/>
              </a:rPr>
              <a:t>4–</a:t>
            </a:r>
            <a:r>
              <a:rPr lang="es-ES" sz="4769" dirty="0">
                <a:latin typeface="Arial Black" panose="020B0A04020102020204" pitchFamily="34" charset="0"/>
                <a:cs typeface="Arial" panose="020B0604020202020204" pitchFamily="34" charset="0"/>
              </a:rPr>
              <a:t>30</a:t>
            </a:r>
            <a:endParaRPr lang="es-ES" sz="476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" descr="October">
            <a:extLst>
              <a:ext uri="{FF2B5EF4-FFF2-40B4-BE49-F238E27FC236}">
                <a16:creationId xmlns:a16="http://schemas.microsoft.com/office/drawing/2014/main" id="{EFA4FBBF-F922-4141-8DF5-477DD6594564}"/>
              </a:ext>
            </a:extLst>
          </p:cNvPr>
          <p:cNvSpPr txBox="1"/>
          <p:nvPr/>
        </p:nvSpPr>
        <p:spPr>
          <a:xfrm>
            <a:off x="4381316" y="908159"/>
            <a:ext cx="3158852" cy="673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76" dirty="0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</p:txBody>
      </p:sp>
      <p:pic>
        <p:nvPicPr>
          <p:cNvPr id="27" name="Picture 26" descr="2021">
            <a:extLst>
              <a:ext uri="{FF2B5EF4-FFF2-40B4-BE49-F238E27FC236}">
                <a16:creationId xmlns:a16="http://schemas.microsoft.com/office/drawing/2014/main" id="{7509DB23-F3F8-442A-8FB8-0BE1F783D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35096" y="1539981"/>
            <a:ext cx="2056395" cy="841251"/>
          </a:xfrm>
          <a:prstGeom prst="rect">
            <a:avLst/>
          </a:prstGeom>
        </p:spPr>
      </p:pic>
      <p:pic>
        <p:nvPicPr>
          <p:cNvPr id="24" name="Picture 23" descr="Icon of a laptop">
            <a:extLst>
              <a:ext uri="{FF2B5EF4-FFF2-40B4-BE49-F238E27FC236}">
                <a16:creationId xmlns:a16="http://schemas.microsoft.com/office/drawing/2014/main" id="{1E96998F-83C7-404A-AE2B-BF981450B4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408" y="2746672"/>
            <a:ext cx="1333603" cy="1333603"/>
          </a:xfrm>
          <a:prstGeom prst="rect">
            <a:avLst/>
          </a:prstGeom>
        </p:spPr>
      </p:pic>
      <p:sp>
        <p:nvSpPr>
          <p:cNvPr id="20" name="TextBox 19" descr="Textbox: Get the Facts">
            <a:extLst>
              <a:ext uri="{FF2B5EF4-FFF2-40B4-BE49-F238E27FC236}">
                <a16:creationId xmlns:a16="http://schemas.microsoft.com/office/drawing/2014/main" id="{D1A6A545-F13E-4754-A6BD-16F1B4930003}"/>
              </a:ext>
            </a:extLst>
          </p:cNvPr>
          <p:cNvSpPr txBox="1"/>
          <p:nvPr/>
        </p:nvSpPr>
        <p:spPr>
          <a:xfrm rot="1658412">
            <a:off x="780148" y="2469684"/>
            <a:ext cx="1744879" cy="181605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317565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en-US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Get the Facts</a:t>
            </a:r>
          </a:p>
        </p:txBody>
      </p:sp>
      <p:pic>
        <p:nvPicPr>
          <p:cNvPr id="23" name="Picture 22" descr="Icon of a family">
            <a:extLst>
              <a:ext uri="{FF2B5EF4-FFF2-40B4-BE49-F238E27FC236}">
                <a16:creationId xmlns:a16="http://schemas.microsoft.com/office/drawing/2014/main" id="{896E6705-14C0-4FBA-A8D7-A9159CD59E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6396" y="2746672"/>
            <a:ext cx="1333603" cy="1333603"/>
          </a:xfrm>
          <a:prstGeom prst="rect">
            <a:avLst/>
          </a:prstGeom>
        </p:spPr>
      </p:pic>
      <p:sp>
        <p:nvSpPr>
          <p:cNvPr id="19" name="TextBox 18" descr="Textbox: Get your Child Tested">
            <a:extLst>
              <a:ext uri="{FF2B5EF4-FFF2-40B4-BE49-F238E27FC236}">
                <a16:creationId xmlns:a16="http://schemas.microsoft.com/office/drawing/2014/main" id="{B872EF6E-8019-4327-B355-66356133617B}"/>
              </a:ext>
            </a:extLst>
          </p:cNvPr>
          <p:cNvSpPr txBox="1"/>
          <p:nvPr/>
        </p:nvSpPr>
        <p:spPr>
          <a:xfrm rot="19225480">
            <a:off x="5381296" y="2476109"/>
            <a:ext cx="1766006" cy="182442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230619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en-US" sz="1781" b="1" dirty="0">
                <a:solidFill>
                  <a:srgbClr val="2777AA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Get your Child Tested</a:t>
            </a:r>
          </a:p>
        </p:txBody>
      </p:sp>
      <p:sp>
        <p:nvSpPr>
          <p:cNvPr id="18" name="TextBox 2" descr="Textbox: National LEAD POISONING PREVENTION Week&#10;">
            <a:extLst>
              <a:ext uri="{FF2B5EF4-FFF2-40B4-BE49-F238E27FC236}">
                <a16:creationId xmlns:a16="http://schemas.microsoft.com/office/drawing/2014/main" id="{80B2D097-E9EF-4C24-97E9-57A670478E8D}"/>
              </a:ext>
            </a:extLst>
          </p:cNvPr>
          <p:cNvSpPr txBox="1"/>
          <p:nvPr/>
        </p:nvSpPr>
        <p:spPr>
          <a:xfrm>
            <a:off x="2458130" y="3559726"/>
            <a:ext cx="2989403" cy="238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90" b="1" spc="-149" dirty="0" err="1">
                <a:solidFill>
                  <a:schemeClr val="bg1"/>
                </a:solidFill>
                <a:latin typeface="Lucida Sans" panose="020B0602030504020204" pitchFamily="34" charset="0"/>
              </a:rPr>
              <a:t>National</a:t>
            </a:r>
            <a:endParaRPr lang="es-ES" sz="2590" b="1" spc="-149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ctr"/>
            <a:r>
              <a:rPr lang="es-ES" sz="3238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LEAD</a:t>
            </a:r>
          </a:p>
          <a:p>
            <a:pPr algn="ctr"/>
            <a:r>
              <a:rPr lang="es-ES" sz="3238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 POISONING</a:t>
            </a:r>
          </a:p>
          <a:p>
            <a:pPr algn="ctr"/>
            <a:r>
              <a:rPr lang="es-ES" sz="3238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PREVENTION</a:t>
            </a:r>
          </a:p>
          <a:p>
            <a:pPr algn="ctr"/>
            <a:r>
              <a:rPr lang="es-ES" sz="2590" b="1" spc="-149" dirty="0" err="1">
                <a:solidFill>
                  <a:schemeClr val="bg1"/>
                </a:solidFill>
                <a:latin typeface="Lucida Sans" panose="020B0602030504020204" pitchFamily="34" charset="0"/>
              </a:rPr>
              <a:t>Week</a:t>
            </a:r>
            <a:endParaRPr lang="es-ES" sz="2590" b="1" spc="-149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5" name="TextBox 14" descr="Textbox: Get your Home Tested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3065318" y="6539894"/>
            <a:ext cx="1750624" cy="173078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8635512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es-ES" sz="1781" b="1" dirty="0">
                <a:solidFill>
                  <a:srgbClr val="F54C35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Get your Home Tested</a:t>
            </a:r>
          </a:p>
        </p:txBody>
      </p:sp>
      <p:sp>
        <p:nvSpPr>
          <p:cNvPr id="21" name="Title 15" descr="#LeadFreeKids&#10;">
            <a:extLst>
              <a:ext uri="{FF2B5EF4-FFF2-40B4-BE49-F238E27FC236}">
                <a16:creationId xmlns:a16="http://schemas.microsoft.com/office/drawing/2014/main" id="{9F231CDA-9D27-4811-B247-2D2A328EE5C5}"/>
              </a:ext>
            </a:extLst>
          </p:cNvPr>
          <p:cNvSpPr txBox="1">
            <a:spLocks/>
          </p:cNvSpPr>
          <p:nvPr/>
        </p:nvSpPr>
        <p:spPr>
          <a:xfrm>
            <a:off x="445030" y="8169900"/>
            <a:ext cx="2351969" cy="426073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186" b="1" spc="49" dirty="0">
                <a:solidFill>
                  <a:srgbClr val="002D74"/>
                </a:solidFill>
              </a:rPr>
              <a:t>#LeadFreeKids</a:t>
            </a:r>
          </a:p>
        </p:txBody>
      </p:sp>
      <p:pic>
        <p:nvPicPr>
          <p:cNvPr id="26" name="Picture 25" descr="Icon of house">
            <a:extLst>
              <a:ext uri="{FF2B5EF4-FFF2-40B4-BE49-F238E27FC236}">
                <a16:creationId xmlns:a16="http://schemas.microsoft.com/office/drawing/2014/main" id="{55E6C97C-44A6-4365-ADE8-D827EEE609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73926" y="6755840"/>
            <a:ext cx="1333603" cy="1333603"/>
          </a:xfrm>
          <a:prstGeom prst="rect">
            <a:avLst/>
          </a:prstGeom>
        </p:spPr>
      </p:pic>
      <p:sp>
        <p:nvSpPr>
          <p:cNvPr id="22" name="Title 15" descr="#NLPPW2021&#10;">
            <a:extLst>
              <a:ext uri="{FF2B5EF4-FFF2-40B4-BE49-F238E27FC236}">
                <a16:creationId xmlns:a16="http://schemas.microsoft.com/office/drawing/2014/main" id="{DB9E4816-9D44-45F7-ABE6-C9D1D50BE4CB}"/>
              </a:ext>
            </a:extLst>
          </p:cNvPr>
          <p:cNvSpPr txBox="1">
            <a:spLocks/>
          </p:cNvSpPr>
          <p:nvPr/>
        </p:nvSpPr>
        <p:spPr>
          <a:xfrm>
            <a:off x="5003231" y="8169900"/>
            <a:ext cx="2351969" cy="426073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186" b="1" spc="49" dirty="0">
                <a:solidFill>
                  <a:srgbClr val="002D74"/>
                </a:solidFill>
              </a:rPr>
              <a:t>#NLPPW2021</a:t>
            </a:r>
          </a:p>
        </p:txBody>
      </p:sp>
      <p:pic>
        <p:nvPicPr>
          <p:cNvPr id="29" name="Picture 28" descr="Combined logos: &#10;EPA logo, U.S. Department of Housing and Urban Development logo, Office of Lead Hazard Control and Healthy Homes logo, Department of Health and Human Services logo, and CDC logo&#10;">
            <a:extLst>
              <a:ext uri="{FF2B5EF4-FFF2-40B4-BE49-F238E27FC236}">
                <a16:creationId xmlns:a16="http://schemas.microsoft.com/office/drawing/2014/main" id="{27CDFC02-CA47-4886-B88E-5FF028C933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37" y="8685864"/>
            <a:ext cx="6262526" cy="9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2" ma:contentTypeDescription="Create a new document." ma:contentTypeScope="" ma:versionID="bab1276dae7e759baa816131c559013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e4b478ed07199bcfc5ae6fb916156e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2021-09-20T09:22:48+00:00</Document_x0020_Creation_x0020_Dat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2021</TermName>
          <TermId xmlns="http://schemas.microsoft.com/office/infopath/2007/PartnerControls">30854fc6-772e-457d-af88-f9008b0eb132</TermId>
        </TermInfo>
        <TermInfo xmlns="http://schemas.microsoft.com/office/infopath/2007/PartnerControls">
          <TermName xmlns="http://schemas.microsoft.com/office/infopath/2007/PartnerControls">National Flyer</TermName>
          <TermId xmlns="http://schemas.microsoft.com/office/infopath/2007/PartnerControls">b7273c49-3181-4dd4-8413-a49a7900a696</TermId>
        </TermInfo>
        <TermInfo xmlns="http://schemas.microsoft.com/office/infopath/2007/PartnerControls">
          <TermName xmlns="http://schemas.microsoft.com/office/infopath/2007/PartnerControls">Spanish</TermName>
          <TermId xmlns="http://schemas.microsoft.com/office/infopath/2007/PartnerControls">a0ba237c-3d86-492a-b4d6-5c498a3a7774</TermId>
        </TermInfo>
      </Terms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536</Value>
      <Value>535</Value>
      <Value>338</Value>
    </TaxCatchAll>
  </documentManagement>
</p:properties>
</file>

<file path=customXml/itemProps1.xml><?xml version="1.0" encoding="utf-8"?>
<ds:datastoreItem xmlns:ds="http://schemas.openxmlformats.org/officeDocument/2006/customXml" ds:itemID="{8F6C873C-E957-402C-85F8-E981F0F0026D}"/>
</file>

<file path=customXml/itemProps2.xml><?xml version="1.0" encoding="utf-8"?>
<ds:datastoreItem xmlns:ds="http://schemas.openxmlformats.org/officeDocument/2006/customXml" ds:itemID="{4CF08871-15EF-4EA4-A5E9-8AAAA5ED3B77}"/>
</file>

<file path=customXml/itemProps3.xml><?xml version="1.0" encoding="utf-8"?>
<ds:datastoreItem xmlns:ds="http://schemas.openxmlformats.org/officeDocument/2006/customXml" ds:itemID="{73E6F7CA-573B-4757-934C-F28C294C85A8}"/>
</file>

<file path=customXml/itemProps4.xml><?xml version="1.0" encoding="utf-8"?>
<ds:datastoreItem xmlns:ds="http://schemas.openxmlformats.org/officeDocument/2006/customXml" ds:itemID="{2AFE9E90-03DC-41CA-9136-20973EF10D05}"/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Lucida Sans</vt:lpstr>
      <vt:lpstr>Office Theme</vt:lpstr>
      <vt:lpstr>PowerPoint Presentation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Flyer Spanish 2021</dc:title>
  <dc:subject>International Flyer Spanish 2020</dc:subject>
  <dc:creator>EPA</dc:creator>
  <cp:keywords>National Flyer, Spanish, 2021</cp:keywords>
  <cp:lastModifiedBy>Elhagmusa, Amira (US)</cp:lastModifiedBy>
  <cp:revision>27</cp:revision>
  <dcterms:created xsi:type="dcterms:W3CDTF">2019-07-18T17:17:21Z</dcterms:created>
  <dcterms:modified xsi:type="dcterms:W3CDTF">2021-09-17T14:16:44Z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0x01010046E555EE6AEA6F4E90DC1EE56A20DF84</vt:lpwstr>
  </property>
  <property fmtid="{D5CDD505-2E9C-101B-9397-08002B2CF9AE}" pid="3" name="TaxKeyword">
    <vt:lpwstr>536;#2021|30854fc6-772e-457d-af88-f9008b0eb132;#535;#National Flyer|b7273c49-3181-4dd4-8413-a49a7900a696;#338;#Spanish|a0ba237c-3d86-492a-b4d6-5c498a3a7774</vt:lpwstr>
  </property>
</Properties>
</file>