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4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9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23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97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71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46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20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94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74"/>
    <a:srgbClr val="92278F"/>
    <a:srgbClr val="2777AA"/>
    <a:srgbClr val="5A91BB"/>
    <a:srgbClr val="F54C35"/>
    <a:srgbClr val="045F75"/>
    <a:srgbClr val="F5A81A"/>
    <a:srgbClr val="1E75A9"/>
    <a:srgbClr val="1C9742"/>
    <a:srgbClr val="ED2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25" autoAdjust="0"/>
    <p:restoredTop sz="96400" autoAdjust="0"/>
  </p:normalViewPr>
  <p:slideViewPr>
    <p:cSldViewPr snapToGrid="0" showGuides="1">
      <p:cViewPr varScale="1">
        <p:scale>
          <a:sx n="61" d="100"/>
          <a:sy n="61" d="100"/>
        </p:scale>
        <p:origin x="2256" y="9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EE2B6F-5891-4A6D-A957-5287D867AF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477"/>
            <a:ext cx="7772400" cy="1005544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6F4B90E-79D3-4CFE-9D02-CE0E9A7A3C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19412"/>
            <a:ext cx="7772400" cy="111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9D8983-641D-4314-B3CF-D13BEB49E9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477"/>
            <a:ext cx="7772400" cy="10055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66856B-FF01-426D-8F9A-1C5D7106A56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19412"/>
            <a:ext cx="7772400" cy="111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79141" rtl="0" eaLnBrk="1" latinLnBrk="0" hangingPunct="1">
        <a:lnSpc>
          <a:spcPct val="90000"/>
        </a:lnSpc>
        <a:spcBef>
          <a:spcPct val="0"/>
        </a:spcBef>
        <a:buNone/>
        <a:defRPr sz="27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786" indent="-144786" algn="l" defTabSz="579141" rtl="0" eaLnBrk="1" latinLnBrk="0" hangingPunct="1">
        <a:lnSpc>
          <a:spcPct val="90000"/>
        </a:lnSpc>
        <a:spcBef>
          <a:spcPts val="634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1pPr>
      <a:lvl2pPr marL="434356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520" kern="1200">
          <a:solidFill>
            <a:schemeClr val="tx1"/>
          </a:solidFill>
          <a:latin typeface="+mn-lt"/>
          <a:ea typeface="+mn-ea"/>
          <a:cs typeface="+mn-cs"/>
        </a:defRPr>
      </a:lvl2pPr>
      <a:lvl3pPr marL="723926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3pPr>
      <a:lvl4pPr marL="1013496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4pPr>
      <a:lvl5pPr marL="1303067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5pPr>
      <a:lvl6pPr marL="1592637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6pPr>
      <a:lvl7pPr marL="1882207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7pPr>
      <a:lvl8pPr marL="2171778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8pPr>
      <a:lvl9pPr marL="2461348" indent="-144786" algn="l" defTabSz="579141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1pPr>
      <a:lvl2pPr marL="289570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2pPr>
      <a:lvl3pPr marL="579141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3pPr>
      <a:lvl4pPr marL="868711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4pPr>
      <a:lvl5pPr marL="1158281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5pPr>
      <a:lvl6pPr marL="1447851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6pPr>
      <a:lvl7pPr marL="1737422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7pPr>
      <a:lvl8pPr marL="2026992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8pPr>
      <a:lvl9pPr marL="2316562" algn="l" defTabSz="579141" rtl="0" eaLnBrk="1" latinLnBrk="0" hangingPunct="1">
        <a:defRPr sz="11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Дети без свинца для здорового будущего логотип">
            <a:extLst>
              <a:ext uri="{FF2B5EF4-FFF2-40B4-BE49-F238E27FC236}">
                <a16:creationId xmlns:a16="http://schemas.microsoft.com/office/drawing/2014/main" id="{8CB0A889-4454-4F19-B576-F74057041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83" y="195337"/>
            <a:ext cx="2077226" cy="2406291"/>
          </a:xfrm>
          <a:prstGeom prst="rect">
            <a:avLst/>
          </a:prstGeom>
        </p:spPr>
      </p:pic>
      <p:sp>
        <p:nvSpPr>
          <p:cNvPr id="8" name="TextBox 1">
            <a:extLst>
              <a:ext uri="{FF2B5EF4-FFF2-40B4-BE49-F238E27FC236}">
                <a16:creationId xmlns:a16="http://schemas.microsoft.com/office/drawing/2014/main" id="{56DB0F4F-842C-4226-A82A-BFD693C6F581}"/>
              </a:ext>
            </a:extLst>
          </p:cNvPr>
          <p:cNvSpPr txBox="1"/>
          <p:nvPr/>
        </p:nvSpPr>
        <p:spPr>
          <a:xfrm>
            <a:off x="3897064" y="266783"/>
            <a:ext cx="3679481" cy="826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769" dirty="0">
                <a:latin typeface="Arial Black" panose="020B0A04020102020204" pitchFamily="34" charset="0"/>
                <a:cs typeface="Arial" panose="020B0604020202020204" pitchFamily="34" charset="0"/>
              </a:rPr>
              <a:t>2</a:t>
            </a:r>
            <a:r>
              <a:rPr lang="es-ES" sz="4769" spc="596" dirty="0">
                <a:latin typeface="Arial Black" panose="020B0A04020102020204" pitchFamily="34" charset="0"/>
                <a:cs typeface="Arial" panose="020B0604020202020204" pitchFamily="34" charset="0"/>
              </a:rPr>
              <a:t>4–</a:t>
            </a:r>
            <a:r>
              <a:rPr lang="es-ES" sz="4769" dirty="0">
                <a:latin typeface="Arial Black" panose="020B0A04020102020204" pitchFamily="34" charset="0"/>
                <a:cs typeface="Arial" panose="020B0604020202020204" pitchFamily="34" charset="0"/>
              </a:rPr>
              <a:t>30</a:t>
            </a:r>
            <a:endParaRPr lang="es-ES" sz="476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EFA4FBBF-F922-4141-8DF5-477DD6594564}"/>
              </a:ext>
            </a:extLst>
          </p:cNvPr>
          <p:cNvSpPr txBox="1"/>
          <p:nvPr/>
        </p:nvSpPr>
        <p:spPr>
          <a:xfrm>
            <a:off x="4157379" y="836345"/>
            <a:ext cx="3158852" cy="673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Cyrl-AZ" sz="3776" dirty="0">
                <a:latin typeface="Arial" panose="020B0604020202020204" pitchFamily="34" charset="0"/>
                <a:cs typeface="Arial" panose="020B0604020202020204" pitchFamily="34" charset="0"/>
              </a:rPr>
              <a:t>октября</a:t>
            </a:r>
            <a:endParaRPr lang="es-ES" sz="377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 descr="2021r.">
            <a:extLst>
              <a:ext uri="{FF2B5EF4-FFF2-40B4-BE49-F238E27FC236}">
                <a16:creationId xmlns:a16="http://schemas.microsoft.com/office/drawing/2014/main" id="{4A779964-0ACD-4DF5-9C4B-79B1F44A05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084" y="1462428"/>
            <a:ext cx="2375442" cy="843230"/>
          </a:xfrm>
          <a:prstGeom prst="rect">
            <a:avLst/>
          </a:prstGeom>
        </p:spPr>
      </p:pic>
      <p:pic>
        <p:nvPicPr>
          <p:cNvPr id="24" name="Picture 23" descr="Icon of laptop Иконка лаптопа">
            <a:extLst>
              <a:ext uri="{FF2B5EF4-FFF2-40B4-BE49-F238E27FC236}">
                <a16:creationId xmlns:a16="http://schemas.microsoft.com/office/drawing/2014/main" id="{1E96998F-83C7-404A-AE2B-BF981450B4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408" y="2746672"/>
            <a:ext cx="1333603" cy="133360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1A6A545-F13E-4754-A6BD-16F1B4930003}"/>
              </a:ext>
            </a:extLst>
          </p:cNvPr>
          <p:cNvSpPr txBox="1"/>
          <p:nvPr/>
        </p:nvSpPr>
        <p:spPr>
          <a:xfrm rot="2089572">
            <a:off x="799629" y="2450203"/>
            <a:ext cx="1744879" cy="1816057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9317565"/>
              </a:avLst>
            </a:prstTxWarp>
            <a:spAutoFit/>
          </a:bodyPr>
          <a:lstStyle/>
          <a:p>
            <a:pPr algn="ctr">
              <a:lnSpc>
                <a:spcPts val="1987"/>
              </a:lnSpc>
            </a:pPr>
            <a:r>
              <a:rPr lang="az-Cyrl-AZ" sz="1781" b="1" dirty="0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Разберитесь</a:t>
            </a:r>
            <a:r>
              <a:rPr lang="en-US" sz="1781" b="1" dirty="0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</a:t>
            </a:r>
            <a:r>
              <a:rPr lang="az-Cyrl-AZ" sz="1781" b="1" dirty="0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в</a:t>
            </a:r>
            <a:r>
              <a:rPr lang="en-US" sz="1781" b="1" dirty="0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</a:t>
            </a:r>
            <a:r>
              <a:rPr lang="az-Cyrl-AZ" sz="1781" b="1" dirty="0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фактах</a:t>
            </a:r>
            <a:endParaRPr lang="en-US" sz="1781" b="1" dirty="0">
              <a:solidFill>
                <a:srgbClr val="92278F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pic>
        <p:nvPicPr>
          <p:cNvPr id="23" name="Picture 22" descr="Иконка семьи">
            <a:extLst>
              <a:ext uri="{FF2B5EF4-FFF2-40B4-BE49-F238E27FC236}">
                <a16:creationId xmlns:a16="http://schemas.microsoft.com/office/drawing/2014/main" id="{896E6705-14C0-4FBA-A8D7-A9159CD59E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26396" y="2746672"/>
            <a:ext cx="1333603" cy="133360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44288AE2-2D0C-45DB-8293-5D41993039BC}"/>
              </a:ext>
            </a:extLst>
          </p:cNvPr>
          <p:cNvSpPr txBox="1"/>
          <p:nvPr/>
        </p:nvSpPr>
        <p:spPr>
          <a:xfrm rot="19486618">
            <a:off x="5329266" y="2505454"/>
            <a:ext cx="2013979" cy="1995909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9230619"/>
              </a:avLst>
            </a:prstTxWarp>
            <a:spAutoFit/>
          </a:bodyPr>
          <a:lstStyle/>
          <a:p>
            <a:pPr algn="ctr">
              <a:lnSpc>
                <a:spcPts val="1987"/>
              </a:lnSpc>
            </a:pPr>
            <a:r>
              <a:rPr lang="az-Cyrl-AZ" sz="1781" b="1" dirty="0">
                <a:solidFill>
                  <a:srgbClr val="2777AA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ребенка на свинец</a:t>
            </a:r>
            <a:endParaRPr lang="en-US" sz="1781" b="1" dirty="0">
              <a:solidFill>
                <a:srgbClr val="2777AA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72EF6E-8019-4327-B355-66356133617B}"/>
              </a:ext>
            </a:extLst>
          </p:cNvPr>
          <p:cNvSpPr txBox="1"/>
          <p:nvPr/>
        </p:nvSpPr>
        <p:spPr>
          <a:xfrm rot="19473073">
            <a:off x="5381297" y="2476110"/>
            <a:ext cx="1766006" cy="182442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9230619"/>
              </a:avLst>
            </a:prstTxWarp>
            <a:spAutoFit/>
          </a:bodyPr>
          <a:lstStyle/>
          <a:p>
            <a:pPr algn="ctr">
              <a:lnSpc>
                <a:spcPts val="1987"/>
              </a:lnSpc>
            </a:pPr>
            <a:r>
              <a:rPr lang="az-Cyrl-AZ" sz="1781" b="1" dirty="0">
                <a:solidFill>
                  <a:srgbClr val="2777AA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Протестируйте своего</a:t>
            </a:r>
            <a:endParaRPr lang="en-US" sz="1781" b="1" dirty="0">
              <a:solidFill>
                <a:srgbClr val="2777AA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sp>
        <p:nvSpPr>
          <p:cNvPr id="18" name="TextBox 2">
            <a:extLst>
              <a:ext uri="{FF2B5EF4-FFF2-40B4-BE49-F238E27FC236}">
                <a16:creationId xmlns:a16="http://schemas.microsoft.com/office/drawing/2014/main" id="{80B2D097-E9EF-4C24-97E9-57A670478E8D}"/>
              </a:ext>
            </a:extLst>
          </p:cNvPr>
          <p:cNvSpPr txBox="1"/>
          <p:nvPr/>
        </p:nvSpPr>
        <p:spPr>
          <a:xfrm>
            <a:off x="2458130" y="3812030"/>
            <a:ext cx="2989403" cy="2085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90" b="1" spc="-149" dirty="0">
                <a:solidFill>
                  <a:schemeClr val="bg1"/>
                </a:solidFill>
                <a:latin typeface="Lucida Sans" panose="020B0602030504020204" pitchFamily="34" charset="0"/>
              </a:rPr>
              <a:t>Национальная</a:t>
            </a:r>
          </a:p>
          <a:p>
            <a:pPr algn="ctr"/>
            <a:r>
              <a:rPr lang="ru-RU" sz="2590" b="1" spc="-149" dirty="0">
                <a:solidFill>
                  <a:schemeClr val="bg1"/>
                </a:solidFill>
                <a:latin typeface="Lucida Sans" panose="020B0602030504020204" pitchFamily="34" charset="0"/>
              </a:rPr>
              <a:t>неделя действий по</a:t>
            </a:r>
          </a:p>
          <a:p>
            <a:pPr algn="ctr"/>
            <a:r>
              <a:rPr lang="ru-RU" sz="2590" b="1" spc="-149" dirty="0">
                <a:solidFill>
                  <a:schemeClr val="bg1"/>
                </a:solidFill>
                <a:latin typeface="Lucida Sans" panose="020B0602030504020204" pitchFamily="34" charset="0"/>
              </a:rPr>
              <a:t>Предотвращению</a:t>
            </a:r>
          </a:p>
          <a:p>
            <a:pPr algn="ctr"/>
            <a:r>
              <a:rPr lang="ru-RU" sz="2590" b="1" spc="-149" dirty="0">
                <a:solidFill>
                  <a:schemeClr val="bg1"/>
                </a:solidFill>
                <a:latin typeface="Lucida Sans" panose="020B0602030504020204" pitchFamily="34" charset="0"/>
              </a:rPr>
              <a:t>отравлений</a:t>
            </a:r>
          </a:p>
          <a:p>
            <a:pPr algn="ctr"/>
            <a:r>
              <a:rPr lang="ru-RU" sz="2590" b="1" spc="-149" dirty="0">
                <a:solidFill>
                  <a:schemeClr val="bg1"/>
                </a:solidFill>
                <a:latin typeface="Lucida Sans" panose="020B0602030504020204" pitchFamily="34" charset="0"/>
              </a:rPr>
              <a:t>свинцом </a:t>
            </a:r>
            <a:endParaRPr lang="es-ES" sz="2590" b="1" spc="-149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26" name="Picture 25" descr="Иконка дома">
            <a:extLst>
              <a:ext uri="{FF2B5EF4-FFF2-40B4-BE49-F238E27FC236}">
                <a16:creationId xmlns:a16="http://schemas.microsoft.com/office/drawing/2014/main" id="{55E6C97C-44A6-4365-ADE8-D827EEE609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73926" y="6755840"/>
            <a:ext cx="1333603" cy="133360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011DAE8-475A-4F59-B999-603015F11082}"/>
              </a:ext>
            </a:extLst>
          </p:cNvPr>
          <p:cNvSpPr txBox="1"/>
          <p:nvPr/>
        </p:nvSpPr>
        <p:spPr>
          <a:xfrm>
            <a:off x="3065318" y="6539894"/>
            <a:ext cx="1750624" cy="173078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8635512"/>
              </a:avLst>
            </a:prstTxWarp>
            <a:spAutoFit/>
          </a:bodyPr>
          <a:lstStyle/>
          <a:p>
            <a:pPr algn="ctr">
              <a:lnSpc>
                <a:spcPts val="1987"/>
              </a:lnSpc>
            </a:pPr>
            <a:r>
              <a:rPr lang="ru-RU" sz="1781" b="1" dirty="0">
                <a:solidFill>
                  <a:srgbClr val="F54C35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Протестируйте свой дом на свинец</a:t>
            </a:r>
            <a:endParaRPr lang="es-ES" sz="1781" b="1" dirty="0">
              <a:solidFill>
                <a:srgbClr val="F54C35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sp>
        <p:nvSpPr>
          <p:cNvPr id="21" name="Title 15" descr="صورة عن علامة &quot;لا&quot;">
            <a:extLst>
              <a:ext uri="{FF2B5EF4-FFF2-40B4-BE49-F238E27FC236}">
                <a16:creationId xmlns:a16="http://schemas.microsoft.com/office/drawing/2014/main" id="{9F231CDA-9D27-4811-B247-2D2A328EE5C5}"/>
              </a:ext>
            </a:extLst>
          </p:cNvPr>
          <p:cNvSpPr txBox="1">
            <a:spLocks/>
          </p:cNvSpPr>
          <p:nvPr/>
        </p:nvSpPr>
        <p:spPr>
          <a:xfrm>
            <a:off x="445030" y="8169900"/>
            <a:ext cx="2351969" cy="426073"/>
          </a:xfrm>
          <a:prstGeom prst="rect">
            <a:avLst/>
          </a:prstGeom>
        </p:spPr>
        <p:txBody>
          <a:bodyPr/>
          <a:lstStyle>
            <a:lvl1pPr algn="l" defTabSz="5829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rgbClr val="F5A81A"/>
                </a:solidFill>
                <a:latin typeface="Lucida Sans" panose="020B0602030504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186" b="1" spc="49" dirty="0">
                <a:solidFill>
                  <a:srgbClr val="002D74"/>
                </a:solidFill>
              </a:rPr>
              <a:t>#LeadFreeKids</a:t>
            </a:r>
          </a:p>
        </p:txBody>
      </p:sp>
      <p:sp>
        <p:nvSpPr>
          <p:cNvPr id="22" name="Title 15" descr="صورة عن علامة &quot;لا&quot;">
            <a:extLst>
              <a:ext uri="{FF2B5EF4-FFF2-40B4-BE49-F238E27FC236}">
                <a16:creationId xmlns:a16="http://schemas.microsoft.com/office/drawing/2014/main" id="{DB9E4816-9D44-45F7-ABE6-C9D1D50BE4CB}"/>
              </a:ext>
            </a:extLst>
          </p:cNvPr>
          <p:cNvSpPr txBox="1">
            <a:spLocks/>
          </p:cNvSpPr>
          <p:nvPr/>
        </p:nvSpPr>
        <p:spPr>
          <a:xfrm>
            <a:off x="5003231" y="8169900"/>
            <a:ext cx="2351969" cy="426073"/>
          </a:xfrm>
          <a:prstGeom prst="rect">
            <a:avLst/>
          </a:prstGeom>
        </p:spPr>
        <p:txBody>
          <a:bodyPr/>
          <a:lstStyle>
            <a:lvl1pPr algn="l" defTabSz="5829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rgbClr val="F5A81A"/>
                </a:solidFill>
                <a:latin typeface="Lucida Sans" panose="020B0602030504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186" b="1" spc="49" dirty="0">
                <a:solidFill>
                  <a:srgbClr val="002D74"/>
                </a:solidFill>
              </a:rPr>
              <a:t>#NLPPW2021</a:t>
            </a:r>
          </a:p>
        </p:txBody>
      </p:sp>
      <p:pic>
        <p:nvPicPr>
          <p:cNvPr id="29" name="Picture 28" descr="Логотип EPA,&#10;Логотип Департамента жилищного строительства и градостроительства,&#10;Логотип Управления по контролю над содержанием  свинца и здоровым домам,&#10;Логотип Министерства здравоохранения и социальных служб,&#10;CDC логотип&#10;">
            <a:extLst>
              <a:ext uri="{FF2B5EF4-FFF2-40B4-BE49-F238E27FC236}">
                <a16:creationId xmlns:a16="http://schemas.microsoft.com/office/drawing/2014/main" id="{27CDFC02-CA47-4886-B88E-5FF028C933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37" y="8685864"/>
            <a:ext cx="6262526" cy="9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555EE6AEA6F4E90DC1EE56A20DF84" ma:contentTypeVersion="12" ma:contentTypeDescription="Create a new document." ma:contentTypeScope="" ma:versionID="bab1276dae7e759baa816131c5590135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9d61d8fb-a99e-4f97-bee3-1c0c42237d32" xmlns:ns6="8208de43-a64f-47b6-af23-f340daf30859" targetNamespace="http://schemas.microsoft.com/office/2006/metadata/properties" ma:root="true" ma:fieldsID="e4b478ed07199bcfc5ae6fb916156e06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9d61d8fb-a99e-4f97-bee3-1c0c42237d32"/>
    <xsd:import namespace="8208de43-a64f-47b6-af23-f340daf30859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MediaServiceDateTaken" minOccurs="0"/>
                <xsd:element ref="ns5:MediaServiceAutoTags" minOccurs="0"/>
                <xsd:element ref="ns5:MediaServiceGenerationTime" minOccurs="0"/>
                <xsd:element ref="ns5:MediaServiceEventHashCode" minOccurs="0"/>
                <xsd:element ref="ns5:MediaServiceOCR" minOccurs="0"/>
                <xsd:element ref="ns5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3eea9a90-c9c7-4cb4-b15a-d2a3718b7468}" ma:internalName="TaxCatchAllLabel" ma:readOnly="true" ma:showField="CatchAllDataLabel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3eea9a90-c9c7-4cb4-b15a-d2a3718b7468}" ma:internalName="TaxCatchAll" ma:showField="CatchAllData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61d8fb-a99e-4f97-bee3-1c0c42237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08de43-a64f-47b6-af23-f340daf30859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2021-09-20T09:26:47+00:00</Document_x0020_Creation_x0020_Date>
    <_Source xmlns="http://schemas.microsoft.com/sharepoint/v3/fields" xsi:nil="true"/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TaxKeywordTaxHTField xmlns="4ffa91fb-a0ff-4ac5-b2db-65c790d184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2021</TermName>
          <TermId xmlns="http://schemas.microsoft.com/office/infopath/2007/PartnerControls">30854fc6-772e-457d-af88-f9008b0eb132</TermId>
        </TermInfo>
        <TermInfo xmlns="http://schemas.microsoft.com/office/infopath/2007/PartnerControls">
          <TermName xmlns="http://schemas.microsoft.com/office/infopath/2007/PartnerControls">Spanish</TermName>
          <TermId xmlns="http://schemas.microsoft.com/office/infopath/2007/PartnerControls">a0ba237c-3d86-492a-b4d6-5c498a3a7774</TermId>
        </TermInfo>
        <TermInfo xmlns="http://schemas.microsoft.com/office/infopath/2007/PartnerControls">
          <TermName xmlns="http://schemas.microsoft.com/office/infopath/2007/PartnerControls">International Flyer</TermName>
          <TermId xmlns="http://schemas.microsoft.com/office/infopath/2007/PartnerControls">152756d1-e442-4496-aac5-13de3a688023</TermId>
        </TermInfo>
      </Terms>
    </TaxKeywordTaxHTField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>
      <Value>536</Value>
      <Value>338</Value>
      <Value>336</Value>
    </TaxCatchAll>
  </documentManagement>
</p:properties>
</file>

<file path=customXml/itemProps1.xml><?xml version="1.0" encoding="utf-8"?>
<ds:datastoreItem xmlns:ds="http://schemas.openxmlformats.org/officeDocument/2006/customXml" ds:itemID="{4DFC7BF6-442F-4278-8B30-0467DF41D800}"/>
</file>

<file path=customXml/itemProps2.xml><?xml version="1.0" encoding="utf-8"?>
<ds:datastoreItem xmlns:ds="http://schemas.openxmlformats.org/officeDocument/2006/customXml" ds:itemID="{98175199-6018-4A22-83C6-61BE68005FBB}"/>
</file>

<file path=customXml/itemProps3.xml><?xml version="1.0" encoding="utf-8"?>
<ds:datastoreItem xmlns:ds="http://schemas.openxmlformats.org/officeDocument/2006/customXml" ds:itemID="{10C0F965-67FF-42E1-8450-3C855C8A3A1C}"/>
</file>

<file path=customXml/itemProps4.xml><?xml version="1.0" encoding="utf-8"?>
<ds:datastoreItem xmlns:ds="http://schemas.openxmlformats.org/officeDocument/2006/customXml" ds:itemID="{AF6C6690-E10A-4B18-8AEA-BD2655FF3433}"/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26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Lucida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Flyer Spanish 2021</dc:title>
  <dc:subject>International Flyer Spanish 2021</dc:subject>
  <dc:creator>EPA</dc:creator>
  <cp:keywords>International Flyer, Spanish, 2021</cp:keywords>
  <cp:lastModifiedBy>Sanford, Jessica (US)</cp:lastModifiedBy>
  <cp:revision>30</cp:revision>
  <dcterms:created xsi:type="dcterms:W3CDTF">2019-07-18T17:17:21Z</dcterms:created>
  <dcterms:modified xsi:type="dcterms:W3CDTF">2021-09-17T18:25:20Z</dcterms:modified>
  <cp:category>EPA, NLPPW, flyer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0x01010046E555EE6AEA6F4E90DC1EE56A20DF84</vt:lpwstr>
  </property>
  <property fmtid="{D5CDD505-2E9C-101B-9397-08002B2CF9AE}" pid="3" name="TaxKeyword">
    <vt:lpwstr>536;#2021|30854fc6-772e-457d-af88-f9008b0eb132;#338;#Spanish|a0ba237c-3d86-492a-b4d6-5c498a3a7774;#336;#International Flyer|152756d1-e442-4496-aac5-13de3a688023</vt:lpwstr>
  </property>
  <property fmtid="{D5CDD505-2E9C-101B-9397-08002B2CF9AE}" pid="4" name="e3f09c3df709400db2417a7161762d62">
    <vt:lpwstr/>
  </property>
  <property fmtid="{D5CDD505-2E9C-101B-9397-08002B2CF9AE}" pid="5" name="EPA_x0020_Subject">
    <vt:lpwstr/>
  </property>
  <property fmtid="{D5CDD505-2E9C-101B-9397-08002B2CF9AE}" pid="6" name="Document Type">
    <vt:lpwstr/>
  </property>
  <property fmtid="{D5CDD505-2E9C-101B-9397-08002B2CF9AE}" pid="7" name="EPA Subject">
    <vt:lpwstr/>
  </property>
</Properties>
</file>