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772400" cy="10058400"/>
  <p:notesSz cx="6858000" cy="9144000"/>
  <p:defaultTextStyle>
    <a:defPPr>
      <a:defRPr lang="en-US"/>
    </a:defPPr>
    <a:lvl1pPr marL="0" algn="l" defTabSz="91434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4" algn="l" defTabSz="91434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49" algn="l" defTabSz="91434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23" algn="l" defTabSz="91434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97" algn="l" defTabSz="91434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71" algn="l" defTabSz="91434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46" algn="l" defTabSz="91434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20" algn="l" defTabSz="91434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394" algn="l" defTabSz="91434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 userDrawn="1">
          <p15:clr>
            <a:srgbClr val="A4A3A4"/>
          </p15:clr>
        </p15:guide>
        <p15:guide id="2" pos="244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4C35"/>
    <a:srgbClr val="92278F"/>
    <a:srgbClr val="2677AA"/>
    <a:srgbClr val="045F75"/>
    <a:srgbClr val="F5A81A"/>
    <a:srgbClr val="1E75A9"/>
    <a:srgbClr val="1C9742"/>
    <a:srgbClr val="ED2C26"/>
    <a:srgbClr val="5A91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125" autoAdjust="0"/>
    <p:restoredTop sz="96400" autoAdjust="0"/>
  </p:normalViewPr>
  <p:slideViewPr>
    <p:cSldViewPr snapToGrid="0" showGuides="1">
      <p:cViewPr varScale="1">
        <p:scale>
          <a:sx n="59" d="100"/>
          <a:sy n="59" d="100"/>
        </p:scale>
        <p:origin x="1397" y="62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4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91307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D637C761-46A8-4272-A678-B218A0C3EC2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7"/>
            <a:ext cx="7772400" cy="1005544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8633FCF-1C47-4727-BD1F-40147F0BB88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76" y="8658585"/>
            <a:ext cx="7772400" cy="1114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6055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579141" rtl="0" eaLnBrk="1" latinLnBrk="0" hangingPunct="1">
        <a:lnSpc>
          <a:spcPct val="90000"/>
        </a:lnSpc>
        <a:spcBef>
          <a:spcPct val="0"/>
        </a:spcBef>
        <a:buNone/>
        <a:defRPr sz="278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4786" indent="-144786" algn="l" defTabSz="579141" rtl="0" eaLnBrk="1" latinLnBrk="0" hangingPunct="1">
        <a:lnSpc>
          <a:spcPct val="90000"/>
        </a:lnSpc>
        <a:spcBef>
          <a:spcPts val="634"/>
        </a:spcBef>
        <a:buFont typeface="Arial" panose="020B0604020202020204" pitchFamily="34" charset="0"/>
        <a:buChar char="•"/>
        <a:defRPr sz="1774" kern="1200">
          <a:solidFill>
            <a:schemeClr val="tx1"/>
          </a:solidFill>
          <a:latin typeface="+mn-lt"/>
          <a:ea typeface="+mn-ea"/>
          <a:cs typeface="+mn-cs"/>
        </a:defRPr>
      </a:lvl1pPr>
      <a:lvl2pPr marL="434356" indent="-144786" algn="l" defTabSz="579141" rtl="0" eaLnBrk="1" latinLnBrk="0" hangingPunct="1">
        <a:lnSpc>
          <a:spcPct val="90000"/>
        </a:lnSpc>
        <a:spcBef>
          <a:spcPts val="317"/>
        </a:spcBef>
        <a:buFont typeface="Arial" panose="020B0604020202020204" pitchFamily="34" charset="0"/>
        <a:buChar char="•"/>
        <a:defRPr sz="1520" kern="1200">
          <a:solidFill>
            <a:schemeClr val="tx1"/>
          </a:solidFill>
          <a:latin typeface="+mn-lt"/>
          <a:ea typeface="+mn-ea"/>
          <a:cs typeface="+mn-cs"/>
        </a:defRPr>
      </a:lvl2pPr>
      <a:lvl3pPr marL="723926" indent="-144786" algn="l" defTabSz="579141" rtl="0" eaLnBrk="1" latinLnBrk="0" hangingPunct="1">
        <a:lnSpc>
          <a:spcPct val="90000"/>
        </a:lnSpc>
        <a:spcBef>
          <a:spcPts val="317"/>
        </a:spcBef>
        <a:buFont typeface="Arial" panose="020B0604020202020204" pitchFamily="34" charset="0"/>
        <a:buChar char="•"/>
        <a:defRPr sz="1267" kern="1200">
          <a:solidFill>
            <a:schemeClr val="tx1"/>
          </a:solidFill>
          <a:latin typeface="+mn-lt"/>
          <a:ea typeface="+mn-ea"/>
          <a:cs typeface="+mn-cs"/>
        </a:defRPr>
      </a:lvl3pPr>
      <a:lvl4pPr marL="1013496" indent="-144786" algn="l" defTabSz="579141" rtl="0" eaLnBrk="1" latinLnBrk="0" hangingPunct="1">
        <a:lnSpc>
          <a:spcPct val="90000"/>
        </a:lnSpc>
        <a:spcBef>
          <a:spcPts val="317"/>
        </a:spcBef>
        <a:buFont typeface="Arial" panose="020B0604020202020204" pitchFamily="34" charset="0"/>
        <a:buChar char="•"/>
        <a:defRPr sz="1141" kern="1200">
          <a:solidFill>
            <a:schemeClr val="tx1"/>
          </a:solidFill>
          <a:latin typeface="+mn-lt"/>
          <a:ea typeface="+mn-ea"/>
          <a:cs typeface="+mn-cs"/>
        </a:defRPr>
      </a:lvl4pPr>
      <a:lvl5pPr marL="1303067" indent="-144786" algn="l" defTabSz="579141" rtl="0" eaLnBrk="1" latinLnBrk="0" hangingPunct="1">
        <a:lnSpc>
          <a:spcPct val="90000"/>
        </a:lnSpc>
        <a:spcBef>
          <a:spcPts val="317"/>
        </a:spcBef>
        <a:buFont typeface="Arial" panose="020B0604020202020204" pitchFamily="34" charset="0"/>
        <a:buChar char="•"/>
        <a:defRPr sz="1141" kern="1200">
          <a:solidFill>
            <a:schemeClr val="tx1"/>
          </a:solidFill>
          <a:latin typeface="+mn-lt"/>
          <a:ea typeface="+mn-ea"/>
          <a:cs typeface="+mn-cs"/>
        </a:defRPr>
      </a:lvl5pPr>
      <a:lvl6pPr marL="1592637" indent="-144786" algn="l" defTabSz="579141" rtl="0" eaLnBrk="1" latinLnBrk="0" hangingPunct="1">
        <a:lnSpc>
          <a:spcPct val="90000"/>
        </a:lnSpc>
        <a:spcBef>
          <a:spcPts val="317"/>
        </a:spcBef>
        <a:buFont typeface="Arial" panose="020B0604020202020204" pitchFamily="34" charset="0"/>
        <a:buChar char="•"/>
        <a:defRPr sz="1141" kern="1200">
          <a:solidFill>
            <a:schemeClr val="tx1"/>
          </a:solidFill>
          <a:latin typeface="+mn-lt"/>
          <a:ea typeface="+mn-ea"/>
          <a:cs typeface="+mn-cs"/>
        </a:defRPr>
      </a:lvl6pPr>
      <a:lvl7pPr marL="1882207" indent="-144786" algn="l" defTabSz="579141" rtl="0" eaLnBrk="1" latinLnBrk="0" hangingPunct="1">
        <a:lnSpc>
          <a:spcPct val="90000"/>
        </a:lnSpc>
        <a:spcBef>
          <a:spcPts val="317"/>
        </a:spcBef>
        <a:buFont typeface="Arial" panose="020B0604020202020204" pitchFamily="34" charset="0"/>
        <a:buChar char="•"/>
        <a:defRPr sz="1141" kern="1200">
          <a:solidFill>
            <a:schemeClr val="tx1"/>
          </a:solidFill>
          <a:latin typeface="+mn-lt"/>
          <a:ea typeface="+mn-ea"/>
          <a:cs typeface="+mn-cs"/>
        </a:defRPr>
      </a:lvl7pPr>
      <a:lvl8pPr marL="2171778" indent="-144786" algn="l" defTabSz="579141" rtl="0" eaLnBrk="1" latinLnBrk="0" hangingPunct="1">
        <a:lnSpc>
          <a:spcPct val="90000"/>
        </a:lnSpc>
        <a:spcBef>
          <a:spcPts val="317"/>
        </a:spcBef>
        <a:buFont typeface="Arial" panose="020B0604020202020204" pitchFamily="34" charset="0"/>
        <a:buChar char="•"/>
        <a:defRPr sz="1141" kern="1200">
          <a:solidFill>
            <a:schemeClr val="tx1"/>
          </a:solidFill>
          <a:latin typeface="+mn-lt"/>
          <a:ea typeface="+mn-ea"/>
          <a:cs typeface="+mn-cs"/>
        </a:defRPr>
      </a:lvl8pPr>
      <a:lvl9pPr marL="2461348" indent="-144786" algn="l" defTabSz="579141" rtl="0" eaLnBrk="1" latinLnBrk="0" hangingPunct="1">
        <a:lnSpc>
          <a:spcPct val="90000"/>
        </a:lnSpc>
        <a:spcBef>
          <a:spcPts val="317"/>
        </a:spcBef>
        <a:buFont typeface="Arial" panose="020B0604020202020204" pitchFamily="34" charset="0"/>
        <a:buChar char="•"/>
        <a:defRPr sz="114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79141" rtl="0" eaLnBrk="1" latinLnBrk="0" hangingPunct="1">
        <a:defRPr sz="1141" kern="1200">
          <a:solidFill>
            <a:schemeClr val="tx1"/>
          </a:solidFill>
          <a:latin typeface="+mn-lt"/>
          <a:ea typeface="+mn-ea"/>
          <a:cs typeface="+mn-cs"/>
        </a:defRPr>
      </a:lvl1pPr>
      <a:lvl2pPr marL="289570" algn="l" defTabSz="579141" rtl="0" eaLnBrk="1" latinLnBrk="0" hangingPunct="1">
        <a:defRPr sz="1141" kern="1200">
          <a:solidFill>
            <a:schemeClr val="tx1"/>
          </a:solidFill>
          <a:latin typeface="+mn-lt"/>
          <a:ea typeface="+mn-ea"/>
          <a:cs typeface="+mn-cs"/>
        </a:defRPr>
      </a:lvl2pPr>
      <a:lvl3pPr marL="579141" algn="l" defTabSz="579141" rtl="0" eaLnBrk="1" latinLnBrk="0" hangingPunct="1">
        <a:defRPr sz="1141" kern="1200">
          <a:solidFill>
            <a:schemeClr val="tx1"/>
          </a:solidFill>
          <a:latin typeface="+mn-lt"/>
          <a:ea typeface="+mn-ea"/>
          <a:cs typeface="+mn-cs"/>
        </a:defRPr>
      </a:lvl3pPr>
      <a:lvl4pPr marL="868711" algn="l" defTabSz="579141" rtl="0" eaLnBrk="1" latinLnBrk="0" hangingPunct="1">
        <a:defRPr sz="1141" kern="1200">
          <a:solidFill>
            <a:schemeClr val="tx1"/>
          </a:solidFill>
          <a:latin typeface="+mn-lt"/>
          <a:ea typeface="+mn-ea"/>
          <a:cs typeface="+mn-cs"/>
        </a:defRPr>
      </a:lvl4pPr>
      <a:lvl5pPr marL="1158281" algn="l" defTabSz="579141" rtl="0" eaLnBrk="1" latinLnBrk="0" hangingPunct="1">
        <a:defRPr sz="1141" kern="1200">
          <a:solidFill>
            <a:schemeClr val="tx1"/>
          </a:solidFill>
          <a:latin typeface="+mn-lt"/>
          <a:ea typeface="+mn-ea"/>
          <a:cs typeface="+mn-cs"/>
        </a:defRPr>
      </a:lvl5pPr>
      <a:lvl6pPr marL="1447851" algn="l" defTabSz="579141" rtl="0" eaLnBrk="1" latinLnBrk="0" hangingPunct="1">
        <a:defRPr sz="1141" kern="1200">
          <a:solidFill>
            <a:schemeClr val="tx1"/>
          </a:solidFill>
          <a:latin typeface="+mn-lt"/>
          <a:ea typeface="+mn-ea"/>
          <a:cs typeface="+mn-cs"/>
        </a:defRPr>
      </a:lvl6pPr>
      <a:lvl7pPr marL="1737422" algn="l" defTabSz="579141" rtl="0" eaLnBrk="1" latinLnBrk="0" hangingPunct="1">
        <a:defRPr sz="1141" kern="1200">
          <a:solidFill>
            <a:schemeClr val="tx1"/>
          </a:solidFill>
          <a:latin typeface="+mn-lt"/>
          <a:ea typeface="+mn-ea"/>
          <a:cs typeface="+mn-cs"/>
        </a:defRPr>
      </a:lvl7pPr>
      <a:lvl8pPr marL="2026992" algn="l" defTabSz="579141" rtl="0" eaLnBrk="1" latinLnBrk="0" hangingPunct="1">
        <a:defRPr sz="1141" kern="1200">
          <a:solidFill>
            <a:schemeClr val="tx1"/>
          </a:solidFill>
          <a:latin typeface="+mn-lt"/>
          <a:ea typeface="+mn-ea"/>
          <a:cs typeface="+mn-cs"/>
        </a:defRPr>
      </a:lvl8pPr>
      <a:lvl9pPr marL="2316562" algn="l" defTabSz="579141" rtl="0" eaLnBrk="1" latinLnBrk="0" hangingPunct="1">
        <a:defRPr sz="114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Logotipo de Niños sin plomo para un futuro saludable">
            <a:extLst>
              <a:ext uri="{FF2B5EF4-FFF2-40B4-BE49-F238E27FC236}">
                <a16:creationId xmlns:a16="http://schemas.microsoft.com/office/drawing/2014/main" id="{DCBFA759-A5C0-409B-A5EE-6C58E88604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141" y="110161"/>
            <a:ext cx="1953826" cy="2437141"/>
          </a:xfrm>
          <a:prstGeom prst="rect">
            <a:avLst/>
          </a:prstGeom>
        </p:spPr>
      </p:pic>
      <p:sp>
        <p:nvSpPr>
          <p:cNvPr id="8" name="TextBox 1">
            <a:extLst>
              <a:ext uri="{FF2B5EF4-FFF2-40B4-BE49-F238E27FC236}">
                <a16:creationId xmlns:a16="http://schemas.microsoft.com/office/drawing/2014/main" id="{56DB0F4F-842C-4226-A82A-BFD693C6F581}"/>
              </a:ext>
            </a:extLst>
          </p:cNvPr>
          <p:cNvSpPr txBox="1"/>
          <p:nvPr/>
        </p:nvSpPr>
        <p:spPr>
          <a:xfrm>
            <a:off x="3932276" y="274038"/>
            <a:ext cx="3679481" cy="8262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776" dirty="0">
                <a:latin typeface="Arial" panose="020B0604020202020204" pitchFamily="34" charset="0"/>
                <a:cs typeface="Arial" panose="020B0604020202020204" pitchFamily="34" charset="0"/>
              </a:rPr>
              <a:t>Del </a:t>
            </a:r>
            <a:r>
              <a:rPr lang="es-ES" sz="4769" dirty="0">
                <a:latin typeface="Arial Black" panose="020B0A04020102020204" pitchFamily="34" charset="0"/>
                <a:cs typeface="Arial" panose="020B0604020202020204" pitchFamily="34" charset="0"/>
              </a:rPr>
              <a:t>24</a:t>
            </a:r>
            <a:r>
              <a:rPr lang="es-ES" sz="3776" dirty="0">
                <a:latin typeface="Arial" panose="020B0604020202020204" pitchFamily="34" charset="0"/>
                <a:cs typeface="Arial" panose="020B0604020202020204" pitchFamily="34" charset="0"/>
              </a:rPr>
              <a:t> al </a:t>
            </a:r>
            <a:r>
              <a:rPr lang="es-ES" sz="4769" dirty="0">
                <a:latin typeface="Arial Black" panose="020B0A04020102020204" pitchFamily="34" charset="0"/>
                <a:cs typeface="Arial" panose="020B0604020202020204" pitchFamily="34" charset="0"/>
              </a:rPr>
              <a:t>30</a:t>
            </a:r>
            <a:endParaRPr lang="es-ES" sz="476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1">
            <a:extLst>
              <a:ext uri="{FF2B5EF4-FFF2-40B4-BE49-F238E27FC236}">
                <a16:creationId xmlns:a16="http://schemas.microsoft.com/office/drawing/2014/main" id="{EFA4FBBF-F922-4141-8DF5-477DD6594564}"/>
              </a:ext>
            </a:extLst>
          </p:cNvPr>
          <p:cNvSpPr txBox="1"/>
          <p:nvPr/>
        </p:nvSpPr>
        <p:spPr>
          <a:xfrm>
            <a:off x="4190040" y="835676"/>
            <a:ext cx="3158852" cy="6733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776" dirty="0">
                <a:latin typeface="Arial" panose="020B0604020202020204" pitchFamily="34" charset="0"/>
                <a:cs typeface="Arial" panose="020B0604020202020204" pitchFamily="34" charset="0"/>
              </a:rPr>
              <a:t>de octubre de</a:t>
            </a:r>
          </a:p>
        </p:txBody>
      </p:sp>
      <p:pic>
        <p:nvPicPr>
          <p:cNvPr id="37" name="Picture 36" descr="2021">
            <a:extLst>
              <a:ext uri="{FF2B5EF4-FFF2-40B4-BE49-F238E27FC236}">
                <a16:creationId xmlns:a16="http://schemas.microsoft.com/office/drawing/2014/main" id="{E27EF92F-C1C3-4FCD-BFCD-9B3153B00F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873897" y="1549406"/>
            <a:ext cx="2056395" cy="841251"/>
          </a:xfrm>
          <a:prstGeom prst="rect">
            <a:avLst/>
          </a:prstGeom>
        </p:spPr>
      </p:pic>
      <p:pic>
        <p:nvPicPr>
          <p:cNvPr id="35" name="Picture 34" descr="Ícono de laptop">
            <a:extLst>
              <a:ext uri="{FF2B5EF4-FFF2-40B4-BE49-F238E27FC236}">
                <a16:creationId xmlns:a16="http://schemas.microsoft.com/office/drawing/2014/main" id="{FD0F7C86-033B-4442-9628-9A10DE4AB8E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72408" y="2746672"/>
            <a:ext cx="1333603" cy="1333603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D1A6A545-F13E-4754-A6BD-16F1B4930003}"/>
              </a:ext>
            </a:extLst>
          </p:cNvPr>
          <p:cNvSpPr txBox="1"/>
          <p:nvPr/>
        </p:nvSpPr>
        <p:spPr>
          <a:xfrm rot="2761153">
            <a:off x="780148" y="2469684"/>
            <a:ext cx="1744879" cy="1816057"/>
          </a:xfrm>
          <a:prstGeom prst="rect">
            <a:avLst/>
          </a:prstGeom>
          <a:noFill/>
        </p:spPr>
        <p:txBody>
          <a:bodyPr wrap="square" rtlCol="0">
            <a:prstTxWarp prst="textArchDown">
              <a:avLst>
                <a:gd name="adj" fmla="val 19317565"/>
              </a:avLst>
            </a:prstTxWarp>
            <a:spAutoFit/>
          </a:bodyPr>
          <a:lstStyle/>
          <a:p>
            <a:pPr algn="ctr">
              <a:lnSpc>
                <a:spcPts val="1987"/>
              </a:lnSpc>
            </a:pPr>
            <a:r>
              <a:rPr lang="en-US" sz="1781" b="1" dirty="0" err="1">
                <a:solidFill>
                  <a:srgbClr val="92278F"/>
                </a:solidFill>
                <a:latin typeface="Lucida Sans" panose="020B0602030504020204" pitchFamily="34" charset="0"/>
                <a:ea typeface="Adobe Heiti Std R" panose="020B0400000000000000" pitchFamily="34" charset="-128"/>
              </a:rPr>
              <a:t>Conozca</a:t>
            </a:r>
            <a:r>
              <a:rPr lang="en-US" sz="1781" b="1" dirty="0">
                <a:solidFill>
                  <a:srgbClr val="92278F"/>
                </a:solidFill>
                <a:latin typeface="Lucida Sans" panose="020B0602030504020204" pitchFamily="34" charset="0"/>
                <a:ea typeface="Adobe Heiti Std R" panose="020B0400000000000000" pitchFamily="34" charset="-128"/>
              </a:rPr>
              <a:t> los </a:t>
            </a:r>
            <a:r>
              <a:rPr lang="en-US" sz="1781" b="1" dirty="0" err="1">
                <a:solidFill>
                  <a:srgbClr val="92278F"/>
                </a:solidFill>
                <a:latin typeface="Lucida Sans" panose="020B0602030504020204" pitchFamily="34" charset="0"/>
                <a:ea typeface="Adobe Heiti Std R" panose="020B0400000000000000" pitchFamily="34" charset="-128"/>
              </a:rPr>
              <a:t>hechos</a:t>
            </a:r>
            <a:r>
              <a:rPr lang="en-US" sz="1781" b="1" dirty="0">
                <a:solidFill>
                  <a:srgbClr val="92278F"/>
                </a:solidFill>
                <a:latin typeface="Lucida Sans" panose="020B0602030504020204" pitchFamily="34" charset="0"/>
                <a:ea typeface="Adobe Heiti Std R" panose="020B0400000000000000" pitchFamily="34" charset="-128"/>
              </a:rPr>
              <a:t> </a:t>
            </a:r>
          </a:p>
        </p:txBody>
      </p:sp>
      <p:sp>
        <p:nvSpPr>
          <p:cNvPr id="39" name="TextBox 2">
            <a:extLst>
              <a:ext uri="{FF2B5EF4-FFF2-40B4-BE49-F238E27FC236}">
                <a16:creationId xmlns:a16="http://schemas.microsoft.com/office/drawing/2014/main" id="{96626BFF-021C-482B-AC52-3B88F8DE0FA0}"/>
              </a:ext>
            </a:extLst>
          </p:cNvPr>
          <p:cNvSpPr txBox="1"/>
          <p:nvPr/>
        </p:nvSpPr>
        <p:spPr>
          <a:xfrm>
            <a:off x="2458130" y="3686688"/>
            <a:ext cx="2989403" cy="20851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590" b="1" spc="-149" dirty="0">
                <a:solidFill>
                  <a:schemeClr val="bg1"/>
                </a:solidFill>
                <a:latin typeface="Lucida Sans" panose="020B0602030504020204" pitchFamily="34" charset="0"/>
              </a:rPr>
              <a:t>Semana</a:t>
            </a:r>
          </a:p>
          <a:p>
            <a:pPr algn="ctr"/>
            <a:r>
              <a:rPr lang="es-ES" sz="2590" b="1" spc="-149" dirty="0">
                <a:solidFill>
                  <a:schemeClr val="bg1"/>
                </a:solidFill>
                <a:latin typeface="Lucida Sans" panose="020B0602030504020204" pitchFamily="34" charset="0"/>
              </a:rPr>
              <a:t>Nacional de</a:t>
            </a:r>
          </a:p>
          <a:p>
            <a:pPr algn="ctr"/>
            <a:r>
              <a:rPr lang="es-ES" sz="2590" b="1" spc="-149" dirty="0">
                <a:solidFill>
                  <a:schemeClr val="bg1"/>
                </a:solidFill>
                <a:latin typeface="Lucida Sans" panose="020B0602030504020204" pitchFamily="34" charset="0"/>
              </a:rPr>
              <a:t>Prevención del </a:t>
            </a:r>
          </a:p>
          <a:p>
            <a:pPr algn="ctr"/>
            <a:r>
              <a:rPr lang="es-ES" sz="2590" b="1" spc="-149" dirty="0">
                <a:solidFill>
                  <a:schemeClr val="bg1"/>
                </a:solidFill>
                <a:latin typeface="Lucida Sans" panose="020B0602030504020204" pitchFamily="34" charset="0"/>
              </a:rPr>
              <a:t>Envenenamiento</a:t>
            </a:r>
          </a:p>
          <a:p>
            <a:pPr algn="ctr"/>
            <a:r>
              <a:rPr lang="es-ES" sz="2590" b="1" spc="-149" dirty="0">
                <a:solidFill>
                  <a:schemeClr val="bg1"/>
                </a:solidFill>
                <a:latin typeface="Lucida Sans" panose="020B0602030504020204" pitchFamily="34" charset="0"/>
              </a:rPr>
              <a:t>por Plomo</a:t>
            </a:r>
          </a:p>
        </p:txBody>
      </p:sp>
      <p:pic>
        <p:nvPicPr>
          <p:cNvPr id="34" name="Picture 33" descr="Ícono de una familia">
            <a:extLst>
              <a:ext uri="{FF2B5EF4-FFF2-40B4-BE49-F238E27FC236}">
                <a16:creationId xmlns:a16="http://schemas.microsoft.com/office/drawing/2014/main" id="{065C953E-2E28-4C1E-8BC1-EB120FCD171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626396" y="2746672"/>
            <a:ext cx="1333603" cy="1333603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B872EF6E-8019-4327-B355-66356133617B}"/>
              </a:ext>
            </a:extLst>
          </p:cNvPr>
          <p:cNvSpPr txBox="1"/>
          <p:nvPr/>
        </p:nvSpPr>
        <p:spPr>
          <a:xfrm rot="18485328">
            <a:off x="5381296" y="2476109"/>
            <a:ext cx="1766006" cy="1824421"/>
          </a:xfrm>
          <a:prstGeom prst="rect">
            <a:avLst/>
          </a:prstGeom>
          <a:noFill/>
        </p:spPr>
        <p:txBody>
          <a:bodyPr wrap="square" rtlCol="0">
            <a:prstTxWarp prst="textArchDown">
              <a:avLst>
                <a:gd name="adj" fmla="val 19230619"/>
              </a:avLst>
            </a:prstTxWarp>
            <a:spAutoFit/>
          </a:bodyPr>
          <a:lstStyle/>
          <a:p>
            <a:pPr algn="ctr">
              <a:lnSpc>
                <a:spcPts val="1987"/>
              </a:lnSpc>
            </a:pPr>
            <a:r>
              <a:rPr lang="es-ES" sz="1781" b="1" dirty="0">
                <a:solidFill>
                  <a:srgbClr val="2677AA"/>
                </a:solidFill>
                <a:latin typeface="Lucida Sans" panose="020B0602030504020204" pitchFamily="34" charset="0"/>
                <a:ea typeface="Adobe Heiti Std R" panose="020B0400000000000000" pitchFamily="34" charset="-128"/>
              </a:rPr>
              <a:t>Hágale la prueba a su hijo</a:t>
            </a:r>
            <a:endParaRPr lang="en-US" sz="1781" b="1" dirty="0">
              <a:solidFill>
                <a:srgbClr val="2677AA"/>
              </a:solidFill>
              <a:latin typeface="Lucida Sans" panose="020B0602030504020204" pitchFamily="34" charset="0"/>
              <a:ea typeface="Adobe Heiti Std R" panose="020B0400000000000000" pitchFamily="34" charset="-128"/>
            </a:endParaRPr>
          </a:p>
        </p:txBody>
      </p:sp>
      <p:pic>
        <p:nvPicPr>
          <p:cNvPr id="36" name="Picture 35" descr="Ícono de casa">
            <a:extLst>
              <a:ext uri="{FF2B5EF4-FFF2-40B4-BE49-F238E27FC236}">
                <a16:creationId xmlns:a16="http://schemas.microsoft.com/office/drawing/2014/main" id="{5F9EF10F-CEEC-4FCA-A81A-EFCF0A0BE39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73926" y="6755840"/>
            <a:ext cx="1333603" cy="1333603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9011DAE8-475A-4F59-B999-603015F11082}"/>
              </a:ext>
            </a:extLst>
          </p:cNvPr>
          <p:cNvSpPr txBox="1"/>
          <p:nvPr/>
        </p:nvSpPr>
        <p:spPr>
          <a:xfrm>
            <a:off x="3065318" y="6539894"/>
            <a:ext cx="1750624" cy="1730781"/>
          </a:xfrm>
          <a:prstGeom prst="rect">
            <a:avLst/>
          </a:prstGeom>
          <a:noFill/>
        </p:spPr>
        <p:txBody>
          <a:bodyPr wrap="square" rtlCol="0">
            <a:prstTxWarp prst="textArchDown">
              <a:avLst>
                <a:gd name="adj" fmla="val 18635512"/>
              </a:avLst>
            </a:prstTxWarp>
            <a:spAutoFit/>
          </a:bodyPr>
          <a:lstStyle/>
          <a:p>
            <a:pPr algn="ctr">
              <a:lnSpc>
                <a:spcPts val="1987"/>
              </a:lnSpc>
            </a:pPr>
            <a:r>
              <a:rPr lang="es-ES" sz="1781" b="1" dirty="0">
                <a:solidFill>
                  <a:srgbClr val="F54C35"/>
                </a:solidFill>
                <a:latin typeface="Lucida Sans" panose="020B0602030504020204" pitchFamily="34" charset="0"/>
                <a:ea typeface="Adobe Heiti Std R" panose="020B0400000000000000" pitchFamily="34" charset="-128"/>
              </a:rPr>
              <a:t>Hágale la prueba a su hogar</a:t>
            </a:r>
          </a:p>
        </p:txBody>
      </p:sp>
      <p:sp>
        <p:nvSpPr>
          <p:cNvPr id="25" name="Title 15">
            <a:extLst>
              <a:ext uri="{FF2B5EF4-FFF2-40B4-BE49-F238E27FC236}">
                <a16:creationId xmlns:a16="http://schemas.microsoft.com/office/drawing/2014/main" id="{3D47585B-043C-42E1-B8A7-EE5FA8454DCA}"/>
              </a:ext>
            </a:extLst>
          </p:cNvPr>
          <p:cNvSpPr txBox="1">
            <a:spLocks/>
          </p:cNvSpPr>
          <p:nvPr/>
        </p:nvSpPr>
        <p:spPr>
          <a:xfrm>
            <a:off x="445030" y="8194992"/>
            <a:ext cx="2351969" cy="426073"/>
          </a:xfrm>
          <a:prstGeom prst="rect">
            <a:avLst/>
          </a:prstGeom>
        </p:spPr>
        <p:txBody>
          <a:bodyPr/>
          <a:lstStyle>
            <a:lvl1pPr algn="l" defTabSz="58293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00" kern="1200">
                <a:solidFill>
                  <a:srgbClr val="F5A81A"/>
                </a:solidFill>
                <a:latin typeface="Lucida Sans" panose="020B0602030504020204" pitchFamily="34" charset="0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sz="2186" b="1" spc="49" dirty="0">
                <a:solidFill>
                  <a:srgbClr val="002D74"/>
                </a:solidFill>
              </a:rPr>
              <a:t>#LeadFreeKids</a:t>
            </a:r>
          </a:p>
        </p:txBody>
      </p:sp>
      <p:sp>
        <p:nvSpPr>
          <p:cNvPr id="27" name="Title 15">
            <a:extLst>
              <a:ext uri="{FF2B5EF4-FFF2-40B4-BE49-F238E27FC236}">
                <a16:creationId xmlns:a16="http://schemas.microsoft.com/office/drawing/2014/main" id="{2A30354E-4E86-4B32-8B2B-EA45B1D4C772}"/>
              </a:ext>
            </a:extLst>
          </p:cNvPr>
          <p:cNvSpPr txBox="1">
            <a:spLocks/>
          </p:cNvSpPr>
          <p:nvPr/>
        </p:nvSpPr>
        <p:spPr>
          <a:xfrm>
            <a:off x="5003231" y="8194992"/>
            <a:ext cx="2351969" cy="426073"/>
          </a:xfrm>
          <a:prstGeom prst="rect">
            <a:avLst/>
          </a:prstGeom>
        </p:spPr>
        <p:txBody>
          <a:bodyPr/>
          <a:lstStyle>
            <a:lvl1pPr algn="l" defTabSz="58293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00" kern="1200">
                <a:solidFill>
                  <a:srgbClr val="F5A81A"/>
                </a:solidFill>
                <a:latin typeface="Lucida Sans" panose="020B0602030504020204" pitchFamily="34" charset="0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sz="2186" b="1" spc="49" dirty="0">
                <a:solidFill>
                  <a:srgbClr val="002D74"/>
                </a:solidFill>
              </a:rPr>
              <a:t>#NLPPW2021</a:t>
            </a:r>
          </a:p>
        </p:txBody>
      </p:sp>
      <p:pic>
        <p:nvPicPr>
          <p:cNvPr id="38" name="Picture 37" descr="Logotipo de la EPA, logotipo del Departamento de Vivienda y Desarrollo Urbano, logotipo de la Oficina de Control de Peligros de Plomo y Casas Saludables, logotipo del Departamento de Salud y Servicios Humanos y logotipo de los CDC">
            <a:extLst>
              <a:ext uri="{FF2B5EF4-FFF2-40B4-BE49-F238E27FC236}">
                <a16:creationId xmlns:a16="http://schemas.microsoft.com/office/drawing/2014/main" id="{2BDFBC10-A784-4571-9693-F60C51EC85F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937" y="8745735"/>
            <a:ext cx="6262526" cy="946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92121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6E555EE6AEA6F4E90DC1EE56A20DF84" ma:contentTypeVersion="12" ma:contentTypeDescription="Create a new document." ma:contentTypeScope="" ma:versionID="bab1276dae7e759baa816131c5590135">
  <xsd:schema xmlns:xsd="http://www.w3.org/2001/XMLSchema" xmlns:xs="http://www.w3.org/2001/XMLSchema" xmlns:p="http://schemas.microsoft.com/office/2006/metadata/properties" xmlns:ns1="http://schemas.microsoft.com/sharepoint/v3" xmlns:ns2="4ffa91fb-a0ff-4ac5-b2db-65c790d184a4" xmlns:ns3="http://schemas.microsoft.com/sharepoint.v3" xmlns:ns4="http://schemas.microsoft.com/sharepoint/v3/fields" xmlns:ns5="9d61d8fb-a99e-4f97-bee3-1c0c42237d32" xmlns:ns6="8208de43-a64f-47b6-af23-f340daf30859" targetNamespace="http://schemas.microsoft.com/office/2006/metadata/properties" ma:root="true" ma:fieldsID="e4b478ed07199bcfc5ae6fb916156e06" ns1:_="" ns2:_="" ns3:_="" ns4:_="" ns5:_="" ns6:_="">
    <xsd:import namespace="http://schemas.microsoft.com/sharepoint/v3"/>
    <xsd:import namespace="4ffa91fb-a0ff-4ac5-b2db-65c790d184a4"/>
    <xsd:import namespace="http://schemas.microsoft.com/sharepoint.v3"/>
    <xsd:import namespace="http://schemas.microsoft.com/sharepoint/v3/fields"/>
    <xsd:import namespace="9d61d8fb-a99e-4f97-bee3-1c0c42237d32"/>
    <xsd:import namespace="8208de43-a64f-47b6-af23-f340daf30859"/>
    <xsd:element name="properties">
      <xsd:complexType>
        <xsd:sequence>
          <xsd:element name="documentManagement">
            <xsd:complexType>
              <xsd:all>
                <xsd:element ref="ns2:Document_x0020_Creation_x0020_Date" minOccurs="0"/>
                <xsd:element ref="ns2:Creator" minOccurs="0"/>
                <xsd:element ref="ns2:EPA_x0020_Office" minOccurs="0"/>
                <xsd:element ref="ns2:Record" minOccurs="0"/>
                <xsd:element ref="ns3:CategoryDescription" minOccurs="0"/>
                <xsd:element ref="ns2:Identifier" minOccurs="0"/>
                <xsd:element ref="ns2:EPA_x0020_Contributor" minOccurs="0"/>
                <xsd:element ref="ns2:External_x0020_Contributor" minOccurs="0"/>
                <xsd:element ref="ns4:_Coverage" minOccurs="0"/>
                <xsd:element ref="ns2:EPA_x0020_Related_x0020_Documents" minOccurs="0"/>
                <xsd:element ref="ns4:_Source" minOccurs="0"/>
                <xsd:element ref="ns2:Rights" minOccurs="0"/>
                <xsd:element ref="ns1:Language" minOccurs="0"/>
                <xsd:element ref="ns2:j747ac98061d40f0aa7bd47e1db5675d" minOccurs="0"/>
                <xsd:element ref="ns2:TaxKeywordTaxHTField" minOccurs="0"/>
                <xsd:element ref="ns2:TaxCatchAllLabel" minOccurs="0"/>
                <xsd:element ref="ns2:TaxCatchAll" minOccurs="0"/>
                <xsd:element ref="ns5:MediaServiceMetadata" minOccurs="0"/>
                <xsd:element ref="ns5:MediaServiceFastMetadata" minOccurs="0"/>
                <xsd:element ref="ns6:SharedWithUsers" minOccurs="0"/>
                <xsd:element ref="ns6:SharedWithDetails" minOccurs="0"/>
                <xsd:element ref="ns5:MediaServiceDateTaken" minOccurs="0"/>
                <xsd:element ref="ns5:MediaServiceAutoTags" minOccurs="0"/>
                <xsd:element ref="ns5:MediaServiceGenerationTime" minOccurs="0"/>
                <xsd:element ref="ns5:MediaServiceEventHashCode" minOccurs="0"/>
                <xsd:element ref="ns5:MediaServiceOCR" minOccurs="0"/>
                <xsd:element ref="ns5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Language" ma:index="17" nillable="true" ma:displayName="Language" ma:default="English" ma:description="Select the document language from the drop down." ma:format="Dropdown" ma:internalName="Language" ma:readOnly="false">
      <xsd:simpleType>
        <xsd:restriction base="dms:Choice">
          <xsd:enumeration value="Arabic (Saudi Arabia)"/>
          <xsd:enumeration value="Bulgarian (Bulgaria)"/>
          <xsd:enumeration value="Chinese (Hong Kong S.A.R.)"/>
          <xsd:enumeration value="Chinese (People's Republic of China)"/>
          <xsd:enumeration value="Chinese (Taiwan)"/>
          <xsd:enumeration value="Croatian (Croatia)"/>
          <xsd:enumeration value="Czech (Czech Republic)"/>
          <xsd:enumeration value="Danish (Denmark)"/>
          <xsd:enumeration value="Dutch (Netherlands)"/>
          <xsd:enumeration value="English"/>
          <xsd:enumeration value="Estonian (Estonia)"/>
          <xsd:enumeration value="Finnish (Finland)"/>
          <xsd:enumeration value="French (France)"/>
          <xsd:enumeration value="German (Germany)"/>
          <xsd:enumeration value="Greek (Greece)"/>
          <xsd:enumeration value="Hebrew (Israel)"/>
          <xsd:enumeration value="Hindi (India)"/>
          <xsd:enumeration value="Hungarian (Hungary)"/>
          <xsd:enumeration value="Indonesian (Indonesia)"/>
          <xsd:enumeration value="Italian (Italy)"/>
          <xsd:enumeration value="Japanese (Japan)"/>
          <xsd:enumeration value="Korean (Korea)"/>
          <xsd:enumeration value="Latvian (Latvia)"/>
          <xsd:enumeration value="Lithuanian (Lithuania)"/>
          <xsd:enumeration value="Malay (Malaysia)"/>
          <xsd:enumeration value="Norwegian (Bokmal) (Norway)"/>
          <xsd:enumeration value="Polish (Poland)"/>
          <xsd:enumeration value="Portuguese (Brazil)"/>
          <xsd:enumeration value="Portuguese (Portugal)"/>
          <xsd:enumeration value="Romanian (Romania)"/>
          <xsd:enumeration value="Russian (Russia)"/>
          <xsd:enumeration value="Serbian (Latin) (Serbia)"/>
          <xsd:enumeration value="Slovak (Slovakia)"/>
          <xsd:enumeration value="Slovenian (Slovenia)"/>
          <xsd:enumeration value="Spanish (Spain)"/>
          <xsd:enumeration value="Swedish (Sweden)"/>
          <xsd:enumeration value="Thai (Thailand)"/>
          <xsd:enumeration value="Turkish (Turkey)"/>
          <xsd:enumeration value="Ukrainian (Ukraine)"/>
          <xsd:enumeration value="Urdu (Islamic Republic of Pakistan)"/>
          <xsd:enumeration value="Vietnamese (Vietnam)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fa91fb-a0ff-4ac5-b2db-65c790d184a4" elementFormDefault="qualified">
    <xsd:import namespace="http://schemas.microsoft.com/office/2006/documentManagement/types"/>
    <xsd:import namespace="http://schemas.microsoft.com/office/infopath/2007/PartnerControls"/>
    <xsd:element name="Document_x0020_Creation_x0020_Date" ma:index="2" nillable="true" ma:displayName="Document Date" ma:default="[today]" ma:description="Enter the date this document was last modified. The upload date has been entered by default." ma:format="DateOnly" ma:internalName="Document_x0020_Creation_x0020_Date" ma:readOnly="false">
      <xsd:simpleType>
        <xsd:restriction base="dms:DateTime"/>
      </xsd:simpleType>
    </xsd:element>
    <xsd:element name="Creator" ma:index="3" nillable="true" ma:displayName="Creator" ma:description="Enter the person primarily responsible for the document. The name of the person uploading the document has been entered by default." ma:list="UserInfo" ma:SharePointGroup="0" ma:internalName="Creato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PA_x0020_Office" ma:index="4" nillable="true" ma:displayName="EPA Office" ma:description="Enter the EPA organization primarily responsible for the document. The office of the person uploading the document has been entered by default." ma:internalName="EPA_x0020_Office" ma:readOnly="false">
      <xsd:simpleType>
        <xsd:restriction base="dms:Text">
          <xsd:maxLength value="255"/>
        </xsd:restriction>
      </xsd:simpleType>
    </xsd:element>
    <xsd:element name="Record" ma:index="5" nillable="true" ma:displayName="Record" ma:default="Shared" ma:description="For documents that provide evidence of EPA decisions and actions, select &quot;Shared&quot; (open access) or &quot;Private&quot; (restricted access)." ma:format="Dropdown" ma:internalName="Record">
      <xsd:simpleType>
        <xsd:restriction base="dms:Choice">
          <xsd:enumeration value="None"/>
          <xsd:enumeration value="Shared"/>
          <xsd:enumeration value="Private"/>
        </xsd:restriction>
      </xsd:simpleType>
    </xsd:element>
    <xsd:element name="Identifier" ma:index="9" nillable="true" ma:displayName="Identifier" ma:description="Enter all EPA identification numbers applicable to this document, one on each line." ma:internalName="Identifier" ma:readOnly="false">
      <xsd:simpleType>
        <xsd:restriction base="dms:Note">
          <xsd:maxLength value="255"/>
        </xsd:restriction>
      </xsd:simpleType>
    </xsd:element>
    <xsd:element name="EPA_x0020_Contributor" ma:index="11" nillable="true" ma:displayName="EPA Contributor" ma:description="Enter an EPA person who contributed to the creation of the document but is not the primary author." ma:list="UserInfo" ma:SharePointGroup="0" ma:internalName="EPA_x0020_Contributo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xternal_x0020_Contributor" ma:index="12" nillable="true" ma:displayName="External Contributor" ma:description="Enter a non-EPA person who contributed to the creation of the document but is not the primary author." ma:internalName="External_x0020_Contributor" ma:readOnly="false">
      <xsd:simpleType>
        <xsd:restriction base="dms:Note">
          <xsd:maxLength value="255"/>
        </xsd:restriction>
      </xsd:simpleType>
    </xsd:element>
    <xsd:element name="EPA_x0020_Related_x0020_Documents" ma:index="14" nillable="true" ma:displayName="Other Related Documents" ma:description="Enter any related document." ma:internalName="EPA_x0020_Related_x0020_Documents" ma:readOnly="false">
      <xsd:simpleType>
        <xsd:restriction base="dms:Note">
          <xsd:maxLength value="255"/>
        </xsd:restriction>
      </xsd:simpleType>
    </xsd:element>
    <xsd:element name="Rights" ma:index="16" nillable="true" ma:displayName="Rights" ma:description="Enter information about intellectual property rights held over the document (e.g. copyright, patent, trademark)." ma:internalName="Rights" ma:readOnly="false">
      <xsd:simpleType>
        <xsd:restriction base="dms:Note">
          <xsd:maxLength value="255"/>
        </xsd:restriction>
      </xsd:simpleType>
    </xsd:element>
    <xsd:element name="j747ac98061d40f0aa7bd47e1db5675d" ma:index="19" nillable="true" ma:taxonomy="true" ma:internalName="j747ac98061d40f0aa7bd47e1db5675d" ma:taxonomyFieldName="Document_x0020_Type" ma:displayName="Document Type" ma:readOnly="false" ma:default="" ma:fieldId="{3747ac98-061d-40f0-aa7b-d47e1db5675d}" ma:sspId="29f62856-1543-49d4-a736-4569d363f533" ma:termSetId="e06cd6a9-a175-4da0-81cb-8dba7aa394a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KeywordTaxHTField" ma:index="21" nillable="true" ma:taxonomy="true" ma:internalName="TaxKeywordTaxHTField" ma:taxonomyFieldName="TaxKeyword" ma:displayName="Enterprise Keywords" ma:readOnly="false" ma:fieldId="{23f27201-bee3-471e-b2e7-b64fd8b7ca38}" ma:taxonomyMulti="true" ma:sspId="29f62856-1543-49d4-a736-4569d363f533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Label" ma:index="23" nillable="true" ma:displayName="Taxonomy Catch All Column1" ma:hidden="true" ma:list="{3eea9a90-c9c7-4cb4-b15a-d2a3718b7468}" ma:internalName="TaxCatchAllLabel" ma:readOnly="true" ma:showField="CatchAllDataLabel" ma:web="8208de43-a64f-47b6-af23-f340daf3085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" ma:index="24" nillable="true" ma:displayName="Taxonomy Catch All Column" ma:hidden="true" ma:list="{3eea9a90-c9c7-4cb4-b15a-d2a3718b7468}" ma:internalName="TaxCatchAll" ma:showField="CatchAllData" ma:web="8208de43-a64f-47b6-af23-f340daf3085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.v3" elementFormDefault="qualified">
    <xsd:import namespace="http://schemas.microsoft.com/office/2006/documentManagement/types"/>
    <xsd:import namespace="http://schemas.microsoft.com/office/infopath/2007/PartnerControls"/>
    <xsd:element name="CategoryDescription" ma:index="6" nillable="true" ma:displayName="Description" ma:description="Enter a brief description." ma:internalName="CategoryDescription" ma:readOnly="fals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Coverage" ma:index="13" nillable="true" ma:displayName="Coverage" ma:description="Enter the geographic location, jurisdiction, or time period for which the document is relevant." ma:internalName="_Coverage" ma:readOnly="false">
      <xsd:simpleType>
        <xsd:restriction base="dms:Text">
          <xsd:maxLength value="255"/>
        </xsd:restriction>
      </xsd:simpleType>
    </xsd:element>
    <xsd:element name="_Source" ma:index="15" nillable="true" ma:displayName="Source" ma:description="Enter a source from which the document is derived." ma:internalName="_Source" ma:readOnly="fals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61d8fb-a99e-4f97-bee3-1c0c42237d3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2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3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33" nillable="true" ma:displayName="Tags" ma:internalName="MediaServiceAutoTags" ma:readOnly="true">
      <xsd:simpleType>
        <xsd:restriction base="dms:Text"/>
      </xsd:simpleType>
    </xsd:element>
    <xsd:element name="MediaServiceGenerationTime" ma:index="3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3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37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08de43-a64f-47b6-af23-f340daf30859" elementFormDefault="qualified">
    <xsd:import namespace="http://schemas.microsoft.com/office/2006/documentManagement/types"/>
    <xsd:import namespace="http://schemas.microsoft.com/office/infopath/2007/PartnerControls"/>
    <xsd:element name="SharedWithUsers" ma:index="3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5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haredContentType xmlns="Microsoft.SharePoint.Taxonomy.ContentTypeSync" SourceId="29f62856-1543-49d4-a736-4569d363f533" ContentTypeId="0x0101" PreviousValue="false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Record xmlns="4ffa91fb-a0ff-4ac5-b2db-65c790d184a4">Shared</Record>
    <Language xmlns="http://schemas.microsoft.com/sharepoint/v3">English</Language>
    <Document_x0020_Creation_x0020_Date xmlns="4ffa91fb-a0ff-4ac5-b2db-65c790d184a4">2021-09-20T09:26:51+00:00</Document_x0020_Creation_x0020_Date>
    <_Source xmlns="http://schemas.microsoft.com/sharepoint/v3/fields" xsi:nil="true"/>
    <j747ac98061d40f0aa7bd47e1db5675d xmlns="4ffa91fb-a0ff-4ac5-b2db-65c790d184a4">
      <Terms xmlns="http://schemas.microsoft.com/office/infopath/2007/PartnerControls"/>
    </j747ac98061d40f0aa7bd47e1db5675d>
    <External_x0020_Contributor xmlns="4ffa91fb-a0ff-4ac5-b2db-65c790d184a4" xsi:nil="true"/>
    <TaxKeywordTaxHTField xmlns="4ffa91fb-a0ff-4ac5-b2db-65c790d184a4">
      <Terms xmlns="http://schemas.microsoft.com/office/infopath/2007/PartnerControls">
        <TermInfo xmlns="http://schemas.microsoft.com/office/infopath/2007/PartnerControls">
          <TermName xmlns="http://schemas.microsoft.com/office/infopath/2007/PartnerControls">2021</TermName>
          <TermId xmlns="http://schemas.microsoft.com/office/infopath/2007/PartnerControls">30854fc6-772e-457d-af88-f9008b0eb132</TermId>
        </TermInfo>
        <TermInfo xmlns="http://schemas.microsoft.com/office/infopath/2007/PartnerControls">
          <TermName xmlns="http://schemas.microsoft.com/office/infopath/2007/PartnerControls">National Flyer</TermName>
          <TermId xmlns="http://schemas.microsoft.com/office/infopath/2007/PartnerControls">b7273c49-3181-4dd4-8413-a49a7900a696</TermId>
        </TermInfo>
        <TermInfo xmlns="http://schemas.microsoft.com/office/infopath/2007/PartnerControls">
          <TermName xmlns="http://schemas.microsoft.com/office/infopath/2007/PartnerControls">Spanish</TermName>
          <TermId xmlns="http://schemas.microsoft.com/office/infopath/2007/PartnerControls">a0ba237c-3d86-492a-b4d6-5c498a3a7774</TermId>
        </TermInfo>
      </Terms>
    </TaxKeywordTaxHTField>
    <Rights xmlns="4ffa91fb-a0ff-4ac5-b2db-65c790d184a4" xsi:nil="true"/>
    <EPA_x0020_Office xmlns="4ffa91fb-a0ff-4ac5-b2db-65c790d184a4" xsi:nil="true"/>
    <CategoryDescription xmlns="http://schemas.microsoft.com/sharepoint.v3" xsi:nil="true"/>
    <Identifier xmlns="4ffa91fb-a0ff-4ac5-b2db-65c790d184a4" xsi:nil="true"/>
    <_Coverage xmlns="http://schemas.microsoft.com/sharepoint/v3/fields" xsi:nil="true"/>
    <Creator xmlns="4ffa91fb-a0ff-4ac5-b2db-65c790d184a4">
      <UserInfo>
        <DisplayName/>
        <AccountId xsi:nil="true"/>
        <AccountType/>
      </UserInfo>
    </Creator>
    <EPA_x0020_Related_x0020_Documents xmlns="4ffa91fb-a0ff-4ac5-b2db-65c790d184a4" xsi:nil="true"/>
    <EPA_x0020_Contributor xmlns="4ffa91fb-a0ff-4ac5-b2db-65c790d184a4">
      <UserInfo>
        <DisplayName/>
        <AccountId xsi:nil="true"/>
        <AccountType/>
      </UserInfo>
    </EPA_x0020_Contributor>
    <TaxCatchAll xmlns="4ffa91fb-a0ff-4ac5-b2db-65c790d184a4">
      <Value>536</Value>
      <Value>535</Value>
      <Value>338</Value>
    </TaxCatchAll>
  </documentManagement>
</p:properties>
</file>

<file path=customXml/itemProps1.xml><?xml version="1.0" encoding="utf-8"?>
<ds:datastoreItem xmlns:ds="http://schemas.openxmlformats.org/officeDocument/2006/customXml" ds:itemID="{BB0F4348-D129-4551-A252-852B75E7AEC6}"/>
</file>

<file path=customXml/itemProps2.xml><?xml version="1.0" encoding="utf-8"?>
<ds:datastoreItem xmlns:ds="http://schemas.openxmlformats.org/officeDocument/2006/customXml" ds:itemID="{9F595184-A345-4807-9456-207B92FFBE4E}"/>
</file>

<file path=customXml/itemProps3.xml><?xml version="1.0" encoding="utf-8"?>
<ds:datastoreItem xmlns:ds="http://schemas.openxmlformats.org/officeDocument/2006/customXml" ds:itemID="{8E7812C6-42B1-4BD3-9333-D8C880B52A46}"/>
</file>

<file path=customXml/itemProps4.xml><?xml version="1.0" encoding="utf-8"?>
<ds:datastoreItem xmlns:ds="http://schemas.openxmlformats.org/officeDocument/2006/customXml" ds:itemID="{2F3203E9-D68A-4FEA-AF60-04B6F0CB6154}"/>
</file>

<file path=docProps/app.xml><?xml version="1.0" encoding="utf-8"?>
<Properties xmlns="http://schemas.openxmlformats.org/officeDocument/2006/extended-properties" xmlns:vt="http://schemas.openxmlformats.org/officeDocument/2006/docPropsVTypes">
  <TotalTime>349</TotalTime>
  <Words>34</Words>
  <Application>Microsoft Office PowerPoint</Application>
  <PresentationFormat>Custom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Arial Black</vt:lpstr>
      <vt:lpstr>Lucida Sans</vt:lpstr>
      <vt:lpstr>Office Theme</vt:lpstr>
      <vt:lpstr>PowerPoint Presentation</vt:lpstr>
    </vt:vector>
  </TitlesOfParts>
  <Company>EPA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National Flyer Spanish 2021</dc:title>
  <dc:subject>National Flyer Spanish 2021</dc:subject>
  <dc:creator>EPA</dc:creator>
  <cp:keywords>National Flyer, Spanish, 2021</cp:keywords>
  <cp:lastModifiedBy>Elhagmusa, Amira (US)</cp:lastModifiedBy>
  <cp:revision>30</cp:revision>
  <dcterms:created xsi:type="dcterms:W3CDTF">2019-07-18T17:17:21Z</dcterms:created>
  <dcterms:modified xsi:type="dcterms:W3CDTF">2021-09-17T18:23:42Z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0x01010046E555EE6AEA6F4E90DC1EE56A20DF84</vt:lpwstr>
  </property>
  <property fmtid="{D5CDD505-2E9C-101B-9397-08002B2CF9AE}" pid="3" name="TaxKeyword">
    <vt:lpwstr>536;#2021|30854fc6-772e-457d-af88-f9008b0eb132;#535;#National Flyer|b7273c49-3181-4dd4-8413-a49a7900a696;#338;#Spanish|a0ba237c-3d86-492a-b4d6-5c498a3a7774</vt:lpwstr>
  </property>
  <property fmtid="{D5CDD505-2E9C-101B-9397-08002B2CF9AE}" pid="4" name="e3f09c3df709400db2417a7161762d62">
    <vt:lpwstr/>
  </property>
  <property fmtid="{D5CDD505-2E9C-101B-9397-08002B2CF9AE}" pid="5" name="EPA_x0020_Subject">
    <vt:lpwstr/>
  </property>
  <property fmtid="{D5CDD505-2E9C-101B-9397-08002B2CF9AE}" pid="6" name="Document Type">
    <vt:lpwstr/>
  </property>
  <property fmtid="{D5CDD505-2E9C-101B-9397-08002B2CF9AE}" pid="7" name="EPA Subject">
    <vt:lpwstr/>
  </property>
</Properties>
</file>