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9601200" cy="12344400"/>
  <p:notesSz cx="6858000" cy="9144000"/>
  <p:defaultTextStyle>
    <a:defPPr>
      <a:defRPr lang="en-US"/>
    </a:defPPr>
    <a:lvl1pPr marL="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1pPr>
    <a:lvl2pPr marL="56267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2pPr>
    <a:lvl3pPr marL="112535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3pPr>
    <a:lvl4pPr marL="168802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4pPr>
    <a:lvl5pPr marL="2250704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5pPr>
    <a:lvl6pPr marL="281338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6pPr>
    <a:lvl7pPr marL="337605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7pPr>
    <a:lvl8pPr marL="393873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8pPr>
    <a:lvl9pPr marL="450140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4"/>
    <a:srgbClr val="007797"/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25" autoAdjust="0"/>
    <p:restoredTop sz="96400" autoAdjust="0"/>
  </p:normalViewPr>
  <p:slideViewPr>
    <p:cSldViewPr snapToGrid="0" showGuides="1">
      <p:cViewPr varScale="1">
        <p:scale>
          <a:sx n="46" d="100"/>
          <a:sy n="46" d="100"/>
        </p:scale>
        <p:origin x="2050" y="38"/>
      </p:cViewPr>
      <p:guideLst>
        <p:guide orient="horz" pos="3888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FB80EA6-9D43-45B5-B67C-98C169803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2"/>
            <a:ext cx="9601200" cy="12340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F52AF9C-E0CA-424F-B359-37DE62210A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41815"/>
            <a:ext cx="9601200" cy="136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715430" rtl="0" eaLnBrk="1" latinLnBrk="0" hangingPunct="1">
        <a:lnSpc>
          <a:spcPct val="90000"/>
        </a:lnSpc>
        <a:spcBef>
          <a:spcPct val="0"/>
        </a:spcBef>
        <a:buNone/>
        <a:defRPr sz="3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858" indent="-178858" algn="l" defTabSz="715430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1pPr>
      <a:lvl2pPr marL="53657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89428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3pPr>
      <a:lvl4pPr marL="125200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4pPr>
      <a:lvl5pPr marL="160971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5pPr>
      <a:lvl6pPr marL="196743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6pPr>
      <a:lvl7pPr marL="232514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7pPr>
      <a:lvl8pPr marL="268286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8pPr>
      <a:lvl9pPr marL="304057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1pPr>
      <a:lvl2pPr marL="35771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2pPr>
      <a:lvl3pPr marL="71543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3pPr>
      <a:lvl4pPr marL="107314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4pPr>
      <a:lvl5pPr marL="143086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5pPr>
      <a:lvl6pPr marL="178857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6pPr>
      <a:lvl7pPr marL="214629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7pPr>
      <a:lvl8pPr marL="250400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8pPr>
      <a:lvl9pPr marL="286172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شعار منع الأطفال التعرض للرصاص لمستقبل صحي">
            <a:extLst>
              <a:ext uri="{FF2B5EF4-FFF2-40B4-BE49-F238E27FC236}">
                <a16:creationId xmlns:a16="http://schemas.microsoft.com/office/drawing/2014/main" id="{03D56FE0-5514-44B8-898A-0F4548AB5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79" y="240907"/>
            <a:ext cx="4623853" cy="303599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AE6F7276-4862-4391-98DF-C3027152F88F}"/>
              </a:ext>
            </a:extLst>
          </p:cNvPr>
          <p:cNvGrpSpPr/>
          <p:nvPr/>
        </p:nvGrpSpPr>
        <p:grpSpPr>
          <a:xfrm>
            <a:off x="5598772" y="299995"/>
            <a:ext cx="3323471" cy="2815350"/>
            <a:chOff x="5598772" y="299995"/>
            <a:chExt cx="3323471" cy="2815350"/>
          </a:xfrm>
        </p:grpSpPr>
        <p:sp>
          <p:nvSpPr>
            <p:cNvPr id="3" name="TextBox 2" descr="إلى">
              <a:extLst>
                <a:ext uri="{FF2B5EF4-FFF2-40B4-BE49-F238E27FC236}">
                  <a16:creationId xmlns:a16="http://schemas.microsoft.com/office/drawing/2014/main" id="{EE042F07-2084-47D0-ADB2-A1D935851DCE}"/>
                </a:ext>
              </a:extLst>
            </p:cNvPr>
            <p:cNvSpPr txBox="1"/>
            <p:nvPr/>
          </p:nvSpPr>
          <p:spPr>
            <a:xfrm>
              <a:off x="6630825" y="360469"/>
              <a:ext cx="1100947" cy="961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EG" sz="5646" dirty="0"/>
                <a:t>إلى</a:t>
              </a:r>
              <a:endParaRPr lang="en-US" sz="5646" dirty="0"/>
            </a:p>
          </p:txBody>
        </p:sp>
        <p:sp>
          <p:nvSpPr>
            <p:cNvPr id="25" name="TextBox 24" descr="30">
              <a:extLst>
                <a:ext uri="{FF2B5EF4-FFF2-40B4-BE49-F238E27FC236}">
                  <a16:creationId xmlns:a16="http://schemas.microsoft.com/office/drawing/2014/main" id="{8B91374E-6123-4430-9612-C86769698148}"/>
                </a:ext>
              </a:extLst>
            </p:cNvPr>
            <p:cNvSpPr txBox="1"/>
            <p:nvPr/>
          </p:nvSpPr>
          <p:spPr>
            <a:xfrm>
              <a:off x="5598772" y="299995"/>
              <a:ext cx="1365265" cy="1112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627" dirty="0">
                  <a:latin typeface="Arial Black" panose="020B0A04020102020204" pitchFamily="34" charset="0"/>
                </a:rPr>
                <a:t>30</a:t>
              </a:r>
            </a:p>
          </p:txBody>
        </p:sp>
        <p:sp>
          <p:nvSpPr>
            <p:cNvPr id="26" name="TextBox 25" descr="24">
              <a:extLst>
                <a:ext uri="{FF2B5EF4-FFF2-40B4-BE49-F238E27FC236}">
                  <a16:creationId xmlns:a16="http://schemas.microsoft.com/office/drawing/2014/main" id="{2E4ABE90-0B45-4564-9300-BA2E899537B2}"/>
                </a:ext>
              </a:extLst>
            </p:cNvPr>
            <p:cNvSpPr txBox="1"/>
            <p:nvPr/>
          </p:nvSpPr>
          <p:spPr>
            <a:xfrm>
              <a:off x="7556978" y="299995"/>
              <a:ext cx="1365265" cy="1112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627" dirty="0">
                  <a:latin typeface="Arial Black" panose="020B0A04020102020204" pitchFamily="34" charset="0"/>
                </a:rPr>
                <a:t>24</a:t>
              </a:r>
            </a:p>
          </p:txBody>
        </p:sp>
        <p:sp>
          <p:nvSpPr>
            <p:cNvPr id="27" name="TextBox 26" descr="أكتوبر&#10;">
              <a:extLst>
                <a:ext uri="{FF2B5EF4-FFF2-40B4-BE49-F238E27FC236}">
                  <a16:creationId xmlns:a16="http://schemas.microsoft.com/office/drawing/2014/main" id="{ECD19B9B-40CF-4627-BF9C-DA940D1F54D9}"/>
                </a:ext>
              </a:extLst>
            </p:cNvPr>
            <p:cNvSpPr txBox="1"/>
            <p:nvPr/>
          </p:nvSpPr>
          <p:spPr>
            <a:xfrm>
              <a:off x="6342856" y="1129697"/>
              <a:ext cx="1879544" cy="1036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EG" sz="6137" dirty="0"/>
                <a:t>أكتوبر</a:t>
              </a:r>
              <a:endParaRPr lang="en-US" sz="6137" dirty="0"/>
            </a:p>
          </p:txBody>
        </p:sp>
        <p:pic>
          <p:nvPicPr>
            <p:cNvPr id="29" name="Picture 28" descr="2021">
              <a:extLst>
                <a:ext uri="{FF2B5EF4-FFF2-40B4-BE49-F238E27FC236}">
                  <a16:creationId xmlns:a16="http://schemas.microsoft.com/office/drawing/2014/main" id="{2E737AD7-A6EB-4589-BE78-714D928075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53342" y="2137578"/>
              <a:ext cx="2390100" cy="977767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80813-1411-4703-8392-34096051C224}"/>
              </a:ext>
            </a:extLst>
          </p:cNvPr>
          <p:cNvGrpSpPr/>
          <p:nvPr/>
        </p:nvGrpSpPr>
        <p:grpSpPr>
          <a:xfrm>
            <a:off x="238756" y="3417009"/>
            <a:ext cx="9078914" cy="7196402"/>
            <a:chOff x="238756" y="3417009"/>
            <a:chExt cx="9078914" cy="7196402"/>
          </a:xfrm>
        </p:grpSpPr>
        <p:pic>
          <p:nvPicPr>
            <p:cNvPr id="31" name="Picture 30" descr="أيقونة المنزل">
              <a:extLst>
                <a:ext uri="{FF2B5EF4-FFF2-40B4-BE49-F238E27FC236}">
                  <a16:creationId xmlns:a16="http://schemas.microsoft.com/office/drawing/2014/main" id="{541CFA2D-ECE6-4C93-B4DD-1F5A12B87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45812" y="8385641"/>
              <a:ext cx="1647392" cy="1647392"/>
            </a:xfrm>
            <a:prstGeom prst="rect">
              <a:avLst/>
            </a:prstGeom>
          </p:spPr>
        </p:pic>
        <p:pic>
          <p:nvPicPr>
            <p:cNvPr id="33" name="Picture 32" descr=" أيقونة عائلة">
              <a:extLst>
                <a:ext uri="{FF2B5EF4-FFF2-40B4-BE49-F238E27FC236}">
                  <a16:creationId xmlns:a16="http://schemas.microsoft.com/office/drawing/2014/main" id="{EAE99342-56B6-410E-9291-AF3B51376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992129" y="3417009"/>
              <a:ext cx="1647392" cy="1647392"/>
            </a:xfrm>
            <a:prstGeom prst="rect">
              <a:avLst/>
            </a:prstGeom>
          </p:spPr>
        </p:pic>
        <p:pic>
          <p:nvPicPr>
            <p:cNvPr id="35" name="Picture 34" descr=" أيقونة لابتوب">
              <a:extLst>
                <a:ext uri="{FF2B5EF4-FFF2-40B4-BE49-F238E27FC236}">
                  <a16:creationId xmlns:a16="http://schemas.microsoft.com/office/drawing/2014/main" id="{1AB909AA-8AC5-4D71-889B-8B37C48368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76086" y="3417009"/>
              <a:ext cx="1647392" cy="1647392"/>
            </a:xfrm>
            <a:prstGeom prst="rect">
              <a:avLst/>
            </a:prstGeom>
          </p:spPr>
        </p:pic>
        <p:pic>
          <p:nvPicPr>
            <p:cNvPr id="11" name="Graphic 10" descr=" دائرة زرقاء تقول:&#10;اسبوع الحملة القومية لمنع التسمم بالرصاص&#10;">
              <a:extLst>
                <a:ext uri="{FF2B5EF4-FFF2-40B4-BE49-F238E27FC236}">
                  <a16:creationId xmlns:a16="http://schemas.microsoft.com/office/drawing/2014/main" id="{8818E217-DD27-4838-8AAC-C47E9FBDEDC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73379" y="4651788"/>
              <a:ext cx="2573392" cy="2505670"/>
            </a:xfrm>
            <a:prstGeom prst="rect">
              <a:avLst/>
            </a:prstGeom>
          </p:spPr>
        </p:pic>
        <p:pic>
          <p:nvPicPr>
            <p:cNvPr id="15" name="Graphic 14" descr="تسلح بالحقائق">
              <a:extLst>
                <a:ext uri="{FF2B5EF4-FFF2-40B4-BE49-F238E27FC236}">
                  <a16:creationId xmlns:a16="http://schemas.microsoft.com/office/drawing/2014/main" id="{F5B80036-DE13-40B0-AEDB-9BA713368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38756" y="5097446"/>
              <a:ext cx="2265137" cy="453028"/>
            </a:xfrm>
            <a:prstGeom prst="rect">
              <a:avLst/>
            </a:prstGeom>
          </p:spPr>
        </p:pic>
        <p:pic>
          <p:nvPicPr>
            <p:cNvPr id="20" name="Graphic 19" descr="افحص طفلك">
              <a:extLst>
                <a:ext uri="{FF2B5EF4-FFF2-40B4-BE49-F238E27FC236}">
                  <a16:creationId xmlns:a16="http://schemas.microsoft.com/office/drawing/2014/main" id="{56194466-0279-44E3-BB8F-FF861F8073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851791" y="5112143"/>
              <a:ext cx="2182357" cy="423634"/>
            </a:xfrm>
            <a:prstGeom prst="rect">
              <a:avLst/>
            </a:prstGeom>
          </p:spPr>
        </p:pic>
        <p:pic>
          <p:nvPicPr>
            <p:cNvPr id="24" name="Graphic 23" descr="افحص منزلك">
              <a:extLst>
                <a:ext uri="{FF2B5EF4-FFF2-40B4-BE49-F238E27FC236}">
                  <a16:creationId xmlns:a16="http://schemas.microsoft.com/office/drawing/2014/main" id="{AE81E9FC-C922-4D65-8859-A5FBDF0AF0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721470" y="10017871"/>
              <a:ext cx="2329344" cy="407964"/>
            </a:xfrm>
            <a:prstGeom prst="rect">
              <a:avLst/>
            </a:prstGeom>
          </p:spPr>
        </p:pic>
        <p:sp>
          <p:nvSpPr>
            <p:cNvPr id="18" name="Title 15" descr="#NLPPW2021&#10;">
              <a:extLst>
                <a:ext uri="{FF2B5EF4-FFF2-40B4-BE49-F238E27FC236}">
                  <a16:creationId xmlns:a16="http://schemas.microsoft.com/office/drawing/2014/main" id="{A4427301-C9C1-4A22-86F0-8BE9B7A24FE2}"/>
                </a:ext>
              </a:extLst>
            </p:cNvPr>
            <p:cNvSpPr txBox="1">
              <a:spLocks/>
            </p:cNvSpPr>
            <p:nvPr/>
          </p:nvSpPr>
          <p:spPr>
            <a:xfrm>
              <a:off x="6412296" y="10087086"/>
              <a:ext cx="2905374" cy="526325"/>
            </a:xfrm>
            <a:prstGeom prst="rect">
              <a:avLst/>
            </a:prstGeom>
          </p:spPr>
          <p:txBody>
            <a:bodyPr/>
            <a:lstStyle>
              <a:lvl1pPr algn="l" defTabSz="58293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000" kern="1200">
                  <a:solidFill>
                    <a:srgbClr val="F5A81A"/>
                  </a:solidFill>
                  <a:latin typeface="Lucida Sans" panose="020B0602030504020204" pitchFamily="34" charset="0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sz="2700" b="1" spc="61" dirty="0">
                  <a:solidFill>
                    <a:srgbClr val="002D74"/>
                  </a:solidFill>
                </a:rPr>
                <a:t>#NLPPW2021</a:t>
              </a:r>
            </a:p>
          </p:txBody>
        </p:sp>
        <p:sp>
          <p:nvSpPr>
            <p:cNvPr id="17" name="Title 15" descr="#LeadFreeKids&#10;">
              <a:extLst>
                <a:ext uri="{FF2B5EF4-FFF2-40B4-BE49-F238E27FC236}">
                  <a16:creationId xmlns:a16="http://schemas.microsoft.com/office/drawing/2014/main" id="{74A08738-2148-4EEC-92DC-E0914772E934}"/>
                </a:ext>
              </a:extLst>
            </p:cNvPr>
            <p:cNvSpPr txBox="1">
              <a:spLocks/>
            </p:cNvSpPr>
            <p:nvPr/>
          </p:nvSpPr>
          <p:spPr>
            <a:xfrm>
              <a:off x="381979" y="10087086"/>
              <a:ext cx="2905374" cy="526325"/>
            </a:xfrm>
            <a:prstGeom prst="rect">
              <a:avLst/>
            </a:prstGeom>
          </p:spPr>
          <p:txBody>
            <a:bodyPr/>
            <a:lstStyle>
              <a:lvl1pPr algn="l" defTabSz="58293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000" kern="1200">
                  <a:solidFill>
                    <a:srgbClr val="F5A81A"/>
                  </a:solidFill>
                  <a:latin typeface="Lucida Sans" panose="020B0602030504020204" pitchFamily="34" charset="0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sz="2700" b="1" spc="61" dirty="0">
                  <a:solidFill>
                    <a:srgbClr val="002D74"/>
                  </a:solidFill>
                </a:rPr>
                <a:t>#LeadFreeKids</a:t>
              </a:r>
            </a:p>
          </p:txBody>
        </p:sp>
      </p:grpSp>
      <p:pic>
        <p:nvPicPr>
          <p:cNvPr id="34" name="Picture 33" descr="شعار وكالة حماية البيئة, و شعار دائرة الإسكان والتنمية الحضرية, و شعار مكتب مكافحة مخاطر الرصاص وبيوت صحية, وشعار دائرة الصحة والخدمات الإنسانية, و شعارCDC   &#10;">
            <a:extLst>
              <a:ext uri="{FF2B5EF4-FFF2-40B4-BE49-F238E27FC236}">
                <a16:creationId xmlns:a16="http://schemas.microsoft.com/office/drawing/2014/main" id="{1F4D3672-0175-438B-9B3C-965D772A0A7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69" y="10706056"/>
            <a:ext cx="7736062" cy="116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2" ma:contentTypeDescription="Create a new document." ma:contentTypeScope="" ma:versionID="bab1276dae7e759baa816131c5590135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e4b478ed07199bcfc5ae6fb916156e0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2020-06-09T07:20:50+00:00</Document_x0020_Creation_x0020_Date>
    <_Source xmlns="http://schemas.microsoft.com/sharepoint/v3/fields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NATIONAL FLYER - ARABIC - 2021</TermName>
          <TermId xmlns="http://schemas.microsoft.com/office/infopath/2007/PartnerControls">5b497899-4473-4c2a-bd70-986dc3568fdb</TermId>
        </TermInfo>
      </Terms>
    </TaxKeywordTaxHTField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533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29f62856-1543-49d4-a736-4569d363f533" ContentTypeId="0x0101" PreviousValue="false"/>
</file>

<file path=customXml/itemProps1.xml><?xml version="1.0" encoding="utf-8"?>
<ds:datastoreItem xmlns:ds="http://schemas.openxmlformats.org/officeDocument/2006/customXml" ds:itemID="{9B3AD6E8-B071-46D4-B375-3E00258834F5}"/>
</file>

<file path=customXml/itemProps2.xml><?xml version="1.0" encoding="utf-8"?>
<ds:datastoreItem xmlns:ds="http://schemas.openxmlformats.org/officeDocument/2006/customXml" ds:itemID="{00A5E85E-099E-4D36-B430-8A44109781B3}">
  <ds:schemaRefs>
    <ds:schemaRef ds:uri="fecc2597-e8fd-4279-ac06-bd7c891938b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6408b95a-4633-4e9c-bd13-86181e6768eb"/>
    <ds:schemaRef ds:uri="http://purl.org/dc/dcmitype/"/>
    <ds:schemaRef ds:uri="http://schemas.microsoft.com/sharepoint/v3/fields"/>
    <ds:schemaRef ds:uri="http://schemas.microsoft.com/office/2006/documentManagement/types"/>
    <ds:schemaRef ds:uri="http://schemas.microsoft.com/sharepoint.v3"/>
    <ds:schemaRef ds:uri="4ffa91fb-a0ff-4ac5-b2db-65c790d184a4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2A01C8D-141A-475C-B91B-7449291F4CD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0FDF0E7-6038-423E-929D-BFECCD30A87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8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Lucida Sans</vt:lpstr>
      <vt:lpstr>Office Theme</vt:lpstr>
      <vt:lpstr>PowerPoint Presentation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FLYER - ARABIC - 2021</dc:title>
  <dc:subject>NATIONAL FLYER - ARABIC - 2021</dc:subject>
  <dc:creator>EPA</dc:creator>
  <cp:keywords>NATIONAL FLYER - ARABIC - 2021</cp:keywords>
  <cp:lastModifiedBy>Elhagmusa, Amira (US)</cp:lastModifiedBy>
  <cp:revision>37</cp:revision>
  <dcterms:created xsi:type="dcterms:W3CDTF">2019-07-18T17:17:21Z</dcterms:created>
  <dcterms:modified xsi:type="dcterms:W3CDTF">2021-09-16T20:49:59Z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0x01010046E555EE6AEA6F4E90DC1EE56A20DF84</vt:lpwstr>
  </property>
  <property fmtid="{D5CDD505-2E9C-101B-9397-08002B2CF9AE}" pid="3" name="TaxKeyword">
    <vt:lpwstr>533;#NATIONAL FLYER - ARABIC - 2021|5b497899-4473-4c2a-bd70-986dc3568fdb</vt:lpwstr>
  </property>
  <property fmtid="{D5CDD505-2E9C-101B-9397-08002B2CF9AE}" pid="4" name="e3f09c3df709400db2417a7161762d62">
    <vt:lpwstr/>
  </property>
  <property fmtid="{D5CDD505-2E9C-101B-9397-08002B2CF9AE}" pid="5" name="EPA_x0020_Subject">
    <vt:lpwstr/>
  </property>
  <property fmtid="{D5CDD505-2E9C-101B-9397-08002B2CF9AE}" pid="6" name="Document Type">
    <vt:lpwstr/>
  </property>
  <property fmtid="{D5CDD505-2E9C-101B-9397-08002B2CF9AE}" pid="7" name="EPA Subject">
    <vt:lpwstr/>
  </property>
</Properties>
</file>