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601200" cy="12344400"/>
  <p:notesSz cx="6858000" cy="9144000"/>
  <p:defaultTextStyle>
    <a:defPPr>
      <a:defRPr lang="en-US"/>
    </a:defPPr>
    <a:lvl1pPr marL="0" algn="l" defTabSz="1125352" rtl="0" eaLnBrk="1" latinLnBrk="0" hangingPunct="1">
      <a:defRPr sz="2215" kern="1200">
        <a:solidFill>
          <a:schemeClr val="tx1"/>
        </a:solidFill>
        <a:latin typeface="+mn-lt"/>
        <a:ea typeface="+mn-ea"/>
        <a:cs typeface="+mn-cs"/>
      </a:defRPr>
    </a:lvl1pPr>
    <a:lvl2pPr marL="562676" algn="l" defTabSz="1125352" rtl="0" eaLnBrk="1" latinLnBrk="0" hangingPunct="1">
      <a:defRPr sz="2215" kern="1200">
        <a:solidFill>
          <a:schemeClr val="tx1"/>
        </a:solidFill>
        <a:latin typeface="+mn-lt"/>
        <a:ea typeface="+mn-ea"/>
        <a:cs typeface="+mn-cs"/>
      </a:defRPr>
    </a:lvl2pPr>
    <a:lvl3pPr marL="1125352" algn="l" defTabSz="1125352" rtl="0" eaLnBrk="1" latinLnBrk="0" hangingPunct="1">
      <a:defRPr sz="2215" kern="1200">
        <a:solidFill>
          <a:schemeClr val="tx1"/>
        </a:solidFill>
        <a:latin typeface="+mn-lt"/>
        <a:ea typeface="+mn-ea"/>
        <a:cs typeface="+mn-cs"/>
      </a:defRPr>
    </a:lvl3pPr>
    <a:lvl4pPr marL="1688028" algn="l" defTabSz="1125352" rtl="0" eaLnBrk="1" latinLnBrk="0" hangingPunct="1">
      <a:defRPr sz="2215" kern="1200">
        <a:solidFill>
          <a:schemeClr val="tx1"/>
        </a:solidFill>
        <a:latin typeface="+mn-lt"/>
        <a:ea typeface="+mn-ea"/>
        <a:cs typeface="+mn-cs"/>
      </a:defRPr>
    </a:lvl4pPr>
    <a:lvl5pPr marL="2250704" algn="l" defTabSz="1125352" rtl="0" eaLnBrk="1" latinLnBrk="0" hangingPunct="1">
      <a:defRPr sz="2215" kern="1200">
        <a:solidFill>
          <a:schemeClr val="tx1"/>
        </a:solidFill>
        <a:latin typeface="+mn-lt"/>
        <a:ea typeface="+mn-ea"/>
        <a:cs typeface="+mn-cs"/>
      </a:defRPr>
    </a:lvl5pPr>
    <a:lvl6pPr marL="2813380" algn="l" defTabSz="1125352" rtl="0" eaLnBrk="1" latinLnBrk="0" hangingPunct="1">
      <a:defRPr sz="2215" kern="1200">
        <a:solidFill>
          <a:schemeClr val="tx1"/>
        </a:solidFill>
        <a:latin typeface="+mn-lt"/>
        <a:ea typeface="+mn-ea"/>
        <a:cs typeface="+mn-cs"/>
      </a:defRPr>
    </a:lvl6pPr>
    <a:lvl7pPr marL="3376056" algn="l" defTabSz="1125352" rtl="0" eaLnBrk="1" latinLnBrk="0" hangingPunct="1">
      <a:defRPr sz="2215" kern="1200">
        <a:solidFill>
          <a:schemeClr val="tx1"/>
        </a:solidFill>
        <a:latin typeface="+mn-lt"/>
        <a:ea typeface="+mn-ea"/>
        <a:cs typeface="+mn-cs"/>
      </a:defRPr>
    </a:lvl7pPr>
    <a:lvl8pPr marL="3938732" algn="l" defTabSz="1125352" rtl="0" eaLnBrk="1" latinLnBrk="0" hangingPunct="1">
      <a:defRPr sz="2215" kern="1200">
        <a:solidFill>
          <a:schemeClr val="tx1"/>
        </a:solidFill>
        <a:latin typeface="+mn-lt"/>
        <a:ea typeface="+mn-ea"/>
        <a:cs typeface="+mn-cs"/>
      </a:defRPr>
    </a:lvl8pPr>
    <a:lvl9pPr marL="4501408" algn="l" defTabSz="1125352" rtl="0" eaLnBrk="1" latinLnBrk="0" hangingPunct="1">
      <a:defRPr sz="221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88" userDrawn="1">
          <p15:clr>
            <a:srgbClr val="A4A3A4"/>
          </p15:clr>
        </p15:guide>
        <p15:guide id="2" pos="30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74"/>
    <a:srgbClr val="92278F"/>
    <a:srgbClr val="2777AA"/>
    <a:srgbClr val="5A91BB"/>
    <a:srgbClr val="F54C35"/>
    <a:srgbClr val="045F75"/>
    <a:srgbClr val="F5A81A"/>
    <a:srgbClr val="1E75A9"/>
    <a:srgbClr val="1C9742"/>
    <a:srgbClr val="ED2C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125" autoAdjust="0"/>
    <p:restoredTop sz="96400" autoAdjust="0"/>
  </p:normalViewPr>
  <p:slideViewPr>
    <p:cSldViewPr snapToGrid="0" showGuides="1">
      <p:cViewPr varScale="1">
        <p:scale>
          <a:sx n="48" d="100"/>
          <a:sy n="48" d="100"/>
        </p:scale>
        <p:origin x="1997" y="62"/>
      </p:cViewPr>
      <p:guideLst>
        <p:guide orient="horz" pos="3888"/>
        <p:guide pos="30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10" Type="http://schemas.openxmlformats.org/officeDocument/2006/relationships/customXml" Target="../customXml/item4.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CEE2B6F-5891-4A6D-A957-5287D867AFC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1812"/>
            <a:ext cx="9601200" cy="12340776"/>
          </a:xfrm>
          <a:prstGeom prst="rect">
            <a:avLst/>
          </a:prstGeom>
        </p:spPr>
      </p:pic>
      <p:pic>
        <p:nvPicPr>
          <p:cNvPr id="4" name="Picture 3">
            <a:extLst>
              <a:ext uri="{FF2B5EF4-FFF2-40B4-BE49-F238E27FC236}">
                <a16:creationId xmlns:a16="http://schemas.microsoft.com/office/drawing/2014/main" id="{C6F4B90E-79D3-4CFE-9D02-CE0E9A7A3C4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0578369"/>
            <a:ext cx="9601200" cy="1367981"/>
          </a:xfrm>
          <a:prstGeom prst="rect">
            <a:avLst/>
          </a:prstGeom>
        </p:spPr>
      </p:pic>
    </p:spTree>
    <p:extLst>
      <p:ext uri="{BB962C8B-B14F-4D97-AF65-F5344CB8AC3E}">
        <p14:creationId xmlns:p14="http://schemas.microsoft.com/office/powerpoint/2010/main" val="25913072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69D8983-641D-4314-B3CF-D13BEB49E9D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1812"/>
            <a:ext cx="9601200" cy="12340776"/>
          </a:xfrm>
          <a:prstGeom prst="rect">
            <a:avLst/>
          </a:prstGeom>
        </p:spPr>
      </p:pic>
      <p:pic>
        <p:nvPicPr>
          <p:cNvPr id="5" name="Picture 4">
            <a:extLst>
              <a:ext uri="{FF2B5EF4-FFF2-40B4-BE49-F238E27FC236}">
                <a16:creationId xmlns:a16="http://schemas.microsoft.com/office/drawing/2014/main" id="{5C66856B-FF01-426D-8F9A-1C5D7106A560}"/>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10578369"/>
            <a:ext cx="9601200" cy="1367981"/>
          </a:xfrm>
          <a:prstGeom prst="rect">
            <a:avLst/>
          </a:prstGeom>
        </p:spPr>
      </p:pic>
    </p:spTree>
    <p:extLst>
      <p:ext uri="{BB962C8B-B14F-4D97-AF65-F5344CB8AC3E}">
        <p14:creationId xmlns:p14="http://schemas.microsoft.com/office/powerpoint/2010/main" val="936055812"/>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715430" rtl="0" eaLnBrk="1" latinLnBrk="0" hangingPunct="1">
        <a:lnSpc>
          <a:spcPct val="90000"/>
        </a:lnSpc>
        <a:spcBef>
          <a:spcPct val="0"/>
        </a:spcBef>
        <a:buNone/>
        <a:defRPr sz="3443" kern="1200">
          <a:solidFill>
            <a:schemeClr val="tx1"/>
          </a:solidFill>
          <a:latin typeface="+mj-lt"/>
          <a:ea typeface="+mj-ea"/>
          <a:cs typeface="+mj-cs"/>
        </a:defRPr>
      </a:lvl1pPr>
    </p:titleStyle>
    <p:bodyStyle>
      <a:lvl1pPr marL="178858" indent="-178858" algn="l" defTabSz="715430" rtl="0" eaLnBrk="1" latinLnBrk="0" hangingPunct="1">
        <a:lnSpc>
          <a:spcPct val="90000"/>
        </a:lnSpc>
        <a:spcBef>
          <a:spcPts val="783"/>
        </a:spcBef>
        <a:buFont typeface="Arial" panose="020B0604020202020204" pitchFamily="34" charset="0"/>
        <a:buChar char="•"/>
        <a:defRPr sz="2191" kern="1200">
          <a:solidFill>
            <a:schemeClr val="tx1"/>
          </a:solidFill>
          <a:latin typeface="+mn-lt"/>
          <a:ea typeface="+mn-ea"/>
          <a:cs typeface="+mn-cs"/>
        </a:defRPr>
      </a:lvl1pPr>
      <a:lvl2pPr marL="536573" indent="-178858" algn="l" defTabSz="715430" rtl="0" eaLnBrk="1" latinLnBrk="0" hangingPunct="1">
        <a:lnSpc>
          <a:spcPct val="90000"/>
        </a:lnSpc>
        <a:spcBef>
          <a:spcPts val="392"/>
        </a:spcBef>
        <a:buFont typeface="Arial" panose="020B0604020202020204" pitchFamily="34" charset="0"/>
        <a:buChar char="•"/>
        <a:defRPr sz="1878" kern="1200">
          <a:solidFill>
            <a:schemeClr val="tx1"/>
          </a:solidFill>
          <a:latin typeface="+mn-lt"/>
          <a:ea typeface="+mn-ea"/>
          <a:cs typeface="+mn-cs"/>
        </a:defRPr>
      </a:lvl2pPr>
      <a:lvl3pPr marL="894288" indent="-178858" algn="l" defTabSz="715430" rtl="0" eaLnBrk="1" latinLnBrk="0" hangingPunct="1">
        <a:lnSpc>
          <a:spcPct val="90000"/>
        </a:lnSpc>
        <a:spcBef>
          <a:spcPts val="392"/>
        </a:spcBef>
        <a:buFont typeface="Arial" panose="020B0604020202020204" pitchFamily="34" charset="0"/>
        <a:buChar char="•"/>
        <a:defRPr sz="1565" kern="1200">
          <a:solidFill>
            <a:schemeClr val="tx1"/>
          </a:solidFill>
          <a:latin typeface="+mn-lt"/>
          <a:ea typeface="+mn-ea"/>
          <a:cs typeface="+mn-cs"/>
        </a:defRPr>
      </a:lvl3pPr>
      <a:lvl4pPr marL="1252003" indent="-178858" algn="l" defTabSz="715430" rtl="0" eaLnBrk="1" latinLnBrk="0" hangingPunct="1">
        <a:lnSpc>
          <a:spcPct val="90000"/>
        </a:lnSpc>
        <a:spcBef>
          <a:spcPts val="392"/>
        </a:spcBef>
        <a:buFont typeface="Arial" panose="020B0604020202020204" pitchFamily="34" charset="0"/>
        <a:buChar char="•"/>
        <a:defRPr sz="1409" kern="1200">
          <a:solidFill>
            <a:schemeClr val="tx1"/>
          </a:solidFill>
          <a:latin typeface="+mn-lt"/>
          <a:ea typeface="+mn-ea"/>
          <a:cs typeface="+mn-cs"/>
        </a:defRPr>
      </a:lvl4pPr>
      <a:lvl5pPr marL="1609718" indent="-178858" algn="l" defTabSz="715430" rtl="0" eaLnBrk="1" latinLnBrk="0" hangingPunct="1">
        <a:lnSpc>
          <a:spcPct val="90000"/>
        </a:lnSpc>
        <a:spcBef>
          <a:spcPts val="392"/>
        </a:spcBef>
        <a:buFont typeface="Arial" panose="020B0604020202020204" pitchFamily="34" charset="0"/>
        <a:buChar char="•"/>
        <a:defRPr sz="1409" kern="1200">
          <a:solidFill>
            <a:schemeClr val="tx1"/>
          </a:solidFill>
          <a:latin typeface="+mn-lt"/>
          <a:ea typeface="+mn-ea"/>
          <a:cs typeface="+mn-cs"/>
        </a:defRPr>
      </a:lvl5pPr>
      <a:lvl6pPr marL="1967433" indent="-178858" algn="l" defTabSz="715430" rtl="0" eaLnBrk="1" latinLnBrk="0" hangingPunct="1">
        <a:lnSpc>
          <a:spcPct val="90000"/>
        </a:lnSpc>
        <a:spcBef>
          <a:spcPts val="392"/>
        </a:spcBef>
        <a:buFont typeface="Arial" panose="020B0604020202020204" pitchFamily="34" charset="0"/>
        <a:buChar char="•"/>
        <a:defRPr sz="1409" kern="1200">
          <a:solidFill>
            <a:schemeClr val="tx1"/>
          </a:solidFill>
          <a:latin typeface="+mn-lt"/>
          <a:ea typeface="+mn-ea"/>
          <a:cs typeface="+mn-cs"/>
        </a:defRPr>
      </a:lvl6pPr>
      <a:lvl7pPr marL="2325148" indent="-178858" algn="l" defTabSz="715430" rtl="0" eaLnBrk="1" latinLnBrk="0" hangingPunct="1">
        <a:lnSpc>
          <a:spcPct val="90000"/>
        </a:lnSpc>
        <a:spcBef>
          <a:spcPts val="392"/>
        </a:spcBef>
        <a:buFont typeface="Arial" panose="020B0604020202020204" pitchFamily="34" charset="0"/>
        <a:buChar char="•"/>
        <a:defRPr sz="1409" kern="1200">
          <a:solidFill>
            <a:schemeClr val="tx1"/>
          </a:solidFill>
          <a:latin typeface="+mn-lt"/>
          <a:ea typeface="+mn-ea"/>
          <a:cs typeface="+mn-cs"/>
        </a:defRPr>
      </a:lvl7pPr>
      <a:lvl8pPr marL="2682863" indent="-178858" algn="l" defTabSz="715430" rtl="0" eaLnBrk="1" latinLnBrk="0" hangingPunct="1">
        <a:lnSpc>
          <a:spcPct val="90000"/>
        </a:lnSpc>
        <a:spcBef>
          <a:spcPts val="392"/>
        </a:spcBef>
        <a:buFont typeface="Arial" panose="020B0604020202020204" pitchFamily="34" charset="0"/>
        <a:buChar char="•"/>
        <a:defRPr sz="1409" kern="1200">
          <a:solidFill>
            <a:schemeClr val="tx1"/>
          </a:solidFill>
          <a:latin typeface="+mn-lt"/>
          <a:ea typeface="+mn-ea"/>
          <a:cs typeface="+mn-cs"/>
        </a:defRPr>
      </a:lvl8pPr>
      <a:lvl9pPr marL="3040578" indent="-178858" algn="l" defTabSz="715430" rtl="0" eaLnBrk="1" latinLnBrk="0" hangingPunct="1">
        <a:lnSpc>
          <a:spcPct val="90000"/>
        </a:lnSpc>
        <a:spcBef>
          <a:spcPts val="392"/>
        </a:spcBef>
        <a:buFont typeface="Arial" panose="020B0604020202020204" pitchFamily="34" charset="0"/>
        <a:buChar char="•"/>
        <a:defRPr sz="1409" kern="1200">
          <a:solidFill>
            <a:schemeClr val="tx1"/>
          </a:solidFill>
          <a:latin typeface="+mn-lt"/>
          <a:ea typeface="+mn-ea"/>
          <a:cs typeface="+mn-cs"/>
        </a:defRPr>
      </a:lvl9pPr>
    </p:bodyStyle>
    <p:otherStyle>
      <a:defPPr>
        <a:defRPr lang="en-US"/>
      </a:defPPr>
      <a:lvl1pPr marL="0" algn="l" defTabSz="715430" rtl="0" eaLnBrk="1" latinLnBrk="0" hangingPunct="1">
        <a:defRPr sz="1409" kern="1200">
          <a:solidFill>
            <a:schemeClr val="tx1"/>
          </a:solidFill>
          <a:latin typeface="+mn-lt"/>
          <a:ea typeface="+mn-ea"/>
          <a:cs typeface="+mn-cs"/>
        </a:defRPr>
      </a:lvl1pPr>
      <a:lvl2pPr marL="357715" algn="l" defTabSz="715430" rtl="0" eaLnBrk="1" latinLnBrk="0" hangingPunct="1">
        <a:defRPr sz="1409" kern="1200">
          <a:solidFill>
            <a:schemeClr val="tx1"/>
          </a:solidFill>
          <a:latin typeface="+mn-lt"/>
          <a:ea typeface="+mn-ea"/>
          <a:cs typeface="+mn-cs"/>
        </a:defRPr>
      </a:lvl2pPr>
      <a:lvl3pPr marL="715430" algn="l" defTabSz="715430" rtl="0" eaLnBrk="1" latinLnBrk="0" hangingPunct="1">
        <a:defRPr sz="1409" kern="1200">
          <a:solidFill>
            <a:schemeClr val="tx1"/>
          </a:solidFill>
          <a:latin typeface="+mn-lt"/>
          <a:ea typeface="+mn-ea"/>
          <a:cs typeface="+mn-cs"/>
        </a:defRPr>
      </a:lvl3pPr>
      <a:lvl4pPr marL="1073145" algn="l" defTabSz="715430" rtl="0" eaLnBrk="1" latinLnBrk="0" hangingPunct="1">
        <a:defRPr sz="1409" kern="1200">
          <a:solidFill>
            <a:schemeClr val="tx1"/>
          </a:solidFill>
          <a:latin typeface="+mn-lt"/>
          <a:ea typeface="+mn-ea"/>
          <a:cs typeface="+mn-cs"/>
        </a:defRPr>
      </a:lvl4pPr>
      <a:lvl5pPr marL="1430860" algn="l" defTabSz="715430" rtl="0" eaLnBrk="1" latinLnBrk="0" hangingPunct="1">
        <a:defRPr sz="1409" kern="1200">
          <a:solidFill>
            <a:schemeClr val="tx1"/>
          </a:solidFill>
          <a:latin typeface="+mn-lt"/>
          <a:ea typeface="+mn-ea"/>
          <a:cs typeface="+mn-cs"/>
        </a:defRPr>
      </a:lvl5pPr>
      <a:lvl6pPr marL="1788575" algn="l" defTabSz="715430" rtl="0" eaLnBrk="1" latinLnBrk="0" hangingPunct="1">
        <a:defRPr sz="1409" kern="1200">
          <a:solidFill>
            <a:schemeClr val="tx1"/>
          </a:solidFill>
          <a:latin typeface="+mn-lt"/>
          <a:ea typeface="+mn-ea"/>
          <a:cs typeface="+mn-cs"/>
        </a:defRPr>
      </a:lvl6pPr>
      <a:lvl7pPr marL="2146290" algn="l" defTabSz="715430" rtl="0" eaLnBrk="1" latinLnBrk="0" hangingPunct="1">
        <a:defRPr sz="1409" kern="1200">
          <a:solidFill>
            <a:schemeClr val="tx1"/>
          </a:solidFill>
          <a:latin typeface="+mn-lt"/>
          <a:ea typeface="+mn-ea"/>
          <a:cs typeface="+mn-cs"/>
        </a:defRPr>
      </a:lvl7pPr>
      <a:lvl8pPr marL="2504005" algn="l" defTabSz="715430" rtl="0" eaLnBrk="1" latinLnBrk="0" hangingPunct="1">
        <a:defRPr sz="1409" kern="1200">
          <a:solidFill>
            <a:schemeClr val="tx1"/>
          </a:solidFill>
          <a:latin typeface="+mn-lt"/>
          <a:ea typeface="+mn-ea"/>
          <a:cs typeface="+mn-cs"/>
        </a:defRPr>
      </a:lvl8pPr>
      <a:lvl9pPr marL="2861720" algn="l" defTabSz="715430" rtl="0" eaLnBrk="1" latinLnBrk="0" hangingPunct="1">
        <a:defRPr sz="14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descr="Logo Enfants sans plomb pour un avenir en santé">
            <a:extLst>
              <a:ext uri="{FF2B5EF4-FFF2-40B4-BE49-F238E27FC236}">
                <a16:creationId xmlns:a16="http://schemas.microsoft.com/office/drawing/2014/main" id="{515E3699-C6ED-423A-AC23-96BEB85B21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5767" y="26133"/>
            <a:ext cx="2400847" cy="2959774"/>
          </a:xfrm>
          <a:prstGeom prst="rect">
            <a:avLst/>
          </a:prstGeom>
        </p:spPr>
      </p:pic>
      <p:grpSp>
        <p:nvGrpSpPr>
          <p:cNvPr id="2" name="Group 1">
            <a:extLst>
              <a:ext uri="{FF2B5EF4-FFF2-40B4-BE49-F238E27FC236}">
                <a16:creationId xmlns:a16="http://schemas.microsoft.com/office/drawing/2014/main" id="{C56CAC52-BD48-492C-BEBF-C40E30FE46A0}"/>
              </a:ext>
            </a:extLst>
          </p:cNvPr>
          <p:cNvGrpSpPr/>
          <p:nvPr/>
        </p:nvGrpSpPr>
        <p:grpSpPr>
          <a:xfrm>
            <a:off x="4857517" y="424768"/>
            <a:ext cx="4545241" cy="2569403"/>
            <a:chOff x="4857517" y="424768"/>
            <a:chExt cx="4545241" cy="2569403"/>
          </a:xfrm>
        </p:grpSpPr>
        <p:pic>
          <p:nvPicPr>
            <p:cNvPr id="27" name="Picture 26" descr="2021">
              <a:extLst>
                <a:ext uri="{FF2B5EF4-FFF2-40B4-BE49-F238E27FC236}">
                  <a16:creationId xmlns:a16="http://schemas.microsoft.com/office/drawing/2014/main" id="{7509DB23-F3F8-442A-8FB8-0BE1F783DDC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910318" y="1954978"/>
              <a:ext cx="2540253" cy="1039193"/>
            </a:xfrm>
            <a:prstGeom prst="rect">
              <a:avLst/>
            </a:prstGeom>
          </p:spPr>
        </p:pic>
        <p:sp>
          <p:nvSpPr>
            <p:cNvPr id="32" name="TextBox 1" descr="octobre &#10;">
              <a:extLst>
                <a:ext uri="{FF2B5EF4-FFF2-40B4-BE49-F238E27FC236}">
                  <a16:creationId xmlns:a16="http://schemas.microsoft.com/office/drawing/2014/main" id="{CCA23A2A-4D61-4EDB-8883-8FBAFCE790FA}"/>
                </a:ext>
              </a:extLst>
            </p:cNvPr>
            <p:cNvSpPr txBox="1"/>
            <p:nvPr/>
          </p:nvSpPr>
          <p:spPr>
            <a:xfrm>
              <a:off x="5560812" y="1146944"/>
              <a:ext cx="3132349" cy="810094"/>
            </a:xfrm>
            <a:prstGeom prst="rect">
              <a:avLst/>
            </a:prstGeom>
            <a:noFill/>
          </p:spPr>
          <p:txBody>
            <a:bodyPr wrap="square" rtlCol="0">
              <a:spAutoFit/>
            </a:bodyPr>
            <a:lstStyle/>
            <a:p>
              <a:pPr algn="ctr"/>
              <a:r>
                <a:rPr lang="es-ES" sz="4664" dirty="0" err="1">
                  <a:latin typeface="Arial" panose="020B0604020202020204" pitchFamily="34" charset="0"/>
                  <a:cs typeface="Arial" panose="020B0604020202020204" pitchFamily="34" charset="0"/>
                </a:rPr>
                <a:t>octobre</a:t>
              </a:r>
              <a:r>
                <a:rPr lang="es-ES" sz="4664" dirty="0">
                  <a:latin typeface="Arial" panose="020B0604020202020204" pitchFamily="34" charset="0"/>
                  <a:cs typeface="Arial" panose="020B0604020202020204" pitchFamily="34" charset="0"/>
                </a:rPr>
                <a:t> </a:t>
              </a:r>
            </a:p>
          </p:txBody>
        </p:sp>
        <p:sp>
          <p:nvSpPr>
            <p:cNvPr id="30" name="TextBox 1" descr="Du 24 au 30&#10;">
              <a:extLst>
                <a:ext uri="{FF2B5EF4-FFF2-40B4-BE49-F238E27FC236}">
                  <a16:creationId xmlns:a16="http://schemas.microsoft.com/office/drawing/2014/main" id="{867E3A63-15E5-4F5F-9861-92CA4ED90BAA}"/>
                </a:ext>
              </a:extLst>
            </p:cNvPr>
            <p:cNvSpPr txBox="1"/>
            <p:nvPr/>
          </p:nvSpPr>
          <p:spPr>
            <a:xfrm>
              <a:off x="4857517" y="424768"/>
              <a:ext cx="4545241" cy="998863"/>
            </a:xfrm>
            <a:prstGeom prst="rect">
              <a:avLst/>
            </a:prstGeom>
            <a:noFill/>
          </p:spPr>
          <p:txBody>
            <a:bodyPr wrap="square" rtlCol="0">
              <a:spAutoFit/>
            </a:bodyPr>
            <a:lstStyle/>
            <a:p>
              <a:pPr algn="ctr"/>
              <a:r>
                <a:rPr lang="es-ES" sz="4664" dirty="0">
                  <a:latin typeface="Arial" panose="020B0604020202020204" pitchFamily="34" charset="0"/>
                  <a:cs typeface="Arial" panose="020B0604020202020204" pitchFamily="34" charset="0"/>
                </a:rPr>
                <a:t>Du </a:t>
              </a:r>
              <a:r>
                <a:rPr lang="es-ES" sz="5891" dirty="0">
                  <a:latin typeface="Arial Black" panose="020B0A04020102020204" pitchFamily="34" charset="0"/>
                  <a:cs typeface="Arial" panose="020B0604020202020204" pitchFamily="34" charset="0"/>
                </a:rPr>
                <a:t>24</a:t>
              </a:r>
              <a:r>
                <a:rPr lang="es-ES" sz="4664" dirty="0">
                  <a:latin typeface="Arial" panose="020B0604020202020204" pitchFamily="34" charset="0"/>
                  <a:cs typeface="Arial" panose="020B0604020202020204" pitchFamily="34" charset="0"/>
                </a:rPr>
                <a:t> </a:t>
              </a:r>
              <a:r>
                <a:rPr lang="es-ES" sz="4664" dirty="0" err="1">
                  <a:latin typeface="Arial" panose="020B0604020202020204" pitchFamily="34" charset="0"/>
                  <a:cs typeface="Arial" panose="020B0604020202020204" pitchFamily="34" charset="0"/>
                </a:rPr>
                <a:t>au</a:t>
              </a:r>
              <a:r>
                <a:rPr lang="es-ES" sz="4664" dirty="0">
                  <a:latin typeface="Arial" panose="020B0604020202020204" pitchFamily="34" charset="0"/>
                  <a:cs typeface="Arial" panose="020B0604020202020204" pitchFamily="34" charset="0"/>
                </a:rPr>
                <a:t> </a:t>
              </a:r>
              <a:r>
                <a:rPr lang="es-ES" sz="5891" dirty="0">
                  <a:latin typeface="Arial Black" panose="020B0A04020102020204" pitchFamily="34" charset="0"/>
                  <a:cs typeface="Arial" panose="020B0604020202020204" pitchFamily="34" charset="0"/>
                </a:rPr>
                <a:t>30</a:t>
              </a:r>
              <a:endParaRPr lang="es-ES" sz="5891" dirty="0">
                <a:latin typeface="Arial" panose="020B0604020202020204" pitchFamily="34" charset="0"/>
                <a:cs typeface="Arial" panose="020B0604020202020204" pitchFamily="34" charset="0"/>
              </a:endParaRPr>
            </a:p>
          </p:txBody>
        </p:sp>
      </p:grpSp>
      <p:grpSp>
        <p:nvGrpSpPr>
          <p:cNvPr id="3" name="Group 2">
            <a:extLst>
              <a:ext uri="{FF2B5EF4-FFF2-40B4-BE49-F238E27FC236}">
                <a16:creationId xmlns:a16="http://schemas.microsoft.com/office/drawing/2014/main" id="{7CEF06A3-7160-445A-83AE-5CF07EEC279A}"/>
              </a:ext>
            </a:extLst>
          </p:cNvPr>
          <p:cNvGrpSpPr/>
          <p:nvPr/>
        </p:nvGrpSpPr>
        <p:grpSpPr>
          <a:xfrm>
            <a:off x="919749" y="3054407"/>
            <a:ext cx="7945351" cy="7121967"/>
            <a:chOff x="919749" y="3054407"/>
            <a:chExt cx="7945351" cy="7121967"/>
          </a:xfrm>
        </p:grpSpPr>
        <p:sp>
          <p:nvSpPr>
            <p:cNvPr id="19" name="TextBox 18">
              <a:extLst>
                <a:ext uri="{FF2B5EF4-FFF2-40B4-BE49-F238E27FC236}">
                  <a16:creationId xmlns:a16="http://schemas.microsoft.com/office/drawing/2014/main" id="{B872EF6E-8019-4327-B355-66356133617B}"/>
                </a:ext>
              </a:extLst>
            </p:cNvPr>
            <p:cNvSpPr txBox="1"/>
            <p:nvPr/>
          </p:nvSpPr>
          <p:spPr>
            <a:xfrm rot="18662989">
              <a:off x="6647483" y="3018382"/>
              <a:ext cx="2181537" cy="2253696"/>
            </a:xfrm>
            <a:prstGeom prst="rect">
              <a:avLst/>
            </a:prstGeom>
            <a:noFill/>
          </p:spPr>
          <p:txBody>
            <a:bodyPr wrap="square" rtlCol="0">
              <a:prstTxWarp prst="textArchDown">
                <a:avLst>
                  <a:gd name="adj" fmla="val 19230619"/>
                </a:avLst>
              </a:prstTxWarp>
              <a:spAutoFit/>
            </a:bodyPr>
            <a:lstStyle/>
            <a:p>
              <a:pPr algn="ctr">
                <a:lnSpc>
                  <a:spcPts val="2455"/>
                </a:lnSpc>
              </a:pPr>
              <a:r>
                <a:rPr lang="en-US" sz="2200" b="1" dirty="0" err="1">
                  <a:solidFill>
                    <a:srgbClr val="2777AA"/>
                  </a:solidFill>
                  <a:latin typeface="Lucida Sans" panose="020B0602030504020204" pitchFamily="34" charset="0"/>
                  <a:ea typeface="Adobe Heiti Std R" panose="020B0400000000000000" pitchFamily="34" charset="-128"/>
                </a:rPr>
                <a:t>Faites</a:t>
              </a:r>
              <a:r>
                <a:rPr lang="en-US" sz="2200" b="1" dirty="0">
                  <a:solidFill>
                    <a:srgbClr val="2777AA"/>
                  </a:solidFill>
                  <a:latin typeface="Lucida Sans" panose="020B0602030504020204" pitchFamily="34" charset="0"/>
                  <a:ea typeface="Adobe Heiti Std R" panose="020B0400000000000000" pitchFamily="34" charset="-128"/>
                </a:rPr>
                <a:t> tester </a:t>
              </a:r>
              <a:r>
                <a:rPr lang="en-US" sz="2200" b="1" dirty="0" err="1">
                  <a:solidFill>
                    <a:srgbClr val="2777AA"/>
                  </a:solidFill>
                  <a:latin typeface="Lucida Sans" panose="020B0602030504020204" pitchFamily="34" charset="0"/>
                  <a:ea typeface="Adobe Heiti Std R" panose="020B0400000000000000" pitchFamily="34" charset="-128"/>
                </a:rPr>
                <a:t>votre</a:t>
              </a:r>
              <a:r>
                <a:rPr lang="en-US" sz="2200" b="1" dirty="0">
                  <a:solidFill>
                    <a:srgbClr val="2777AA"/>
                  </a:solidFill>
                  <a:latin typeface="Lucida Sans" panose="020B0602030504020204" pitchFamily="34" charset="0"/>
                  <a:ea typeface="Adobe Heiti Std R" panose="020B0400000000000000" pitchFamily="34" charset="-128"/>
                </a:rPr>
                <a:t> enfant</a:t>
              </a:r>
            </a:p>
          </p:txBody>
        </p:sp>
        <p:pic>
          <p:nvPicPr>
            <p:cNvPr id="23" name="Picture 22" descr="Icône d’une famille">
              <a:extLst>
                <a:ext uri="{FF2B5EF4-FFF2-40B4-BE49-F238E27FC236}">
                  <a16:creationId xmlns:a16="http://schemas.microsoft.com/office/drawing/2014/main" id="{896E6705-14C0-4FBA-A8D7-A9159CD59EA2}"/>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950254" y="3352606"/>
              <a:ext cx="1647392" cy="1647392"/>
            </a:xfrm>
            <a:prstGeom prst="rect">
              <a:avLst/>
            </a:prstGeom>
          </p:spPr>
        </p:pic>
        <p:sp>
          <p:nvSpPr>
            <p:cNvPr id="15" name="TextBox 14">
              <a:extLst>
                <a:ext uri="{FF2B5EF4-FFF2-40B4-BE49-F238E27FC236}">
                  <a16:creationId xmlns:a16="http://schemas.microsoft.com/office/drawing/2014/main" id="{9011DAE8-475A-4F59-B999-603015F11082}"/>
                </a:ext>
              </a:extLst>
            </p:cNvPr>
            <p:cNvSpPr txBox="1"/>
            <p:nvPr/>
          </p:nvSpPr>
          <p:spPr>
            <a:xfrm>
              <a:off x="3786569" y="8038351"/>
              <a:ext cx="2162536" cy="2138023"/>
            </a:xfrm>
            <a:prstGeom prst="rect">
              <a:avLst/>
            </a:prstGeom>
            <a:noFill/>
          </p:spPr>
          <p:txBody>
            <a:bodyPr wrap="square" rtlCol="0">
              <a:prstTxWarp prst="textArchDown">
                <a:avLst>
                  <a:gd name="adj" fmla="val 18635512"/>
                </a:avLst>
              </a:prstTxWarp>
              <a:spAutoFit/>
            </a:bodyPr>
            <a:lstStyle/>
            <a:p>
              <a:pPr algn="ctr">
                <a:lnSpc>
                  <a:spcPts val="2455"/>
                </a:lnSpc>
              </a:pPr>
              <a:r>
                <a:rPr lang="es-ES" sz="2200" b="1" dirty="0" err="1">
                  <a:solidFill>
                    <a:srgbClr val="F54C35"/>
                  </a:solidFill>
                  <a:latin typeface="Lucida Sans" panose="020B0602030504020204" pitchFamily="34" charset="0"/>
                  <a:ea typeface="Adobe Heiti Std R" panose="020B0400000000000000" pitchFamily="34" charset="-128"/>
                </a:rPr>
                <a:t>Faites</a:t>
              </a:r>
              <a:r>
                <a:rPr lang="es-ES" sz="2200" b="1" dirty="0">
                  <a:solidFill>
                    <a:srgbClr val="F54C35"/>
                  </a:solidFill>
                  <a:latin typeface="Lucida Sans" panose="020B0602030504020204" pitchFamily="34" charset="0"/>
                  <a:ea typeface="Adobe Heiti Std R" panose="020B0400000000000000" pitchFamily="34" charset="-128"/>
                </a:rPr>
                <a:t> </a:t>
              </a:r>
              <a:r>
                <a:rPr lang="es-ES" sz="2200" b="1" dirty="0" err="1">
                  <a:solidFill>
                    <a:srgbClr val="F54C35"/>
                  </a:solidFill>
                  <a:latin typeface="Lucida Sans" panose="020B0602030504020204" pitchFamily="34" charset="0"/>
                  <a:ea typeface="Adobe Heiti Std R" panose="020B0400000000000000" pitchFamily="34" charset="-128"/>
                </a:rPr>
                <a:t>tester</a:t>
              </a:r>
              <a:r>
                <a:rPr lang="es-ES" sz="2200" b="1" dirty="0">
                  <a:solidFill>
                    <a:srgbClr val="F54C35"/>
                  </a:solidFill>
                  <a:latin typeface="Lucida Sans" panose="020B0602030504020204" pitchFamily="34" charset="0"/>
                  <a:ea typeface="Adobe Heiti Std R" panose="020B0400000000000000" pitchFamily="34" charset="-128"/>
                </a:rPr>
                <a:t> </a:t>
              </a:r>
              <a:r>
                <a:rPr lang="es-ES" sz="2200" b="1" dirty="0" err="1">
                  <a:solidFill>
                    <a:srgbClr val="F54C35"/>
                  </a:solidFill>
                  <a:latin typeface="Lucida Sans" panose="020B0602030504020204" pitchFamily="34" charset="0"/>
                  <a:ea typeface="Adobe Heiti Std R" panose="020B0400000000000000" pitchFamily="34" charset="-128"/>
                </a:rPr>
                <a:t>votre</a:t>
              </a:r>
              <a:r>
                <a:rPr lang="es-ES" sz="2200" b="1" dirty="0">
                  <a:solidFill>
                    <a:srgbClr val="F54C35"/>
                  </a:solidFill>
                  <a:latin typeface="Lucida Sans" panose="020B0602030504020204" pitchFamily="34" charset="0"/>
                  <a:ea typeface="Adobe Heiti Std R" panose="020B0400000000000000" pitchFamily="34" charset="-128"/>
                </a:rPr>
                <a:t> </a:t>
              </a:r>
              <a:r>
                <a:rPr lang="es-ES" sz="2200" b="1" dirty="0" err="1">
                  <a:solidFill>
                    <a:srgbClr val="F54C35"/>
                  </a:solidFill>
                  <a:latin typeface="Lucida Sans" panose="020B0602030504020204" pitchFamily="34" charset="0"/>
                  <a:ea typeface="Adobe Heiti Std R" panose="020B0400000000000000" pitchFamily="34" charset="-128"/>
                </a:rPr>
                <a:t>maison</a:t>
              </a:r>
              <a:endParaRPr lang="es-ES" sz="2200" b="1" dirty="0">
                <a:solidFill>
                  <a:srgbClr val="F54C35"/>
                </a:solidFill>
                <a:latin typeface="Lucida Sans" panose="020B0602030504020204" pitchFamily="34" charset="0"/>
                <a:ea typeface="Adobe Heiti Std R" panose="020B0400000000000000" pitchFamily="34" charset="-128"/>
              </a:endParaRPr>
            </a:p>
          </p:txBody>
        </p:sp>
        <p:pic>
          <p:nvPicPr>
            <p:cNvPr id="26" name="Picture 25" descr="Icône d’une maison">
              <a:extLst>
                <a:ext uri="{FF2B5EF4-FFF2-40B4-BE49-F238E27FC236}">
                  <a16:creationId xmlns:a16="http://schemas.microsoft.com/office/drawing/2014/main" id="{55E6C97C-44A6-4365-ADE8-D827EEE60927}"/>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4044261" y="8305108"/>
              <a:ext cx="1647392" cy="1647392"/>
            </a:xfrm>
            <a:prstGeom prst="rect">
              <a:avLst/>
            </a:prstGeom>
          </p:spPr>
        </p:pic>
        <p:sp>
          <p:nvSpPr>
            <p:cNvPr id="20" name="TextBox 19">
              <a:extLst>
                <a:ext uri="{FF2B5EF4-FFF2-40B4-BE49-F238E27FC236}">
                  <a16:creationId xmlns:a16="http://schemas.microsoft.com/office/drawing/2014/main" id="{D1A6A545-F13E-4754-A6BD-16F1B4930003}"/>
                </a:ext>
              </a:extLst>
            </p:cNvPr>
            <p:cNvSpPr txBox="1"/>
            <p:nvPr/>
          </p:nvSpPr>
          <p:spPr>
            <a:xfrm rot="3062045">
              <a:off x="963712" y="3010444"/>
              <a:ext cx="2155439" cy="2243365"/>
            </a:xfrm>
            <a:prstGeom prst="rect">
              <a:avLst/>
            </a:prstGeom>
            <a:noFill/>
          </p:spPr>
          <p:txBody>
            <a:bodyPr wrap="square" rtlCol="0">
              <a:prstTxWarp prst="textArchDown">
                <a:avLst>
                  <a:gd name="adj" fmla="val 19317565"/>
                </a:avLst>
              </a:prstTxWarp>
              <a:spAutoFit/>
            </a:bodyPr>
            <a:lstStyle/>
            <a:p>
              <a:pPr algn="ctr">
                <a:lnSpc>
                  <a:spcPts val="2455"/>
                </a:lnSpc>
              </a:pPr>
              <a:r>
                <a:rPr lang="en-US" sz="2200" b="1" dirty="0" err="1">
                  <a:solidFill>
                    <a:srgbClr val="92278F"/>
                  </a:solidFill>
                  <a:latin typeface="Lucida Sans" panose="020B0602030504020204" pitchFamily="34" charset="0"/>
                  <a:ea typeface="Adobe Heiti Std R" panose="020B0400000000000000" pitchFamily="34" charset="-128"/>
                </a:rPr>
                <a:t>Comprenez</a:t>
              </a:r>
              <a:r>
                <a:rPr lang="en-US" sz="2200" b="1" dirty="0">
                  <a:solidFill>
                    <a:srgbClr val="92278F"/>
                  </a:solidFill>
                  <a:latin typeface="Lucida Sans" panose="020B0602030504020204" pitchFamily="34" charset="0"/>
                  <a:ea typeface="Adobe Heiti Std R" panose="020B0400000000000000" pitchFamily="34" charset="-128"/>
                </a:rPr>
                <a:t> la </a:t>
              </a:r>
              <a:r>
                <a:rPr lang="en-US" sz="2200" b="1" dirty="0" err="1">
                  <a:solidFill>
                    <a:srgbClr val="92278F"/>
                  </a:solidFill>
                  <a:latin typeface="Lucida Sans" panose="020B0602030504020204" pitchFamily="34" charset="0"/>
                  <a:ea typeface="Adobe Heiti Std R" panose="020B0400000000000000" pitchFamily="34" charset="-128"/>
                </a:rPr>
                <a:t>réalité</a:t>
              </a:r>
              <a:endParaRPr lang="en-US" sz="2200" b="1" dirty="0">
                <a:solidFill>
                  <a:srgbClr val="92278F"/>
                </a:solidFill>
                <a:latin typeface="Lucida Sans" panose="020B0602030504020204" pitchFamily="34" charset="0"/>
                <a:ea typeface="Adobe Heiti Std R" panose="020B0400000000000000" pitchFamily="34" charset="-128"/>
              </a:endParaRPr>
            </a:p>
          </p:txBody>
        </p:sp>
        <p:pic>
          <p:nvPicPr>
            <p:cNvPr id="24" name="Picture 23" descr="Icône d’un portable">
              <a:extLst>
                <a:ext uri="{FF2B5EF4-FFF2-40B4-BE49-F238E27FC236}">
                  <a16:creationId xmlns:a16="http://schemas.microsoft.com/office/drawing/2014/main" id="{1E96998F-83C7-404A-AE2B-BF981450B46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201210" y="3352606"/>
              <a:ext cx="1647392" cy="1647392"/>
            </a:xfrm>
            <a:prstGeom prst="rect">
              <a:avLst/>
            </a:prstGeom>
          </p:spPr>
        </p:pic>
        <p:sp>
          <p:nvSpPr>
            <p:cNvPr id="18" name="TextBox 2">
              <a:extLst>
                <a:ext uri="{FF2B5EF4-FFF2-40B4-BE49-F238E27FC236}">
                  <a16:creationId xmlns:a16="http://schemas.microsoft.com/office/drawing/2014/main" id="{80B2D097-E9EF-4C24-97E9-57A670478E8D}"/>
                </a:ext>
              </a:extLst>
            </p:cNvPr>
            <p:cNvSpPr txBox="1"/>
            <p:nvPr/>
          </p:nvSpPr>
          <p:spPr>
            <a:xfrm>
              <a:off x="3036514" y="4692202"/>
              <a:ext cx="3692792" cy="2400657"/>
            </a:xfrm>
            <a:prstGeom prst="rect">
              <a:avLst/>
            </a:prstGeom>
            <a:noFill/>
          </p:spPr>
          <p:txBody>
            <a:bodyPr wrap="square" rtlCol="0">
              <a:spAutoFit/>
            </a:bodyPr>
            <a:lstStyle/>
            <a:p>
              <a:pPr algn="ctr"/>
              <a:r>
                <a:rPr lang="fr-FR" sz="3000" b="1" spc="-184" dirty="0">
                  <a:solidFill>
                    <a:schemeClr val="bg1"/>
                  </a:solidFill>
                  <a:latin typeface="Lucida Sans" panose="020B0602030504020204" pitchFamily="34" charset="0"/>
                </a:rPr>
                <a:t>Semaine</a:t>
              </a:r>
            </a:p>
            <a:p>
              <a:pPr algn="ctr"/>
              <a:r>
                <a:rPr lang="fr-FR" sz="3000" b="1" spc="-184" dirty="0">
                  <a:solidFill>
                    <a:schemeClr val="bg1"/>
                  </a:solidFill>
                  <a:latin typeface="Lucida Sans" panose="020B0602030504020204" pitchFamily="34" charset="0"/>
                </a:rPr>
                <a:t>d’action nationale</a:t>
              </a:r>
            </a:p>
            <a:p>
              <a:pPr algn="ctr"/>
              <a:r>
                <a:rPr lang="fr-FR" sz="3000" b="1" spc="-184" dirty="0">
                  <a:solidFill>
                    <a:schemeClr val="bg1"/>
                  </a:solidFill>
                  <a:latin typeface="Lucida Sans" panose="020B0602030504020204" pitchFamily="34" charset="0"/>
                </a:rPr>
                <a:t>pour la prévention</a:t>
              </a:r>
            </a:p>
            <a:p>
              <a:pPr algn="ctr"/>
              <a:r>
                <a:rPr lang="fr-FR" sz="3000" b="1" spc="-184" dirty="0">
                  <a:solidFill>
                    <a:schemeClr val="bg1"/>
                  </a:solidFill>
                  <a:latin typeface="Lucida Sans" panose="020B0602030504020204" pitchFamily="34" charset="0"/>
                </a:rPr>
                <a:t>de l’intoxication</a:t>
              </a:r>
            </a:p>
            <a:p>
              <a:pPr algn="ctr"/>
              <a:r>
                <a:rPr lang="fr-FR" sz="3000" b="1" spc="-184" dirty="0">
                  <a:solidFill>
                    <a:schemeClr val="bg1"/>
                  </a:solidFill>
                  <a:latin typeface="Lucida Sans" panose="020B0602030504020204" pitchFamily="34" charset="0"/>
                </a:rPr>
                <a:t>au plomb</a:t>
              </a:r>
              <a:endParaRPr lang="es-ES" sz="3000" b="1" spc="-184" dirty="0">
                <a:solidFill>
                  <a:schemeClr val="bg1"/>
                </a:solidFill>
                <a:latin typeface="Lucida Sans" panose="020B0602030504020204" pitchFamily="34" charset="0"/>
              </a:endParaRPr>
            </a:p>
          </p:txBody>
        </p:sp>
      </p:grpSp>
      <p:sp>
        <p:nvSpPr>
          <p:cNvPr id="21" name="Title 15">
            <a:extLst>
              <a:ext uri="{FF2B5EF4-FFF2-40B4-BE49-F238E27FC236}">
                <a16:creationId xmlns:a16="http://schemas.microsoft.com/office/drawing/2014/main" id="{9F231CDA-9D27-4811-B247-2D2A328EE5C5}"/>
              </a:ext>
            </a:extLst>
          </p:cNvPr>
          <p:cNvSpPr txBox="1">
            <a:spLocks/>
          </p:cNvSpPr>
          <p:nvPr/>
        </p:nvSpPr>
        <p:spPr>
          <a:xfrm>
            <a:off x="549743" y="10051888"/>
            <a:ext cx="2905374" cy="526325"/>
          </a:xfrm>
          <a:prstGeom prst="rect">
            <a:avLst/>
          </a:prstGeom>
        </p:spPr>
        <p:txBody>
          <a:bodyPr/>
          <a:lstStyle>
            <a:lvl1pPr algn="l" defTabSz="582930" rtl="0" eaLnBrk="1" latinLnBrk="0" hangingPunct="1">
              <a:lnSpc>
                <a:spcPct val="90000"/>
              </a:lnSpc>
              <a:spcBef>
                <a:spcPct val="0"/>
              </a:spcBef>
              <a:buNone/>
              <a:defRPr sz="1000" kern="1200">
                <a:solidFill>
                  <a:srgbClr val="F5A81A"/>
                </a:solidFill>
                <a:latin typeface="Lucida Sans" panose="020B0602030504020204" pitchFamily="34" charset="0"/>
                <a:ea typeface="+mj-ea"/>
                <a:cs typeface="+mj-cs"/>
              </a:defRPr>
            </a:lvl1pPr>
          </a:lstStyle>
          <a:p>
            <a:pPr algn="ctr">
              <a:lnSpc>
                <a:spcPct val="100000"/>
              </a:lnSpc>
            </a:pPr>
            <a:r>
              <a:rPr lang="en-US" sz="2700" b="1" spc="61" dirty="0">
                <a:solidFill>
                  <a:srgbClr val="002D74"/>
                </a:solidFill>
              </a:rPr>
              <a:t>#LeadFreeKids</a:t>
            </a:r>
          </a:p>
        </p:txBody>
      </p:sp>
      <p:sp>
        <p:nvSpPr>
          <p:cNvPr id="22" name="Title 15">
            <a:extLst>
              <a:ext uri="{FF2B5EF4-FFF2-40B4-BE49-F238E27FC236}">
                <a16:creationId xmlns:a16="http://schemas.microsoft.com/office/drawing/2014/main" id="{DB9E4816-9D44-45F7-ABE6-C9D1D50BE4CB}"/>
              </a:ext>
            </a:extLst>
          </p:cNvPr>
          <p:cNvSpPr txBox="1">
            <a:spLocks/>
          </p:cNvSpPr>
          <p:nvPr/>
        </p:nvSpPr>
        <p:spPr>
          <a:xfrm>
            <a:off x="6180461" y="10051888"/>
            <a:ext cx="2905374" cy="526325"/>
          </a:xfrm>
          <a:prstGeom prst="rect">
            <a:avLst/>
          </a:prstGeom>
        </p:spPr>
        <p:txBody>
          <a:bodyPr/>
          <a:lstStyle>
            <a:lvl1pPr algn="l" defTabSz="582930" rtl="0" eaLnBrk="1" latinLnBrk="0" hangingPunct="1">
              <a:lnSpc>
                <a:spcPct val="90000"/>
              </a:lnSpc>
              <a:spcBef>
                <a:spcPct val="0"/>
              </a:spcBef>
              <a:buNone/>
              <a:defRPr sz="1000" kern="1200">
                <a:solidFill>
                  <a:srgbClr val="F5A81A"/>
                </a:solidFill>
                <a:latin typeface="Lucida Sans" panose="020B0602030504020204" pitchFamily="34" charset="0"/>
                <a:ea typeface="+mj-ea"/>
                <a:cs typeface="+mj-cs"/>
              </a:defRPr>
            </a:lvl1pPr>
          </a:lstStyle>
          <a:p>
            <a:pPr algn="ctr">
              <a:lnSpc>
                <a:spcPct val="100000"/>
              </a:lnSpc>
            </a:pPr>
            <a:r>
              <a:rPr lang="en-US" sz="2700" b="1" spc="61" dirty="0">
                <a:solidFill>
                  <a:srgbClr val="002D74"/>
                </a:solidFill>
              </a:rPr>
              <a:t>#NLPPW2021</a:t>
            </a:r>
          </a:p>
        </p:txBody>
      </p:sp>
      <p:pic>
        <p:nvPicPr>
          <p:cNvPr id="29" name="Picture 28" descr="Logo EPA, logo du Département du logement et du développement urbain, logo du Bureau de contrôle des risques liés au plomb et de maisons saines, logo du ministère de la Santé et des Services sociaux et logo CDC">
            <a:extLst>
              <a:ext uri="{FF2B5EF4-FFF2-40B4-BE49-F238E27FC236}">
                <a16:creationId xmlns:a16="http://schemas.microsoft.com/office/drawing/2014/main" id="{27CDFC02-CA47-4886-B88E-5FF028C9331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32569" y="10689256"/>
            <a:ext cx="7736062" cy="1168666"/>
          </a:xfrm>
          <a:prstGeom prst="rect">
            <a:avLst/>
          </a:prstGeom>
        </p:spPr>
      </p:pic>
    </p:spTree>
    <p:extLst>
      <p:ext uri="{BB962C8B-B14F-4D97-AF65-F5344CB8AC3E}">
        <p14:creationId xmlns:p14="http://schemas.microsoft.com/office/powerpoint/2010/main" val="2499212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6E555EE6AEA6F4E90DC1EE56A20DF84" ma:contentTypeVersion="12" ma:contentTypeDescription="Create a new document." ma:contentTypeScope="" ma:versionID="bab1276dae7e759baa816131c5590135">
  <xsd:schema xmlns:xsd="http://www.w3.org/2001/XMLSchema" xmlns:xs="http://www.w3.org/2001/XMLSchema" xmlns:p="http://schemas.microsoft.com/office/2006/metadata/properties" xmlns:ns1="http://schemas.microsoft.com/sharepoint/v3" xmlns:ns2="4ffa91fb-a0ff-4ac5-b2db-65c790d184a4" xmlns:ns3="http://schemas.microsoft.com/sharepoint.v3" xmlns:ns4="http://schemas.microsoft.com/sharepoint/v3/fields" xmlns:ns5="9d61d8fb-a99e-4f97-bee3-1c0c42237d32" xmlns:ns6="8208de43-a64f-47b6-af23-f340daf30859" targetNamespace="http://schemas.microsoft.com/office/2006/metadata/properties" ma:root="true" ma:fieldsID="e4b478ed07199bcfc5ae6fb916156e06" ns1:_="" ns2:_="" ns3:_="" ns4:_="" ns5:_="" ns6:_="">
    <xsd:import namespace="http://schemas.microsoft.com/sharepoint/v3"/>
    <xsd:import namespace="4ffa91fb-a0ff-4ac5-b2db-65c790d184a4"/>
    <xsd:import namespace="http://schemas.microsoft.com/sharepoint.v3"/>
    <xsd:import namespace="http://schemas.microsoft.com/sharepoint/v3/fields"/>
    <xsd:import namespace="9d61d8fb-a99e-4f97-bee3-1c0c42237d32"/>
    <xsd:import namespace="8208de43-a64f-47b6-af23-f340daf30859"/>
    <xsd:element name="properties">
      <xsd:complexType>
        <xsd:sequence>
          <xsd:element name="documentManagement">
            <xsd:complexType>
              <xsd:all>
                <xsd:element ref="ns2:Document_x0020_Creation_x0020_Date" minOccurs="0"/>
                <xsd:element ref="ns2:Creator" minOccurs="0"/>
                <xsd:element ref="ns2:EPA_x0020_Office" minOccurs="0"/>
                <xsd:element ref="ns2:Record" minOccurs="0"/>
                <xsd:element ref="ns3:CategoryDescription" minOccurs="0"/>
                <xsd:element ref="ns2:Identifier" minOccurs="0"/>
                <xsd:element ref="ns2:EPA_x0020_Contributor" minOccurs="0"/>
                <xsd:element ref="ns2:External_x0020_Contributor" minOccurs="0"/>
                <xsd:element ref="ns4:_Coverage" minOccurs="0"/>
                <xsd:element ref="ns2:EPA_x0020_Related_x0020_Documents" minOccurs="0"/>
                <xsd:element ref="ns4:_Source" minOccurs="0"/>
                <xsd:element ref="ns2:Rights" minOccurs="0"/>
                <xsd:element ref="ns1:Language" minOccurs="0"/>
                <xsd:element ref="ns2:j747ac98061d40f0aa7bd47e1db5675d" minOccurs="0"/>
                <xsd:element ref="ns2:TaxKeywordTaxHTField" minOccurs="0"/>
                <xsd:element ref="ns2:TaxCatchAllLabel" minOccurs="0"/>
                <xsd:element ref="ns2:TaxCatchAll" minOccurs="0"/>
                <xsd:element ref="ns5:MediaServiceMetadata" minOccurs="0"/>
                <xsd:element ref="ns5:MediaServiceFastMetadata" minOccurs="0"/>
                <xsd:element ref="ns6:SharedWithUsers" minOccurs="0"/>
                <xsd:element ref="ns6:SharedWithDetails" minOccurs="0"/>
                <xsd:element ref="ns5:MediaServiceDateTaken" minOccurs="0"/>
                <xsd:element ref="ns5:MediaServiceAutoTags" minOccurs="0"/>
                <xsd:element ref="ns5:MediaServiceGenerationTime" minOccurs="0"/>
                <xsd:element ref="ns5:MediaServiceEventHashCode" minOccurs="0"/>
                <xsd:element ref="ns5:MediaServiceOCR" minOccurs="0"/>
                <xsd:element ref="ns5: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7" nillable="true" ma:displayName="Language" ma:default="English" ma:description="Select the document language from the drop down." ma:format="Dropdown" ma:internalName="Language" ma:readOnly="false">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element>
  </xsd:schema>
  <xsd:schema xmlns:xsd="http://www.w3.org/2001/XMLSchema" xmlns:xs="http://www.w3.org/2001/XMLSchema" xmlns:dms="http://schemas.microsoft.com/office/2006/documentManagement/types" xmlns:pc="http://schemas.microsoft.com/office/infopath/2007/PartnerControls" targetNamespace="4ffa91fb-a0ff-4ac5-b2db-65c790d184a4" elementFormDefault="qualified">
    <xsd:import namespace="http://schemas.microsoft.com/office/2006/documentManagement/types"/>
    <xsd:import namespace="http://schemas.microsoft.com/office/infopath/2007/PartnerControls"/>
    <xsd:element name="Document_x0020_Creation_x0020_Date" ma:index="2" nillable="true" ma:displayName="Document Date" ma:default="[today]" ma:description="Enter the date this document was last modified. The upload date has been entered by default." ma:format="DateOnly" ma:internalName="Document_x0020_Creation_x0020_Date" ma:readOnly="false">
      <xsd:simpleType>
        <xsd:restriction base="dms:DateTime"/>
      </xsd:simpleType>
    </xsd:element>
    <xsd:element name="Creator" ma:index="3" nillable="true" ma:displayName="Creator" ma:description="Enter the person primarily responsible for the document. The name of the person uploading the document has been entered by default." ma:list="UserInfo" ma:SharePointGroup="0" ma:internalName="Crea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PA_x0020_Office" ma:index="4" nillable="true" ma:displayName="EPA Office" ma:description="Enter the EPA organization primarily responsible for the document. The office of the person uploading the document has been entered by default." ma:internalName="EPA_x0020_Office" ma:readOnly="false">
      <xsd:simpleType>
        <xsd:restriction base="dms:Text">
          <xsd:maxLength value="255"/>
        </xsd:restriction>
      </xsd:simpleType>
    </xsd:element>
    <xsd:element name="Record" ma:index="5" nillable="true" ma:displayName="Record" ma:default="Shared" ma:description="For documents that provide evidence of EPA decisions and actions, select &quot;Shared&quot; (open access) or &quot;Private&quot; (restricted access)." ma:format="Dropdown" ma:internalName="Record">
      <xsd:simpleType>
        <xsd:restriction base="dms:Choice">
          <xsd:enumeration value="None"/>
          <xsd:enumeration value="Shared"/>
          <xsd:enumeration value="Private"/>
        </xsd:restriction>
      </xsd:simpleType>
    </xsd:element>
    <xsd:element name="Identifier" ma:index="9" nillable="true" ma:displayName="Identifier" ma:description="Enter all EPA identification numbers applicable to this document, one on each line." ma:internalName="Identifier" ma:readOnly="false">
      <xsd:simpleType>
        <xsd:restriction base="dms:Note">
          <xsd:maxLength value="255"/>
        </xsd:restriction>
      </xsd:simpleType>
    </xsd:element>
    <xsd:element name="EPA_x0020_Contributor" ma:index="11" nillable="true" ma:displayName="EPA Contributor" ma:description="Enter an EPA person who contributed to the creation of the document but is not the primary author." ma:list="UserInfo" ma:SharePointGroup="0" ma:internalName="EPA_x0020_Contribu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Contributor" ma:index="12" nillable="true" ma:displayName="External Contributor" ma:description="Enter a non-EPA person who contributed to the creation of the document but is not the primary author." ma:internalName="External_x0020_Contributor" ma:readOnly="false">
      <xsd:simpleType>
        <xsd:restriction base="dms:Note">
          <xsd:maxLength value="255"/>
        </xsd:restriction>
      </xsd:simpleType>
    </xsd:element>
    <xsd:element name="EPA_x0020_Related_x0020_Documents" ma:index="14" nillable="true" ma:displayName="Other Related Documents" ma:description="Enter any related document." ma:internalName="EPA_x0020_Related_x0020_Documents" ma:readOnly="false">
      <xsd:simpleType>
        <xsd:restriction base="dms:Note">
          <xsd:maxLength value="255"/>
        </xsd:restriction>
      </xsd:simpleType>
    </xsd:element>
    <xsd:element name="Rights" ma:index="16" nillable="true" ma:displayName="Rights" ma:description="Enter information about intellectual property rights held over the document (e.g. copyright, patent, trademark)." ma:internalName="Rights" ma:readOnly="false">
      <xsd:simpleType>
        <xsd:restriction base="dms:Note">
          <xsd:maxLength value="255"/>
        </xsd:restriction>
      </xsd:simpleType>
    </xsd:element>
    <xsd:element name="j747ac98061d40f0aa7bd47e1db5675d" ma:index="19" nillable="true" ma:taxonomy="true" ma:internalName="j747ac98061d40f0aa7bd47e1db5675d" ma:taxonomyFieldName="Document_x0020_Type" ma:displayName="Document Type" ma:readOnly="false" ma:default="" ma:fieldId="{3747ac98-061d-40f0-aa7b-d47e1db5675d}" ma:sspId="29f62856-1543-49d4-a736-4569d363f533" ma:termSetId="e06cd6a9-a175-4da0-81cb-8dba7aa394ab" ma:anchorId="00000000-0000-0000-0000-000000000000" ma:open="false" ma:isKeyword="false">
      <xsd:complexType>
        <xsd:sequence>
          <xsd:element ref="pc:Terms" minOccurs="0" maxOccurs="1"/>
        </xsd:sequence>
      </xsd:complexType>
    </xsd:element>
    <xsd:element name="TaxKeywordTaxHTField" ma:index="21" nillable="true" ma:taxonomy="true" ma:internalName="TaxKeywordTaxHTField" ma:taxonomyFieldName="TaxKeyword" ma:displayName="Enterprise Keywords" ma:readOnly="false" ma:fieldId="{23f27201-bee3-471e-b2e7-b64fd8b7ca38}" ma:taxonomyMulti="true" ma:sspId="29f62856-1543-49d4-a736-4569d363f533" ma:termSetId="00000000-0000-0000-0000-000000000000" ma:anchorId="00000000-0000-0000-0000-000000000000" ma:open="true" ma:isKeyword="true">
      <xsd:complexType>
        <xsd:sequence>
          <xsd:element ref="pc:Terms" minOccurs="0" maxOccurs="1"/>
        </xsd:sequence>
      </xsd:complexType>
    </xsd:element>
    <xsd:element name="TaxCatchAllLabel" ma:index="23" nillable="true" ma:displayName="Taxonomy Catch All Column1" ma:hidden="true" ma:list="{3eea9a90-c9c7-4cb4-b15a-d2a3718b7468}" ma:internalName="TaxCatchAllLabel" ma:readOnly="true" ma:showField="CatchAllDataLabel" ma:web="8208de43-a64f-47b6-af23-f340daf30859">
      <xsd:complexType>
        <xsd:complexContent>
          <xsd:extension base="dms:MultiChoiceLookup">
            <xsd:sequence>
              <xsd:element name="Value" type="dms:Lookup" maxOccurs="unbounded" minOccurs="0" nillable="true"/>
            </xsd:sequence>
          </xsd:extension>
        </xsd:complexContent>
      </xsd:complexType>
    </xsd:element>
    <xsd:element name="TaxCatchAll" ma:index="24" nillable="true" ma:displayName="Taxonomy Catch All Column" ma:hidden="true" ma:list="{3eea9a90-c9c7-4cb4-b15a-d2a3718b7468}" ma:internalName="TaxCatchAll" ma:showField="CatchAllData" ma:web="8208de43-a64f-47b6-af23-f340daf3085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description="Enter a brief description." ma:internalName="Category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verage" ma:index="13" nillable="true" ma:displayName="Coverage" ma:description="Enter the geographic location, jurisdiction, or time period for which the document is relevant." ma:internalName="_Coverage" ma:readOnly="false">
      <xsd:simpleType>
        <xsd:restriction base="dms:Text">
          <xsd:maxLength value="255"/>
        </xsd:restriction>
      </xsd:simpleType>
    </xsd:element>
    <xsd:element name="_Source" ma:index="15" nillable="true" ma:displayName="Source" ma:description="Enter a source from which the document is derived." ma:internalName="_Source"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d61d8fb-a99e-4f97-bee3-1c0c42237d32" elementFormDefault="qualified">
    <xsd:import namespace="http://schemas.microsoft.com/office/2006/documentManagement/types"/>
    <xsd:import namespace="http://schemas.microsoft.com/office/infopath/2007/PartnerControls"/>
    <xsd:element name="MediaServiceMetadata" ma:index="28" nillable="true" ma:displayName="MediaServiceMetadata" ma:hidden="true" ma:internalName="MediaServiceMetadata" ma:readOnly="true">
      <xsd:simpleType>
        <xsd:restriction base="dms:Note"/>
      </xsd:simpleType>
    </xsd:element>
    <xsd:element name="MediaServiceFastMetadata" ma:index="29" nillable="true" ma:displayName="MediaServiceFastMetadata" ma:hidden="true" ma:internalName="MediaServiceFastMetadata" ma:readOnly="true">
      <xsd:simpleType>
        <xsd:restriction base="dms:Note"/>
      </xsd:simpleType>
    </xsd:element>
    <xsd:element name="MediaServiceDateTaken" ma:index="32" nillable="true" ma:displayName="MediaServiceDateTaken" ma:hidden="true" ma:internalName="MediaServiceDateTaken" ma:readOnly="true">
      <xsd:simpleType>
        <xsd:restriction base="dms:Text"/>
      </xsd:simpleType>
    </xsd:element>
    <xsd:element name="MediaServiceAutoTags" ma:index="33" nillable="true" ma:displayName="Tags" ma:internalName="MediaServiceAutoTags" ma:readOnly="true">
      <xsd:simpleType>
        <xsd:restriction base="dms:Text"/>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ediaServiceOCR" ma:index="36" nillable="true" ma:displayName="Extracted Text" ma:internalName="MediaServiceOCR" ma:readOnly="true">
      <xsd:simpleType>
        <xsd:restriction base="dms:Note">
          <xsd:maxLength value="255"/>
        </xsd:restriction>
      </xsd:simpleType>
    </xsd:element>
    <xsd:element name="MediaLengthInSeconds" ma:index="37"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08de43-a64f-47b6-af23-f340daf30859" elementFormDefault="qualified">
    <xsd:import namespace="http://schemas.microsoft.com/office/2006/documentManagement/types"/>
    <xsd:import namespace="http://schemas.microsoft.com/office/infopath/2007/PartnerControls"/>
    <xsd:element name="SharedWithUsers" ma:index="3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29f62856-1543-49d4-a736-4569d363f533" ContentTypeId="0x0101"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Record xmlns="4ffa91fb-a0ff-4ac5-b2db-65c790d184a4">Shared</Record>
    <Language xmlns="http://schemas.microsoft.com/sharepoint/v3">English</Language>
    <Document_x0020_Creation_x0020_Date xmlns="4ffa91fb-a0ff-4ac5-b2db-65c790d184a4">2021-09-20T09:26:43+00:00</Document_x0020_Creation_x0020_Date>
    <_Source xmlns="http://schemas.microsoft.com/sharepoint/v3/fields" xsi:nil="true"/>
    <j747ac98061d40f0aa7bd47e1db5675d xmlns="4ffa91fb-a0ff-4ac5-b2db-65c790d184a4">
      <Terms xmlns="http://schemas.microsoft.com/office/infopath/2007/PartnerControls"/>
    </j747ac98061d40f0aa7bd47e1db5675d>
    <External_x0020_Contributor xmlns="4ffa91fb-a0ff-4ac5-b2db-65c790d184a4" xsi:nil="true"/>
    <TaxKeywordTaxHTField xmlns="4ffa91fb-a0ff-4ac5-b2db-65c790d184a4">
      <Terms xmlns="http://schemas.microsoft.com/office/infopath/2007/PartnerControls">
        <TermInfo xmlns="http://schemas.microsoft.com/office/infopath/2007/PartnerControls">
          <TermName xmlns="http://schemas.microsoft.com/office/infopath/2007/PartnerControls">French</TermName>
          <TermId xmlns="http://schemas.microsoft.com/office/infopath/2007/PartnerControls">0f345405-98ad-4c2e-95f0-112b9dc5480e</TermId>
        </TermInfo>
        <TermInfo xmlns="http://schemas.microsoft.com/office/infopath/2007/PartnerControls">
          <TermName xmlns="http://schemas.microsoft.com/office/infopath/2007/PartnerControls">National Flyer</TermName>
          <TermId xmlns="http://schemas.microsoft.com/office/infopath/2007/PartnerControls">b7273c49-3181-4dd4-8413-a49a7900a696</TermId>
        </TermInfo>
        <TermInfo xmlns="http://schemas.microsoft.com/office/infopath/2007/PartnerControls">
          <TermName xmlns="http://schemas.microsoft.com/office/infopath/2007/PartnerControls">2021</TermName>
          <TermId xmlns="http://schemas.microsoft.com/office/infopath/2007/PartnerControls">30854fc6-772e-457d-af88-f9008b0eb132</TermId>
        </TermInfo>
      </Terms>
    </TaxKeywordTaxHTField>
    <Rights xmlns="4ffa91fb-a0ff-4ac5-b2db-65c790d184a4" xsi:nil="true"/>
    <EPA_x0020_Office xmlns="4ffa91fb-a0ff-4ac5-b2db-65c790d184a4" xsi:nil="true"/>
    <CategoryDescription xmlns="http://schemas.microsoft.com/sharepoint.v3" xsi:nil="true"/>
    <Identifier xmlns="4ffa91fb-a0ff-4ac5-b2db-65c790d184a4" xsi:nil="true"/>
    <_Coverage xmlns="http://schemas.microsoft.com/sharepoint/v3/fields" xsi:nil="true"/>
    <Creator xmlns="4ffa91fb-a0ff-4ac5-b2db-65c790d184a4">
      <UserInfo>
        <DisplayName/>
        <AccountId xsi:nil="true"/>
        <AccountType/>
      </UserInfo>
    </Creator>
    <EPA_x0020_Related_x0020_Documents xmlns="4ffa91fb-a0ff-4ac5-b2db-65c790d184a4" xsi:nil="true"/>
    <EPA_x0020_Contributor xmlns="4ffa91fb-a0ff-4ac5-b2db-65c790d184a4">
      <UserInfo>
        <DisplayName/>
        <AccountId xsi:nil="true"/>
        <AccountType/>
      </UserInfo>
    </EPA_x0020_Contributor>
    <TaxCatchAll xmlns="4ffa91fb-a0ff-4ac5-b2db-65c790d184a4">
      <Value>340</Value>
      <Value>535</Value>
      <Value>536</Value>
    </TaxCatchAll>
  </documentManagement>
</p:properties>
</file>

<file path=customXml/itemProps1.xml><?xml version="1.0" encoding="utf-8"?>
<ds:datastoreItem xmlns:ds="http://schemas.openxmlformats.org/officeDocument/2006/customXml" ds:itemID="{28E10174-B912-42B3-861F-49EB2CBC54A2}"/>
</file>

<file path=customXml/itemProps2.xml><?xml version="1.0" encoding="utf-8"?>
<ds:datastoreItem xmlns:ds="http://schemas.openxmlformats.org/officeDocument/2006/customXml" ds:itemID="{B50D437E-DEFD-47A4-8550-10D909D41949}"/>
</file>

<file path=customXml/itemProps3.xml><?xml version="1.0" encoding="utf-8"?>
<ds:datastoreItem xmlns:ds="http://schemas.openxmlformats.org/officeDocument/2006/customXml" ds:itemID="{8B29E568-C8DB-4C54-96C8-204E9BE3BB46}"/>
</file>

<file path=customXml/itemProps4.xml><?xml version="1.0" encoding="utf-8"?>
<ds:datastoreItem xmlns:ds="http://schemas.openxmlformats.org/officeDocument/2006/customXml" ds:itemID="{7FAD4DBB-AB1D-483B-802D-8F4D9C1AA199}"/>
</file>

<file path=docProps/app.xml><?xml version="1.0" encoding="utf-8"?>
<Properties xmlns="http://schemas.openxmlformats.org/officeDocument/2006/extended-properties" xmlns:vt="http://schemas.openxmlformats.org/officeDocument/2006/docPropsVTypes">
  <TotalTime>369</TotalTime>
  <Words>30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Black</vt:lpstr>
      <vt:lpstr>Lucida Sans</vt:lpstr>
      <vt:lpstr>Office Theme</vt:lpstr>
      <vt:lpstr>PowerPoint Presentation</vt:lpstr>
    </vt:vector>
  </TitlesOfParts>
  <Company>EPA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Flyer French 2021</dc:title>
  <dc:subject>National Flyer French 2021</dc:subject>
  <dc:creator>EPA</dc:creator>
  <cp:keywords>National Flyer, French, 2021</cp:keywords>
  <cp:lastModifiedBy>Elhagmusa, Amira (US)</cp:lastModifiedBy>
  <cp:revision>28</cp:revision>
  <dcterms:created xsi:type="dcterms:W3CDTF">2019-07-18T17:17:21Z</dcterms:created>
  <dcterms:modified xsi:type="dcterms:W3CDTF">2021-09-17T16:48:10Z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0x01010046E555EE6AEA6F4E90DC1EE56A20DF84</vt:lpwstr>
  </property>
  <property fmtid="{D5CDD505-2E9C-101B-9397-08002B2CF9AE}" pid="3" name="TaxKeyword">
    <vt:lpwstr>340;#French|0f345405-98ad-4c2e-95f0-112b9dc5480e;#535;#National Flyer|b7273c49-3181-4dd4-8413-a49a7900a696;#536;#2021|30854fc6-772e-457d-af88-f9008b0eb132</vt:lpwstr>
  </property>
  <property fmtid="{D5CDD505-2E9C-101B-9397-08002B2CF9AE}" pid="4" name="e3f09c3df709400db2417a7161762d62">
    <vt:lpwstr/>
  </property>
  <property fmtid="{D5CDD505-2E9C-101B-9397-08002B2CF9AE}" pid="5" name="EPA_x0020_Subject">
    <vt:lpwstr/>
  </property>
  <property fmtid="{D5CDD505-2E9C-101B-9397-08002B2CF9AE}" pid="6" name="Document Type">
    <vt:lpwstr/>
  </property>
  <property fmtid="{D5CDD505-2E9C-101B-9397-08002B2CF9AE}" pid="7" name="EPA Subject">
    <vt:lpwstr/>
  </property>
</Properties>
</file>