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344400"/>
  <p:notesSz cx="6858000" cy="9144000"/>
  <p:defaultTextStyle>
    <a:defPPr>
      <a:defRPr lang="en-US"/>
    </a:defPPr>
    <a:lvl1pPr marL="0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1pPr>
    <a:lvl2pPr marL="562676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2pPr>
    <a:lvl3pPr marL="1125352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3pPr>
    <a:lvl4pPr marL="1688028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4pPr>
    <a:lvl5pPr marL="2250704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5pPr>
    <a:lvl6pPr marL="2813380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6pPr>
    <a:lvl7pPr marL="3376056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7pPr>
    <a:lvl8pPr marL="3938732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8pPr>
    <a:lvl9pPr marL="4501408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8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4C35"/>
    <a:srgbClr val="92278F"/>
    <a:srgbClr val="2677AA"/>
    <a:srgbClr val="045F75"/>
    <a:srgbClr val="F5A81A"/>
    <a:srgbClr val="1E75A9"/>
    <a:srgbClr val="1C9742"/>
    <a:srgbClr val="ED2C26"/>
    <a:srgbClr val="5A91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25" autoAdjust="0"/>
    <p:restoredTop sz="96400" autoAdjust="0"/>
  </p:normalViewPr>
  <p:slideViewPr>
    <p:cSldViewPr snapToGrid="0" showGuides="1">
      <p:cViewPr varScale="1">
        <p:scale>
          <a:sx n="48" d="100"/>
          <a:sy n="48" d="100"/>
        </p:scale>
        <p:origin x="1248" y="62"/>
      </p:cViewPr>
      <p:guideLst>
        <p:guide orient="horz" pos="3888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130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637C761-46A8-4272-A678-B218A0C3EC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2"/>
            <a:ext cx="9601200" cy="123407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8633FCF-1C47-4727-BD1F-40147F0BB88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2" y="10626445"/>
            <a:ext cx="9601200" cy="136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05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715430" rtl="0" eaLnBrk="1" latinLnBrk="0" hangingPunct="1">
        <a:lnSpc>
          <a:spcPct val="90000"/>
        </a:lnSpc>
        <a:spcBef>
          <a:spcPct val="0"/>
        </a:spcBef>
        <a:buNone/>
        <a:defRPr sz="34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8858" indent="-178858" algn="l" defTabSz="715430" rtl="0" eaLnBrk="1" latinLnBrk="0" hangingPunct="1">
        <a:lnSpc>
          <a:spcPct val="90000"/>
        </a:lnSpc>
        <a:spcBef>
          <a:spcPts val="783"/>
        </a:spcBef>
        <a:buFont typeface="Arial" panose="020B0604020202020204" pitchFamily="34" charset="0"/>
        <a:buChar char="•"/>
        <a:defRPr sz="2191" kern="1200">
          <a:solidFill>
            <a:schemeClr val="tx1"/>
          </a:solidFill>
          <a:latin typeface="+mn-lt"/>
          <a:ea typeface="+mn-ea"/>
          <a:cs typeface="+mn-cs"/>
        </a:defRPr>
      </a:lvl1pPr>
      <a:lvl2pPr marL="536573" indent="-178858" algn="l" defTabSz="71543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878" kern="1200">
          <a:solidFill>
            <a:schemeClr val="tx1"/>
          </a:solidFill>
          <a:latin typeface="+mn-lt"/>
          <a:ea typeface="+mn-ea"/>
          <a:cs typeface="+mn-cs"/>
        </a:defRPr>
      </a:lvl2pPr>
      <a:lvl3pPr marL="894288" indent="-178858" algn="l" defTabSz="71543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565" kern="1200">
          <a:solidFill>
            <a:schemeClr val="tx1"/>
          </a:solidFill>
          <a:latin typeface="+mn-lt"/>
          <a:ea typeface="+mn-ea"/>
          <a:cs typeface="+mn-cs"/>
        </a:defRPr>
      </a:lvl3pPr>
      <a:lvl4pPr marL="1252003" indent="-178858" algn="l" defTabSz="71543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09" kern="1200">
          <a:solidFill>
            <a:schemeClr val="tx1"/>
          </a:solidFill>
          <a:latin typeface="+mn-lt"/>
          <a:ea typeface="+mn-ea"/>
          <a:cs typeface="+mn-cs"/>
        </a:defRPr>
      </a:lvl4pPr>
      <a:lvl5pPr marL="1609718" indent="-178858" algn="l" defTabSz="71543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09" kern="1200">
          <a:solidFill>
            <a:schemeClr val="tx1"/>
          </a:solidFill>
          <a:latin typeface="+mn-lt"/>
          <a:ea typeface="+mn-ea"/>
          <a:cs typeface="+mn-cs"/>
        </a:defRPr>
      </a:lvl5pPr>
      <a:lvl6pPr marL="1967433" indent="-178858" algn="l" defTabSz="71543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09" kern="1200">
          <a:solidFill>
            <a:schemeClr val="tx1"/>
          </a:solidFill>
          <a:latin typeface="+mn-lt"/>
          <a:ea typeface="+mn-ea"/>
          <a:cs typeface="+mn-cs"/>
        </a:defRPr>
      </a:lvl6pPr>
      <a:lvl7pPr marL="2325148" indent="-178858" algn="l" defTabSz="71543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09" kern="1200">
          <a:solidFill>
            <a:schemeClr val="tx1"/>
          </a:solidFill>
          <a:latin typeface="+mn-lt"/>
          <a:ea typeface="+mn-ea"/>
          <a:cs typeface="+mn-cs"/>
        </a:defRPr>
      </a:lvl7pPr>
      <a:lvl8pPr marL="2682863" indent="-178858" algn="l" defTabSz="71543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09" kern="1200">
          <a:solidFill>
            <a:schemeClr val="tx1"/>
          </a:solidFill>
          <a:latin typeface="+mn-lt"/>
          <a:ea typeface="+mn-ea"/>
          <a:cs typeface="+mn-cs"/>
        </a:defRPr>
      </a:lvl8pPr>
      <a:lvl9pPr marL="3040578" indent="-178858" algn="l" defTabSz="71543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5430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1pPr>
      <a:lvl2pPr marL="357715" algn="l" defTabSz="715430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2pPr>
      <a:lvl3pPr marL="715430" algn="l" defTabSz="715430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3pPr>
      <a:lvl4pPr marL="1073145" algn="l" defTabSz="715430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4pPr>
      <a:lvl5pPr marL="1430860" algn="l" defTabSz="715430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5pPr>
      <a:lvl6pPr marL="1788575" algn="l" defTabSz="715430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6pPr>
      <a:lvl7pPr marL="2146290" algn="l" defTabSz="715430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7pPr>
      <a:lvl8pPr marL="2504005" algn="l" defTabSz="715430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8pPr>
      <a:lvl9pPr marL="2861720" algn="l" defTabSz="715430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tipo de Niños sin plomo para un futuro saludable">
            <a:extLst>
              <a:ext uri="{FF2B5EF4-FFF2-40B4-BE49-F238E27FC236}">
                <a16:creationId xmlns:a16="http://schemas.microsoft.com/office/drawing/2014/main" id="{DCBFA759-A5C0-409B-A5EE-6C58E8860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174" y="197338"/>
            <a:ext cx="2413550" cy="3010586"/>
          </a:xfrm>
          <a:prstGeom prst="rect">
            <a:avLst/>
          </a:prstGeom>
        </p:spPr>
      </p:pic>
      <p:sp>
        <p:nvSpPr>
          <p:cNvPr id="8" name="TextBox 1">
            <a:extLst>
              <a:ext uri="{FF2B5EF4-FFF2-40B4-BE49-F238E27FC236}">
                <a16:creationId xmlns:a16="http://schemas.microsoft.com/office/drawing/2014/main" id="{56DB0F4F-842C-4226-A82A-BFD693C6F581}"/>
              </a:ext>
            </a:extLst>
          </p:cNvPr>
          <p:cNvSpPr txBox="1"/>
          <p:nvPr/>
        </p:nvSpPr>
        <p:spPr>
          <a:xfrm>
            <a:off x="4857517" y="269788"/>
            <a:ext cx="4545241" cy="998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664" dirty="0"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ES" sz="5891" dirty="0">
                <a:latin typeface="Arial Black" panose="020B0A04020102020204" pitchFamily="34" charset="0"/>
                <a:cs typeface="Arial" panose="020B0604020202020204" pitchFamily="34" charset="0"/>
              </a:rPr>
              <a:t>24</a:t>
            </a:r>
            <a:r>
              <a:rPr lang="es-ES" sz="4664" dirty="0"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s-ES" sz="5891" dirty="0">
                <a:latin typeface="Arial Black" panose="020B0A04020102020204" pitchFamily="34" charset="0"/>
                <a:cs typeface="Arial" panose="020B0604020202020204" pitchFamily="34" charset="0"/>
              </a:rPr>
              <a:t>30</a:t>
            </a:r>
            <a:endParaRPr lang="es-ES" sz="589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EFA4FBBF-F922-4141-8DF5-477DD6594564}"/>
              </a:ext>
            </a:extLst>
          </p:cNvPr>
          <p:cNvSpPr txBox="1"/>
          <p:nvPr/>
        </p:nvSpPr>
        <p:spPr>
          <a:xfrm>
            <a:off x="5175931" y="991964"/>
            <a:ext cx="3902111" cy="810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664" dirty="0">
                <a:latin typeface="Arial" panose="020B0604020202020204" pitchFamily="34" charset="0"/>
                <a:cs typeface="Arial" panose="020B0604020202020204" pitchFamily="34" charset="0"/>
              </a:rPr>
              <a:t>de octubre de</a:t>
            </a:r>
          </a:p>
        </p:txBody>
      </p:sp>
      <p:pic>
        <p:nvPicPr>
          <p:cNvPr id="37" name="Picture 36" descr="2021">
            <a:extLst>
              <a:ext uri="{FF2B5EF4-FFF2-40B4-BE49-F238E27FC236}">
                <a16:creationId xmlns:a16="http://schemas.microsoft.com/office/drawing/2014/main" id="{E27EF92F-C1C3-4FCD-BFCD-9B3153B00F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20695" y="1873630"/>
            <a:ext cx="2540253" cy="1039193"/>
          </a:xfrm>
          <a:prstGeom prst="rect">
            <a:avLst/>
          </a:prstGeom>
        </p:spPr>
      </p:pic>
      <p:pic>
        <p:nvPicPr>
          <p:cNvPr id="35" name="Picture 34" descr="Ícono de laptop">
            <a:extLst>
              <a:ext uri="{FF2B5EF4-FFF2-40B4-BE49-F238E27FC236}">
                <a16:creationId xmlns:a16="http://schemas.microsoft.com/office/drawing/2014/main" id="{FD0F7C86-033B-4442-9628-9A10DE4AB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1210" y="3352606"/>
            <a:ext cx="1647392" cy="16473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1A6A545-F13E-4754-A6BD-16F1B4930003}"/>
              </a:ext>
            </a:extLst>
          </p:cNvPr>
          <p:cNvSpPr txBox="1"/>
          <p:nvPr/>
        </p:nvSpPr>
        <p:spPr>
          <a:xfrm rot="2761153">
            <a:off x="963712" y="3010444"/>
            <a:ext cx="2155439" cy="2243365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19317565"/>
              </a:avLst>
            </a:prstTxWarp>
            <a:spAutoFit/>
          </a:bodyPr>
          <a:lstStyle/>
          <a:p>
            <a:pPr algn="ctr">
              <a:lnSpc>
                <a:spcPts val="2455"/>
              </a:lnSpc>
            </a:pPr>
            <a:r>
              <a:rPr lang="en-US" sz="2200" b="1" dirty="0" err="1">
                <a:solidFill>
                  <a:srgbClr val="92278F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Conozca</a:t>
            </a:r>
            <a:r>
              <a:rPr lang="en-US" sz="2200" b="1" dirty="0">
                <a:solidFill>
                  <a:srgbClr val="92278F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 los </a:t>
            </a:r>
            <a:r>
              <a:rPr lang="en-US" sz="2200" b="1" dirty="0" err="1">
                <a:solidFill>
                  <a:srgbClr val="92278F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hechos</a:t>
            </a:r>
            <a:r>
              <a:rPr lang="en-US" sz="2200" b="1" dirty="0">
                <a:solidFill>
                  <a:srgbClr val="92278F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 </a:t>
            </a:r>
          </a:p>
        </p:txBody>
      </p:sp>
      <p:sp>
        <p:nvSpPr>
          <p:cNvPr id="39" name="TextBox 2">
            <a:extLst>
              <a:ext uri="{FF2B5EF4-FFF2-40B4-BE49-F238E27FC236}">
                <a16:creationId xmlns:a16="http://schemas.microsoft.com/office/drawing/2014/main" id="{96626BFF-021C-482B-AC52-3B88F8DE0FA0}"/>
              </a:ext>
            </a:extLst>
          </p:cNvPr>
          <p:cNvSpPr txBox="1"/>
          <p:nvPr/>
        </p:nvSpPr>
        <p:spPr>
          <a:xfrm>
            <a:off x="3036514" y="4495874"/>
            <a:ext cx="36927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spc="-184" dirty="0">
                <a:solidFill>
                  <a:schemeClr val="bg1"/>
                </a:solidFill>
                <a:latin typeface="Lucida Sans" panose="020B0602030504020204" pitchFamily="34" charset="0"/>
              </a:rPr>
              <a:t>Semana</a:t>
            </a:r>
          </a:p>
          <a:p>
            <a:pPr algn="ctr"/>
            <a:r>
              <a:rPr lang="es-ES" sz="3200" b="1" spc="-184" dirty="0">
                <a:solidFill>
                  <a:schemeClr val="bg1"/>
                </a:solidFill>
                <a:latin typeface="Lucida Sans" panose="020B0602030504020204" pitchFamily="34" charset="0"/>
              </a:rPr>
              <a:t>Nacional de</a:t>
            </a:r>
          </a:p>
          <a:p>
            <a:pPr algn="ctr"/>
            <a:r>
              <a:rPr lang="es-ES" sz="3200" b="1" spc="-184" dirty="0">
                <a:solidFill>
                  <a:schemeClr val="bg1"/>
                </a:solidFill>
                <a:latin typeface="Lucida Sans" panose="020B0602030504020204" pitchFamily="34" charset="0"/>
              </a:rPr>
              <a:t>Prevención del </a:t>
            </a:r>
          </a:p>
          <a:p>
            <a:pPr algn="ctr"/>
            <a:r>
              <a:rPr lang="es-ES" sz="3200" b="1" spc="-184" dirty="0">
                <a:solidFill>
                  <a:schemeClr val="bg1"/>
                </a:solidFill>
                <a:latin typeface="Lucida Sans" panose="020B0602030504020204" pitchFamily="34" charset="0"/>
              </a:rPr>
              <a:t>Envenenamiento</a:t>
            </a:r>
          </a:p>
          <a:p>
            <a:pPr algn="ctr"/>
            <a:r>
              <a:rPr lang="es-ES" sz="3200" b="1" spc="-184" dirty="0">
                <a:solidFill>
                  <a:schemeClr val="bg1"/>
                </a:solidFill>
                <a:latin typeface="Lucida Sans" panose="020B0602030504020204" pitchFamily="34" charset="0"/>
              </a:rPr>
              <a:t>por Plomo</a:t>
            </a:r>
          </a:p>
        </p:txBody>
      </p:sp>
      <p:pic>
        <p:nvPicPr>
          <p:cNvPr id="34" name="Picture 33" descr="Ícono de una familia ">
            <a:extLst>
              <a:ext uri="{FF2B5EF4-FFF2-40B4-BE49-F238E27FC236}">
                <a16:creationId xmlns:a16="http://schemas.microsoft.com/office/drawing/2014/main" id="{065C953E-2E28-4C1E-8BC1-EB120FCD17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50254" y="3352606"/>
            <a:ext cx="1647392" cy="164739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872EF6E-8019-4327-B355-66356133617B}"/>
              </a:ext>
            </a:extLst>
          </p:cNvPr>
          <p:cNvSpPr txBox="1"/>
          <p:nvPr/>
        </p:nvSpPr>
        <p:spPr>
          <a:xfrm rot="18485328">
            <a:off x="6647483" y="3018382"/>
            <a:ext cx="2181537" cy="2253696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19230619"/>
              </a:avLst>
            </a:prstTxWarp>
            <a:spAutoFit/>
          </a:bodyPr>
          <a:lstStyle/>
          <a:p>
            <a:pPr algn="ctr">
              <a:lnSpc>
                <a:spcPts val="2455"/>
              </a:lnSpc>
            </a:pPr>
            <a:r>
              <a:rPr lang="es-ES" sz="2200" b="1" dirty="0">
                <a:solidFill>
                  <a:srgbClr val="2677AA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Hágale la prueba a su hijo</a:t>
            </a:r>
            <a:endParaRPr lang="en-US" sz="2200" b="1" dirty="0">
              <a:solidFill>
                <a:srgbClr val="2677AA"/>
              </a:solidFill>
              <a:latin typeface="Lucida Sans" panose="020B0602030504020204" pitchFamily="34" charset="0"/>
              <a:ea typeface="Adobe Heiti Std R" panose="020B0400000000000000" pitchFamily="34" charset="-128"/>
            </a:endParaRPr>
          </a:p>
        </p:txBody>
      </p:sp>
      <p:pic>
        <p:nvPicPr>
          <p:cNvPr id="36" name="Picture 35" descr="Ícono de casa">
            <a:extLst>
              <a:ext uri="{FF2B5EF4-FFF2-40B4-BE49-F238E27FC236}">
                <a16:creationId xmlns:a16="http://schemas.microsoft.com/office/drawing/2014/main" id="{5F9EF10F-CEEC-4FCA-A81A-EFCF0A0BE3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44261" y="8305108"/>
            <a:ext cx="1647392" cy="164739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011DAE8-475A-4F59-B999-603015F11082}"/>
              </a:ext>
            </a:extLst>
          </p:cNvPr>
          <p:cNvSpPr txBox="1"/>
          <p:nvPr/>
        </p:nvSpPr>
        <p:spPr>
          <a:xfrm>
            <a:off x="3786569" y="8038351"/>
            <a:ext cx="2162536" cy="2138023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18635512"/>
              </a:avLst>
            </a:prstTxWarp>
            <a:spAutoFit/>
          </a:bodyPr>
          <a:lstStyle/>
          <a:p>
            <a:pPr algn="ctr">
              <a:lnSpc>
                <a:spcPts val="2455"/>
              </a:lnSpc>
            </a:pPr>
            <a:r>
              <a:rPr lang="es-ES" sz="2200" b="1" dirty="0">
                <a:solidFill>
                  <a:srgbClr val="F54C35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Hágale la prueba a su hogar</a:t>
            </a:r>
          </a:p>
        </p:txBody>
      </p:sp>
      <p:sp>
        <p:nvSpPr>
          <p:cNvPr id="25" name="Title 15">
            <a:extLst>
              <a:ext uri="{FF2B5EF4-FFF2-40B4-BE49-F238E27FC236}">
                <a16:creationId xmlns:a16="http://schemas.microsoft.com/office/drawing/2014/main" id="{CDDB9548-C74F-4131-A952-DFA76C50BEF1}"/>
              </a:ext>
            </a:extLst>
          </p:cNvPr>
          <p:cNvSpPr txBox="1">
            <a:spLocks/>
          </p:cNvSpPr>
          <p:nvPr/>
        </p:nvSpPr>
        <p:spPr>
          <a:xfrm>
            <a:off x="549743" y="10082884"/>
            <a:ext cx="2905374" cy="526325"/>
          </a:xfrm>
          <a:prstGeom prst="rect">
            <a:avLst/>
          </a:prstGeom>
        </p:spPr>
        <p:txBody>
          <a:bodyPr/>
          <a:lstStyle>
            <a:lvl1pPr algn="l" defTabSz="5829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0" kern="1200">
                <a:solidFill>
                  <a:srgbClr val="F5A81A"/>
                </a:solidFill>
                <a:latin typeface="Lucida Sans" panose="020B0602030504020204" pitchFamily="34" charset="0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2700" b="1" spc="61" dirty="0">
                <a:solidFill>
                  <a:srgbClr val="002D74"/>
                </a:solidFill>
              </a:rPr>
              <a:t>#LeadFreeKids</a:t>
            </a:r>
          </a:p>
        </p:txBody>
      </p:sp>
      <p:sp>
        <p:nvSpPr>
          <p:cNvPr id="27" name="Title 15">
            <a:extLst>
              <a:ext uri="{FF2B5EF4-FFF2-40B4-BE49-F238E27FC236}">
                <a16:creationId xmlns:a16="http://schemas.microsoft.com/office/drawing/2014/main" id="{7D8DF8A8-1D67-4EAC-A597-8ED27999C1BB}"/>
              </a:ext>
            </a:extLst>
          </p:cNvPr>
          <p:cNvSpPr txBox="1">
            <a:spLocks/>
          </p:cNvSpPr>
          <p:nvPr/>
        </p:nvSpPr>
        <p:spPr>
          <a:xfrm>
            <a:off x="6180461" y="10082884"/>
            <a:ext cx="2905374" cy="526325"/>
          </a:xfrm>
          <a:prstGeom prst="rect">
            <a:avLst/>
          </a:prstGeom>
        </p:spPr>
        <p:txBody>
          <a:bodyPr/>
          <a:lstStyle>
            <a:lvl1pPr algn="l" defTabSz="5829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0" kern="1200">
                <a:solidFill>
                  <a:srgbClr val="F5A81A"/>
                </a:solidFill>
                <a:latin typeface="Lucida Sans" panose="020B0602030504020204" pitchFamily="34" charset="0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2700" b="1" spc="61" dirty="0">
                <a:solidFill>
                  <a:srgbClr val="002D74"/>
                </a:solidFill>
              </a:rPr>
              <a:t>#NLPPW2021</a:t>
            </a:r>
          </a:p>
        </p:txBody>
      </p:sp>
      <p:pic>
        <p:nvPicPr>
          <p:cNvPr id="38" name="Picture 37" descr="Logotipo de la EPA, logotipo del Departamento de Vivienda y Desarrollo Urbano, logotipo de la Oficina de Control de Peligros de Plomo y Casas Saludables, logotipo del Departamento de Salud y Servicios Humanos y logotipo de los CDC&#10;">
            <a:extLst>
              <a:ext uri="{FF2B5EF4-FFF2-40B4-BE49-F238E27FC236}">
                <a16:creationId xmlns:a16="http://schemas.microsoft.com/office/drawing/2014/main" id="{2BDFBC10-A784-4571-9693-F60C51EC85F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69" y="10727356"/>
            <a:ext cx="7736062" cy="116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212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E555EE6AEA6F4E90DC1EE56A20DF84" ma:contentTypeVersion="12" ma:contentTypeDescription="Create a new document." ma:contentTypeScope="" ma:versionID="bab1276dae7e759baa816131c5590135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d61d8fb-a99e-4f97-bee3-1c0c42237d32" xmlns:ns6="8208de43-a64f-47b6-af23-f340daf30859" targetNamespace="http://schemas.microsoft.com/office/2006/metadata/properties" ma:root="true" ma:fieldsID="e4b478ed07199bcfc5ae6fb916156e06" ns1:_="" ns2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d61d8fb-a99e-4f97-bee3-1c0c42237d32"/>
    <xsd:import namespace="8208de43-a64f-47b6-af23-f340daf30859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5:MediaServiceMetadata" minOccurs="0"/>
                <xsd:element ref="ns5:MediaServiceFastMetadata" minOccurs="0"/>
                <xsd:element ref="ns6:SharedWithUsers" minOccurs="0"/>
                <xsd:element ref="ns6:SharedWithDetails" minOccurs="0"/>
                <xsd:element ref="ns5:MediaServiceDateTaken" minOccurs="0"/>
                <xsd:element ref="ns5:MediaServiceAutoTags" minOccurs="0"/>
                <xsd:element ref="ns5:MediaServiceGenerationTime" minOccurs="0"/>
                <xsd:element ref="ns5:MediaServiceEventHashCode" minOccurs="0"/>
                <xsd:element ref="ns5:MediaServiceOCR" minOccurs="0"/>
                <xsd:element ref="ns5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3eea9a90-c9c7-4cb4-b15a-d2a3718b7468}" ma:internalName="TaxCatchAllLabel" ma:readOnly="true" ma:showField="CatchAllDataLabel" ma:web="8208de43-a64f-47b6-af23-f340daf308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3eea9a90-c9c7-4cb4-b15a-d2a3718b7468}" ma:internalName="TaxCatchAll" ma:showField="CatchAllData" ma:web="8208de43-a64f-47b6-af23-f340daf308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61d8fb-a99e-4f97-bee3-1c0c42237d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3" nillable="true" ma:displayName="Tags" ma:internalName="MediaServiceAutoTags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3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08de43-a64f-47b6-af23-f340daf30859" elementFormDefault="qualified">
    <xsd:import namespace="http://schemas.microsoft.com/office/2006/documentManagement/types"/>
    <xsd:import namespace="http://schemas.microsoft.com/office/infopath/2007/PartnerControls"/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cord xmlns="4ffa91fb-a0ff-4ac5-b2db-65c790d184a4">Shared</Record>
    <Language xmlns="http://schemas.microsoft.com/sharepoint/v3">English</Language>
    <Document_x0020_Creation_x0020_Date xmlns="4ffa91fb-a0ff-4ac5-b2db-65c790d184a4">2021-09-20T09:26:51+00:00</Document_x0020_Creation_x0020_Date>
    <_Source xmlns="http://schemas.microsoft.com/sharepoint/v3/fields" xsi:nil="true"/>
    <j747ac98061d40f0aa7bd47e1db5675d xmlns="4ffa91fb-a0ff-4ac5-b2db-65c790d184a4">
      <Terms xmlns="http://schemas.microsoft.com/office/infopath/2007/PartnerControls"/>
    </j747ac98061d40f0aa7bd47e1db5675d>
    <External_x0020_Contributor xmlns="4ffa91fb-a0ff-4ac5-b2db-65c790d184a4" xsi:nil="true"/>
    <TaxKeywordTaxHTField xmlns="4ffa91fb-a0ff-4ac5-b2db-65c790d184a4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2021</TermName>
          <TermId xmlns="http://schemas.microsoft.com/office/infopath/2007/PartnerControls">30854fc6-772e-457d-af88-f9008b0eb132</TermId>
        </TermInfo>
        <TermInfo xmlns="http://schemas.microsoft.com/office/infopath/2007/PartnerControls">
          <TermName xmlns="http://schemas.microsoft.com/office/infopath/2007/PartnerControls">National Flyer</TermName>
          <TermId xmlns="http://schemas.microsoft.com/office/infopath/2007/PartnerControls">b7273c49-3181-4dd4-8413-a49a7900a696</TermId>
        </TermInfo>
        <TermInfo xmlns="http://schemas.microsoft.com/office/infopath/2007/PartnerControls">
          <TermName xmlns="http://schemas.microsoft.com/office/infopath/2007/PartnerControls">Spanish</TermName>
          <TermId xmlns="http://schemas.microsoft.com/office/infopath/2007/PartnerControls">a0ba237c-3d86-492a-b4d6-5c498a3a7774</TermId>
        </TermInfo>
      </Terms>
    </TaxKeywordTaxHTField>
    <Rights xmlns="4ffa91fb-a0ff-4ac5-b2db-65c790d184a4" xsi:nil="true"/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>
      <Value>536</Value>
      <Value>535</Value>
      <Value>338</Value>
    </TaxCatchAll>
  </documentManagement>
</p:properties>
</file>

<file path=customXml/itemProps1.xml><?xml version="1.0" encoding="utf-8"?>
<ds:datastoreItem xmlns:ds="http://schemas.openxmlformats.org/officeDocument/2006/customXml" ds:itemID="{B92FE733-87C0-4397-BF81-959F96B3485D}"/>
</file>

<file path=customXml/itemProps2.xml><?xml version="1.0" encoding="utf-8"?>
<ds:datastoreItem xmlns:ds="http://schemas.openxmlformats.org/officeDocument/2006/customXml" ds:itemID="{69FB7303-1986-4881-8C46-C00FBAB74293}"/>
</file>

<file path=customXml/itemProps3.xml><?xml version="1.0" encoding="utf-8"?>
<ds:datastoreItem xmlns:ds="http://schemas.openxmlformats.org/officeDocument/2006/customXml" ds:itemID="{464E313E-5963-4022-820A-B78899EFC449}"/>
</file>

<file path=customXml/itemProps4.xml><?xml version="1.0" encoding="utf-8"?>
<ds:datastoreItem xmlns:ds="http://schemas.openxmlformats.org/officeDocument/2006/customXml" ds:itemID="{9D8B199D-C7E6-44C4-BA9A-B85BA86EB0E9}"/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34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Lucida Sans</vt:lpstr>
      <vt:lpstr>Office Theme</vt:lpstr>
      <vt:lpstr>PowerPoint Presentation</vt:lpstr>
    </vt:vector>
  </TitlesOfParts>
  <Company>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Flyer Spanish 2021</dc:title>
  <dc:subject>International Flyer Spanish 2021</dc:subject>
  <dc:creator>EPA</dc:creator>
  <cp:keywords>National Flyer, Spanish, 2021</cp:keywords>
  <cp:lastModifiedBy>Elhagmusa, Amira (US)</cp:lastModifiedBy>
  <cp:revision>27</cp:revision>
  <dcterms:created xsi:type="dcterms:W3CDTF">2019-07-18T17:17:21Z</dcterms:created>
  <dcterms:modified xsi:type="dcterms:W3CDTF">2021-09-17T18:21:36Z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0x01010046E555EE6AEA6F4E90DC1EE56A20DF84</vt:lpwstr>
  </property>
  <property fmtid="{D5CDD505-2E9C-101B-9397-08002B2CF9AE}" pid="3" name="TaxKeyword">
    <vt:lpwstr>536;#2021|30854fc6-772e-457d-af88-f9008b0eb132;#535;#National Flyer|b7273c49-3181-4dd4-8413-a49a7900a696;#338;#Spanish|a0ba237c-3d86-492a-b4d6-5c498a3a7774</vt:lpwstr>
  </property>
  <property fmtid="{D5CDD505-2E9C-101B-9397-08002B2CF9AE}" pid="4" name="e3f09c3df709400db2417a7161762d62">
    <vt:lpwstr/>
  </property>
  <property fmtid="{D5CDD505-2E9C-101B-9397-08002B2CF9AE}" pid="5" name="EPA_x0020_Subject">
    <vt:lpwstr/>
  </property>
  <property fmtid="{D5CDD505-2E9C-101B-9397-08002B2CF9AE}" pid="6" name="Document Type">
    <vt:lpwstr/>
  </property>
  <property fmtid="{D5CDD505-2E9C-101B-9397-08002B2CF9AE}" pid="7" name="EPA Subject">
    <vt:lpwstr/>
  </property>
</Properties>
</file>