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4"/>
  </p:notesMasterIdLst>
  <p:sldIdLst>
    <p:sldId id="256" r:id="rId6"/>
    <p:sldId id="273" r:id="rId7"/>
    <p:sldId id="257" r:id="rId8"/>
    <p:sldId id="258" r:id="rId9"/>
    <p:sldId id="268" r:id="rId10"/>
    <p:sldId id="266" r:id="rId11"/>
    <p:sldId id="259" r:id="rId12"/>
    <p:sldId id="272" r:id="rId13"/>
    <p:sldId id="261" r:id="rId14"/>
    <p:sldId id="269" r:id="rId15"/>
    <p:sldId id="270" r:id="rId16"/>
    <p:sldId id="262" r:id="rId17"/>
    <p:sldId id="271" r:id="rId18"/>
    <p:sldId id="263" r:id="rId19"/>
    <p:sldId id="264" r:id="rId20"/>
    <p:sldId id="265" r:id="rId21"/>
    <p:sldId id="260" r:id="rId22"/>
    <p:sldId id="2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rios, Lisa" initials="BL" lastIdx="2" clrIdx="0">
    <p:extLst>
      <p:ext uri="{19B8F6BF-5375-455C-9EA6-DF929625EA0E}">
        <p15:presenceInfo xmlns:p15="http://schemas.microsoft.com/office/powerpoint/2012/main" userId="S::Berrios.Lisa@epa.gov::947a936e-d25a-45d6-8721-6d1ff0c14e1b" providerId="AD"/>
      </p:ext>
    </p:extLst>
  </p:cmAuthor>
  <p:cmAuthor id="2" name="Santell, Stephanie" initials="SS" lastIdx="7" clrIdx="1">
    <p:extLst>
      <p:ext uri="{19B8F6BF-5375-455C-9EA6-DF929625EA0E}">
        <p15:presenceInfo xmlns:p15="http://schemas.microsoft.com/office/powerpoint/2012/main" userId="S::Santell.Stephanie@epa.gov::851189b6-70d8-47ae-84ce-d6b52c725a0b" providerId="AD"/>
      </p:ext>
    </p:extLst>
  </p:cmAuthor>
  <p:cmAuthor id="3" name="Wilson, Erika" initials="WE" lastIdx="9" clrIdx="2">
    <p:extLst>
      <p:ext uri="{19B8F6BF-5375-455C-9EA6-DF929625EA0E}">
        <p15:presenceInfo xmlns:p15="http://schemas.microsoft.com/office/powerpoint/2012/main" userId="S::Wilson.Erika@epa.gov::9c7fe94d-514a-4916-85d2-c4fa35f483a8" providerId="AD"/>
      </p:ext>
    </p:extLst>
  </p:cmAuthor>
  <p:cmAuthor id="4" name="Salazar, Viccy" initials="Viccy" lastIdx="4" clrIdx="2">
    <p:extLst>
      <p:ext uri="{19B8F6BF-5375-455C-9EA6-DF929625EA0E}">
        <p15:presenceInfo xmlns:p15="http://schemas.microsoft.com/office/powerpoint/2012/main" userId="Salazar, Vicc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 v="9117" dt="2021-12-08T19:25:29.757"/>
    <p1510:client id="{51B07395-11B6-836E-A33F-B85F070806B6}" v="45" dt="2021-12-15T16:13:36.404"/>
    <p1510:client id="{801C4BDC-BC01-431A-BD38-39023BBE4A6F}" v="3" dt="2021-12-09T17:35:36.7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tell, Stephanie" userId="851189b6-70d8-47ae-84ce-d6b52c725a0b" providerId="ADAL" clId="{99F929BC-0CF4-4E99-AEB9-07BE51022238}"/>
    <pc:docChg chg="custSel modSld">
      <pc:chgData name="Santell, Stephanie" userId="851189b6-70d8-47ae-84ce-d6b52c725a0b" providerId="ADAL" clId="{99F929BC-0CF4-4E99-AEB9-07BE51022238}" dt="2021-12-07T15:07:38.101" v="16"/>
      <pc:docMkLst>
        <pc:docMk/>
      </pc:docMkLst>
      <pc:sldChg chg="addCm modCm">
        <pc:chgData name="Santell, Stephanie" userId="851189b6-70d8-47ae-84ce-d6b52c725a0b" providerId="ADAL" clId="{99F929BC-0CF4-4E99-AEB9-07BE51022238}" dt="2021-12-07T15:00:04.502" v="1"/>
        <pc:sldMkLst>
          <pc:docMk/>
          <pc:sldMk cId="2174170867" sldId="257"/>
        </pc:sldMkLst>
      </pc:sldChg>
      <pc:sldChg chg="addCm modCm">
        <pc:chgData name="Santell, Stephanie" userId="851189b6-70d8-47ae-84ce-d6b52c725a0b" providerId="ADAL" clId="{99F929BC-0CF4-4E99-AEB9-07BE51022238}" dt="2021-12-07T15:00:17.847" v="4"/>
        <pc:sldMkLst>
          <pc:docMk/>
          <pc:sldMk cId="294355727" sldId="258"/>
        </pc:sldMkLst>
      </pc:sldChg>
      <pc:sldChg chg="addCm modCm">
        <pc:chgData name="Santell, Stephanie" userId="851189b6-70d8-47ae-84ce-d6b52c725a0b" providerId="ADAL" clId="{99F929BC-0CF4-4E99-AEB9-07BE51022238}" dt="2021-12-07T15:04:42.613" v="9"/>
        <pc:sldMkLst>
          <pc:docMk/>
          <pc:sldMk cId="4248689958" sldId="261"/>
        </pc:sldMkLst>
      </pc:sldChg>
      <pc:sldChg chg="addCm modCm">
        <pc:chgData name="Santell, Stephanie" userId="851189b6-70d8-47ae-84ce-d6b52c725a0b" providerId="ADAL" clId="{99F929BC-0CF4-4E99-AEB9-07BE51022238}" dt="2021-12-07T15:05:55.206" v="11"/>
        <pc:sldMkLst>
          <pc:docMk/>
          <pc:sldMk cId="4003778805" sldId="262"/>
        </pc:sldMkLst>
      </pc:sldChg>
      <pc:sldChg chg="addCm modCm">
        <pc:chgData name="Santell, Stephanie" userId="851189b6-70d8-47ae-84ce-d6b52c725a0b" providerId="ADAL" clId="{99F929BC-0CF4-4E99-AEB9-07BE51022238}" dt="2021-12-07T15:07:10.258" v="13"/>
        <pc:sldMkLst>
          <pc:docMk/>
          <pc:sldMk cId="3286786627" sldId="263"/>
        </pc:sldMkLst>
      </pc:sldChg>
      <pc:sldChg chg="addCm modCm">
        <pc:chgData name="Santell, Stephanie" userId="851189b6-70d8-47ae-84ce-d6b52c725a0b" providerId="ADAL" clId="{99F929BC-0CF4-4E99-AEB9-07BE51022238}" dt="2021-12-07T15:07:38.101" v="16"/>
        <pc:sldMkLst>
          <pc:docMk/>
          <pc:sldMk cId="3936722810" sldId="264"/>
        </pc:sldMkLst>
      </pc:sldChg>
    </pc:docChg>
  </pc:docChgLst>
  <pc:docChgLst>
    <pc:chgData name="Finnegan, Sarah" userId="S::finnegan.sarah@epa.gov::ebb7160c-84b0-4a18-aef0-a30e5ba4cb90" providerId="AD" clId="Web-{51B07395-11B6-836E-A33F-B85F070806B6}"/>
    <pc:docChg chg="addSld modSld">
      <pc:chgData name="Finnegan, Sarah" userId="S::finnegan.sarah@epa.gov::ebb7160c-84b0-4a18-aef0-a30e5ba4cb90" providerId="AD" clId="Web-{51B07395-11B6-836E-A33F-B85F070806B6}" dt="2021-12-15T16:13:38.467" v="66"/>
      <pc:docMkLst>
        <pc:docMk/>
      </pc:docMkLst>
      <pc:sldChg chg="modNotes">
        <pc:chgData name="Finnegan, Sarah" userId="S::finnegan.sarah@epa.gov::ebb7160c-84b0-4a18-aef0-a30e5ba4cb90" providerId="AD" clId="Web-{51B07395-11B6-836E-A33F-B85F070806B6}" dt="2021-12-15T15:35:04.294" v="25"/>
        <pc:sldMkLst>
          <pc:docMk/>
          <pc:sldMk cId="4003778805" sldId="262"/>
        </pc:sldMkLst>
      </pc:sldChg>
      <pc:sldChg chg="addSp delSp modSp new mod setBg">
        <pc:chgData name="Finnegan, Sarah" userId="S::finnegan.sarah@epa.gov::ebb7160c-84b0-4a18-aef0-a30e5ba4cb90" providerId="AD" clId="Web-{51B07395-11B6-836E-A33F-B85F070806B6}" dt="2021-12-15T16:11:19.418" v="57" actId="14100"/>
        <pc:sldMkLst>
          <pc:docMk/>
          <pc:sldMk cId="3156436013" sldId="269"/>
        </pc:sldMkLst>
        <pc:spChg chg="add del">
          <ac:chgData name="Finnegan, Sarah" userId="S::finnegan.sarah@epa.gov::ebb7160c-84b0-4a18-aef0-a30e5ba4cb90" providerId="AD" clId="Web-{51B07395-11B6-836E-A33F-B85F070806B6}" dt="2021-12-15T15:10:23.196" v="6"/>
          <ac:spMkLst>
            <pc:docMk/>
            <pc:sldMk cId="3156436013" sldId="269"/>
            <ac:spMk id="2" creationId="{E007600B-109E-40DD-9524-6F3F80E9C1A9}"/>
          </ac:spMkLst>
        </pc:spChg>
        <pc:spChg chg="del">
          <ac:chgData name="Finnegan, Sarah" userId="S::finnegan.sarah@epa.gov::ebb7160c-84b0-4a18-aef0-a30e5ba4cb90" providerId="AD" clId="Web-{51B07395-11B6-836E-A33F-B85F070806B6}" dt="2021-12-15T15:09:47.242" v="1"/>
          <ac:spMkLst>
            <pc:docMk/>
            <pc:sldMk cId="3156436013" sldId="269"/>
            <ac:spMk id="3" creationId="{E53E507A-0A32-4208-AD45-0F5E63B5E64D}"/>
          </ac:spMkLst>
        </pc:spChg>
        <pc:spChg chg="add del mod">
          <ac:chgData name="Finnegan, Sarah" userId="S::finnegan.sarah@epa.gov::ebb7160c-84b0-4a18-aef0-a30e5ba4cb90" providerId="AD" clId="Web-{51B07395-11B6-836E-A33F-B85F070806B6}" dt="2021-12-15T15:36:12.608" v="34"/>
          <ac:spMkLst>
            <pc:docMk/>
            <pc:sldMk cId="3156436013" sldId="269"/>
            <ac:spMk id="6" creationId="{3419B9EF-455C-4A8E-9AB8-8BEB0405CBCD}"/>
          </ac:spMkLst>
        </pc:spChg>
        <pc:spChg chg="add del">
          <ac:chgData name="Finnegan, Sarah" userId="S::finnegan.sarah@epa.gov::ebb7160c-84b0-4a18-aef0-a30e5ba4cb90" providerId="AD" clId="Web-{51B07395-11B6-836E-A33F-B85F070806B6}" dt="2021-12-15T15:10:08.820" v="5"/>
          <ac:spMkLst>
            <pc:docMk/>
            <pc:sldMk cId="3156436013" sldId="269"/>
            <ac:spMk id="9" creationId="{42A4FC2C-047E-45A5-965D-8E1E3BF09BC6}"/>
          </ac:spMkLst>
        </pc:spChg>
        <pc:spChg chg="add del">
          <ac:chgData name="Finnegan, Sarah" userId="S::finnegan.sarah@epa.gov::ebb7160c-84b0-4a18-aef0-a30e5ba4cb90" providerId="AD" clId="Web-{51B07395-11B6-836E-A33F-B85F070806B6}" dt="2021-12-15T16:11:08.996" v="55"/>
          <ac:spMkLst>
            <pc:docMk/>
            <pc:sldMk cId="3156436013" sldId="269"/>
            <ac:spMk id="12" creationId="{B9FF99BD-075F-4761-A995-6FC574BD25EA}"/>
          </ac:spMkLst>
        </pc:spChg>
        <pc:spChg chg="add del">
          <ac:chgData name="Finnegan, Sarah" userId="S::finnegan.sarah@epa.gov::ebb7160c-84b0-4a18-aef0-a30e5ba4cb90" providerId="AD" clId="Web-{51B07395-11B6-836E-A33F-B85F070806B6}" dt="2021-12-15T16:11:08.996" v="55"/>
          <ac:spMkLst>
            <pc:docMk/>
            <pc:sldMk cId="3156436013" sldId="269"/>
            <ac:spMk id="14" creationId="{A7B21A54-9BA3-4EA9-B460-5A829ADD9051}"/>
          </ac:spMkLst>
        </pc:spChg>
        <pc:spChg chg="add del">
          <ac:chgData name="Finnegan, Sarah" userId="S::finnegan.sarah@epa.gov::ebb7160c-84b0-4a18-aef0-a30e5ba4cb90" providerId="AD" clId="Web-{51B07395-11B6-836E-A33F-B85F070806B6}" dt="2021-12-15T16:11:08.996" v="55"/>
          <ac:spMkLst>
            <pc:docMk/>
            <pc:sldMk cId="3156436013" sldId="269"/>
            <ac:spMk id="16" creationId="{6FA8F714-B9D8-488A-8CCA-E9948FF913A9}"/>
          </ac:spMkLst>
        </pc:spChg>
        <pc:spChg chg="add">
          <ac:chgData name="Finnegan, Sarah" userId="S::finnegan.sarah@epa.gov::ebb7160c-84b0-4a18-aef0-a30e5ba4cb90" providerId="AD" clId="Web-{51B07395-11B6-836E-A33F-B85F070806B6}" dt="2021-12-15T16:11:08.996" v="55"/>
          <ac:spMkLst>
            <pc:docMk/>
            <pc:sldMk cId="3156436013" sldId="269"/>
            <ac:spMk id="21" creationId="{B9FF99BD-075F-4761-A995-6FC574BD25EA}"/>
          </ac:spMkLst>
        </pc:spChg>
        <pc:spChg chg="add">
          <ac:chgData name="Finnegan, Sarah" userId="S::finnegan.sarah@epa.gov::ebb7160c-84b0-4a18-aef0-a30e5ba4cb90" providerId="AD" clId="Web-{51B07395-11B6-836E-A33F-B85F070806B6}" dt="2021-12-15T16:11:08.996" v="55"/>
          <ac:spMkLst>
            <pc:docMk/>
            <pc:sldMk cId="3156436013" sldId="269"/>
            <ac:spMk id="23" creationId="{A7B21A54-9BA3-4EA9-B460-5A829ADD9051}"/>
          </ac:spMkLst>
        </pc:spChg>
        <pc:spChg chg="add">
          <ac:chgData name="Finnegan, Sarah" userId="S::finnegan.sarah@epa.gov::ebb7160c-84b0-4a18-aef0-a30e5ba4cb90" providerId="AD" clId="Web-{51B07395-11B6-836E-A33F-B85F070806B6}" dt="2021-12-15T16:11:08.996" v="55"/>
          <ac:spMkLst>
            <pc:docMk/>
            <pc:sldMk cId="3156436013" sldId="269"/>
            <ac:spMk id="25" creationId="{6FA8F714-B9D8-488A-8CCA-E9948FF913A9}"/>
          </ac:spMkLst>
        </pc:spChg>
        <pc:picChg chg="add del mod ord">
          <ac:chgData name="Finnegan, Sarah" userId="S::finnegan.sarah@epa.gov::ebb7160c-84b0-4a18-aef0-a30e5ba4cb90" providerId="AD" clId="Web-{51B07395-11B6-836E-A33F-B85F070806B6}" dt="2021-12-15T15:36:10.280" v="33"/>
          <ac:picMkLst>
            <pc:docMk/>
            <pc:sldMk cId="3156436013" sldId="269"/>
            <ac:picMk id="4" creationId="{9A0392F9-C089-424F-B794-D862920643BD}"/>
          </ac:picMkLst>
        </pc:picChg>
        <pc:picChg chg="add del mod">
          <ac:chgData name="Finnegan, Sarah" userId="S::finnegan.sarah@epa.gov::ebb7160c-84b0-4a18-aef0-a30e5ba4cb90" providerId="AD" clId="Web-{51B07395-11B6-836E-A33F-B85F070806B6}" dt="2021-12-15T16:11:06.355" v="54"/>
          <ac:picMkLst>
            <pc:docMk/>
            <pc:sldMk cId="3156436013" sldId="269"/>
            <ac:picMk id="7" creationId="{83E6B5BB-B1F2-4383-A4EA-93B90DE21FCE}"/>
          </ac:picMkLst>
        </pc:picChg>
        <pc:picChg chg="add mod">
          <ac:chgData name="Finnegan, Sarah" userId="S::finnegan.sarah@epa.gov::ebb7160c-84b0-4a18-aef0-a30e5ba4cb90" providerId="AD" clId="Web-{51B07395-11B6-836E-A33F-B85F070806B6}" dt="2021-12-15T16:11:19.418" v="57" actId="14100"/>
          <ac:picMkLst>
            <pc:docMk/>
            <pc:sldMk cId="3156436013" sldId="269"/>
            <ac:picMk id="8" creationId="{1111FA0D-08AB-4725-AA3F-F459111C6B0E}"/>
          </ac:picMkLst>
        </pc:picChg>
      </pc:sldChg>
      <pc:sldChg chg="addSp delSp modSp new mod setBg setClrOvrMap">
        <pc:chgData name="Finnegan, Sarah" userId="S::finnegan.sarah@epa.gov::ebb7160c-84b0-4a18-aef0-a30e5ba4cb90" providerId="AD" clId="Web-{51B07395-11B6-836E-A33F-B85F070806B6}" dt="2021-12-15T16:13:05.123" v="63"/>
        <pc:sldMkLst>
          <pc:docMk/>
          <pc:sldMk cId="3034366227" sldId="270"/>
        </pc:sldMkLst>
        <pc:spChg chg="del">
          <ac:chgData name="Finnegan, Sarah" userId="S::finnegan.sarah@epa.gov::ebb7160c-84b0-4a18-aef0-a30e5ba4cb90" providerId="AD" clId="Web-{51B07395-11B6-836E-A33F-B85F070806B6}" dt="2021-12-15T15:23:15.628" v="12"/>
          <ac:spMkLst>
            <pc:docMk/>
            <pc:sldMk cId="3034366227" sldId="270"/>
            <ac:spMk id="2" creationId="{AB4481E6-87D2-4DB7-AA1E-827F269150AC}"/>
          </ac:spMkLst>
        </pc:spChg>
        <pc:spChg chg="del">
          <ac:chgData name="Finnegan, Sarah" userId="S::finnegan.sarah@epa.gov::ebb7160c-84b0-4a18-aef0-a30e5ba4cb90" providerId="AD" clId="Web-{51B07395-11B6-836E-A33F-B85F070806B6}" dt="2021-12-15T15:23:13.034" v="11"/>
          <ac:spMkLst>
            <pc:docMk/>
            <pc:sldMk cId="3034366227" sldId="270"/>
            <ac:spMk id="3" creationId="{4D8B2B57-8A39-4C1A-9D36-B06BA029F75F}"/>
          </ac:spMkLst>
        </pc:spChg>
        <pc:spChg chg="add del">
          <ac:chgData name="Finnegan, Sarah" userId="S::finnegan.sarah@epa.gov::ebb7160c-84b0-4a18-aef0-a30e5ba4cb90" providerId="AD" clId="Web-{51B07395-11B6-836E-A33F-B85F070806B6}" dt="2021-12-15T16:13:05.123" v="63"/>
          <ac:spMkLst>
            <pc:docMk/>
            <pc:sldMk cId="3034366227" sldId="270"/>
            <ac:spMk id="9" creationId="{B9FF99BD-075F-4761-A995-6FC574BD25EA}"/>
          </ac:spMkLst>
        </pc:spChg>
        <pc:spChg chg="add del">
          <ac:chgData name="Finnegan, Sarah" userId="S::finnegan.sarah@epa.gov::ebb7160c-84b0-4a18-aef0-a30e5ba4cb90" providerId="AD" clId="Web-{51B07395-11B6-836E-A33F-B85F070806B6}" dt="2021-12-15T16:13:05.123" v="63"/>
          <ac:spMkLst>
            <pc:docMk/>
            <pc:sldMk cId="3034366227" sldId="270"/>
            <ac:spMk id="11" creationId="{A7B21A54-9BA3-4EA9-B460-5A829ADD9051}"/>
          </ac:spMkLst>
        </pc:spChg>
        <pc:spChg chg="add del">
          <ac:chgData name="Finnegan, Sarah" userId="S::finnegan.sarah@epa.gov::ebb7160c-84b0-4a18-aef0-a30e5ba4cb90" providerId="AD" clId="Web-{51B07395-11B6-836E-A33F-B85F070806B6}" dt="2021-12-15T16:13:05.123" v="63"/>
          <ac:spMkLst>
            <pc:docMk/>
            <pc:sldMk cId="3034366227" sldId="270"/>
            <ac:spMk id="13" creationId="{6FA8F714-B9D8-488A-8CCA-E9948FF913A9}"/>
          </ac:spMkLst>
        </pc:spChg>
        <pc:spChg chg="add">
          <ac:chgData name="Finnegan, Sarah" userId="S::finnegan.sarah@epa.gov::ebb7160c-84b0-4a18-aef0-a30e5ba4cb90" providerId="AD" clId="Web-{51B07395-11B6-836E-A33F-B85F070806B6}" dt="2021-12-15T16:13:05.123" v="63"/>
          <ac:spMkLst>
            <pc:docMk/>
            <pc:sldMk cId="3034366227" sldId="270"/>
            <ac:spMk id="18" creationId="{B9FF99BD-075F-4761-A995-6FC574BD25EA}"/>
          </ac:spMkLst>
        </pc:spChg>
        <pc:spChg chg="add">
          <ac:chgData name="Finnegan, Sarah" userId="S::finnegan.sarah@epa.gov::ebb7160c-84b0-4a18-aef0-a30e5ba4cb90" providerId="AD" clId="Web-{51B07395-11B6-836E-A33F-B85F070806B6}" dt="2021-12-15T16:13:05.123" v="63"/>
          <ac:spMkLst>
            <pc:docMk/>
            <pc:sldMk cId="3034366227" sldId="270"/>
            <ac:spMk id="20" creationId="{A7B21A54-9BA3-4EA9-B460-5A829ADD9051}"/>
          </ac:spMkLst>
        </pc:spChg>
        <pc:spChg chg="add">
          <ac:chgData name="Finnegan, Sarah" userId="S::finnegan.sarah@epa.gov::ebb7160c-84b0-4a18-aef0-a30e5ba4cb90" providerId="AD" clId="Web-{51B07395-11B6-836E-A33F-B85F070806B6}" dt="2021-12-15T16:13:05.123" v="63"/>
          <ac:spMkLst>
            <pc:docMk/>
            <pc:sldMk cId="3034366227" sldId="270"/>
            <ac:spMk id="22" creationId="{6FA8F714-B9D8-488A-8CCA-E9948FF913A9}"/>
          </ac:spMkLst>
        </pc:spChg>
        <pc:picChg chg="add del mod">
          <ac:chgData name="Finnegan, Sarah" userId="S::finnegan.sarah@epa.gov::ebb7160c-84b0-4a18-aef0-a30e5ba4cb90" providerId="AD" clId="Web-{51B07395-11B6-836E-A33F-B85F070806B6}" dt="2021-12-15T16:13:00.482" v="61"/>
          <ac:picMkLst>
            <pc:docMk/>
            <pc:sldMk cId="3034366227" sldId="270"/>
            <ac:picMk id="4" creationId="{7377B2B9-2054-4D65-8002-03964E0EAC55}"/>
          </ac:picMkLst>
        </pc:picChg>
        <pc:picChg chg="add mod">
          <ac:chgData name="Finnegan, Sarah" userId="S::finnegan.sarah@epa.gov::ebb7160c-84b0-4a18-aef0-a30e5ba4cb90" providerId="AD" clId="Web-{51B07395-11B6-836E-A33F-B85F070806B6}" dt="2021-12-15T16:13:05.123" v="63"/>
          <ac:picMkLst>
            <pc:docMk/>
            <pc:sldMk cId="3034366227" sldId="270"/>
            <ac:picMk id="5" creationId="{0BB85E9B-8D49-4DFF-8371-99A6015E22DD}"/>
          </ac:picMkLst>
        </pc:picChg>
      </pc:sldChg>
      <pc:sldChg chg="addSp delSp modSp new mod setBg setClrOvrMap">
        <pc:chgData name="Finnegan, Sarah" userId="S::finnegan.sarah@epa.gov::ebb7160c-84b0-4a18-aef0-a30e5ba4cb90" providerId="AD" clId="Web-{51B07395-11B6-836E-A33F-B85F070806B6}" dt="2021-12-15T16:13:38.467" v="66"/>
        <pc:sldMkLst>
          <pc:docMk/>
          <pc:sldMk cId="2079200261" sldId="271"/>
        </pc:sldMkLst>
        <pc:spChg chg="del">
          <ac:chgData name="Finnegan, Sarah" userId="S::finnegan.sarah@epa.gov::ebb7160c-84b0-4a18-aef0-a30e5ba4cb90" providerId="AD" clId="Web-{51B07395-11B6-836E-A33F-B85F070806B6}" dt="2021-12-15T15:24:03.551" v="19"/>
          <ac:spMkLst>
            <pc:docMk/>
            <pc:sldMk cId="2079200261" sldId="271"/>
            <ac:spMk id="2" creationId="{EA3B6E69-203F-44C9-A85B-465CE8836887}"/>
          </ac:spMkLst>
        </pc:spChg>
        <pc:spChg chg="del">
          <ac:chgData name="Finnegan, Sarah" userId="S::finnegan.sarah@epa.gov::ebb7160c-84b0-4a18-aef0-a30e5ba4cb90" providerId="AD" clId="Web-{51B07395-11B6-836E-A33F-B85F070806B6}" dt="2021-12-15T15:24:06.379" v="20"/>
          <ac:spMkLst>
            <pc:docMk/>
            <pc:sldMk cId="2079200261" sldId="271"/>
            <ac:spMk id="3" creationId="{6BBF26F6-E979-41ED-BFAE-DA095D53F95E}"/>
          </ac:spMkLst>
        </pc:spChg>
        <pc:spChg chg="add del">
          <ac:chgData name="Finnegan, Sarah" userId="S::finnegan.sarah@epa.gov::ebb7160c-84b0-4a18-aef0-a30e5ba4cb90" providerId="AD" clId="Web-{51B07395-11B6-836E-A33F-B85F070806B6}" dt="2021-12-15T16:13:38.467" v="66"/>
          <ac:spMkLst>
            <pc:docMk/>
            <pc:sldMk cId="2079200261" sldId="271"/>
            <ac:spMk id="10" creationId="{B9FF99BD-075F-4761-A995-6FC574BD25EA}"/>
          </ac:spMkLst>
        </pc:spChg>
        <pc:spChg chg="add del">
          <ac:chgData name="Finnegan, Sarah" userId="S::finnegan.sarah@epa.gov::ebb7160c-84b0-4a18-aef0-a30e5ba4cb90" providerId="AD" clId="Web-{51B07395-11B6-836E-A33F-B85F070806B6}" dt="2021-12-15T16:13:38.467" v="66"/>
          <ac:spMkLst>
            <pc:docMk/>
            <pc:sldMk cId="2079200261" sldId="271"/>
            <ac:spMk id="12" creationId="{A7B21A54-9BA3-4EA9-B460-5A829ADD9051}"/>
          </ac:spMkLst>
        </pc:spChg>
        <pc:spChg chg="add del">
          <ac:chgData name="Finnegan, Sarah" userId="S::finnegan.sarah@epa.gov::ebb7160c-84b0-4a18-aef0-a30e5ba4cb90" providerId="AD" clId="Web-{51B07395-11B6-836E-A33F-B85F070806B6}" dt="2021-12-15T16:13:38.467" v="66"/>
          <ac:spMkLst>
            <pc:docMk/>
            <pc:sldMk cId="2079200261" sldId="271"/>
            <ac:spMk id="14" creationId="{6FA8F714-B9D8-488A-8CCA-E9948FF913A9}"/>
          </ac:spMkLst>
        </pc:spChg>
        <pc:spChg chg="add">
          <ac:chgData name="Finnegan, Sarah" userId="S::finnegan.sarah@epa.gov::ebb7160c-84b0-4a18-aef0-a30e5ba4cb90" providerId="AD" clId="Web-{51B07395-11B6-836E-A33F-B85F070806B6}" dt="2021-12-15T16:13:38.467" v="66"/>
          <ac:spMkLst>
            <pc:docMk/>
            <pc:sldMk cId="2079200261" sldId="271"/>
            <ac:spMk id="19" creationId="{B9FF99BD-075F-4761-A995-6FC574BD25EA}"/>
          </ac:spMkLst>
        </pc:spChg>
        <pc:spChg chg="add">
          <ac:chgData name="Finnegan, Sarah" userId="S::finnegan.sarah@epa.gov::ebb7160c-84b0-4a18-aef0-a30e5ba4cb90" providerId="AD" clId="Web-{51B07395-11B6-836E-A33F-B85F070806B6}" dt="2021-12-15T16:13:38.467" v="66"/>
          <ac:spMkLst>
            <pc:docMk/>
            <pc:sldMk cId="2079200261" sldId="271"/>
            <ac:spMk id="21" creationId="{A7B21A54-9BA3-4EA9-B460-5A829ADD9051}"/>
          </ac:spMkLst>
        </pc:spChg>
        <pc:spChg chg="add">
          <ac:chgData name="Finnegan, Sarah" userId="S::finnegan.sarah@epa.gov::ebb7160c-84b0-4a18-aef0-a30e5ba4cb90" providerId="AD" clId="Web-{51B07395-11B6-836E-A33F-B85F070806B6}" dt="2021-12-15T16:13:38.467" v="66"/>
          <ac:spMkLst>
            <pc:docMk/>
            <pc:sldMk cId="2079200261" sldId="271"/>
            <ac:spMk id="23" creationId="{6FA8F714-B9D8-488A-8CCA-E9948FF913A9}"/>
          </ac:spMkLst>
        </pc:spChg>
        <pc:picChg chg="add del mod">
          <ac:chgData name="Finnegan, Sarah" userId="S::finnegan.sarah@epa.gov::ebb7160c-84b0-4a18-aef0-a30e5ba4cb90" providerId="AD" clId="Web-{51B07395-11B6-836E-A33F-B85F070806B6}" dt="2021-12-15T15:35:30.357" v="29"/>
          <ac:picMkLst>
            <pc:docMk/>
            <pc:sldMk cId="2079200261" sldId="271"/>
            <ac:picMk id="4" creationId="{287F2C6E-9358-4EF7-8B87-FD4D5D903438}"/>
          </ac:picMkLst>
        </pc:picChg>
        <pc:picChg chg="add del mod">
          <ac:chgData name="Finnegan, Sarah" userId="S::finnegan.sarah@epa.gov::ebb7160c-84b0-4a18-aef0-a30e5ba4cb90" providerId="AD" clId="Web-{51B07395-11B6-836E-A33F-B85F070806B6}" dt="2021-12-15T16:13:36.404" v="65"/>
          <ac:picMkLst>
            <pc:docMk/>
            <pc:sldMk cId="2079200261" sldId="271"/>
            <ac:picMk id="5" creationId="{432C7DCD-BAB0-4065-B434-A9CBBB632272}"/>
          </ac:picMkLst>
        </pc:picChg>
        <pc:picChg chg="add mod">
          <ac:chgData name="Finnegan, Sarah" userId="S::finnegan.sarah@epa.gov::ebb7160c-84b0-4a18-aef0-a30e5ba4cb90" providerId="AD" clId="Web-{51B07395-11B6-836E-A33F-B85F070806B6}" dt="2021-12-15T16:13:38.467" v="66"/>
          <ac:picMkLst>
            <pc:docMk/>
            <pc:sldMk cId="2079200261" sldId="271"/>
            <ac:picMk id="6" creationId="{3BB9566E-5465-4C86-B166-18A100D65A6E}"/>
          </ac:picMkLst>
        </pc:picChg>
      </pc:sldChg>
      <pc:sldChg chg="addSp delSp modSp new mod setBg">
        <pc:chgData name="Finnegan, Sarah" userId="S::finnegan.sarah@epa.gov::ebb7160c-84b0-4a18-aef0-a30e5ba4cb90" providerId="AD" clId="Web-{51B07395-11B6-836E-A33F-B85F070806B6}" dt="2021-12-15T16:12:26.732" v="60"/>
        <pc:sldMkLst>
          <pc:docMk/>
          <pc:sldMk cId="695207127" sldId="272"/>
        </pc:sldMkLst>
        <pc:spChg chg="add del">
          <ac:chgData name="Finnegan, Sarah" userId="S::finnegan.sarah@epa.gov::ebb7160c-84b0-4a18-aef0-a30e5ba4cb90" providerId="AD" clId="Web-{51B07395-11B6-836E-A33F-B85F070806B6}" dt="2021-12-15T16:00:31.206" v="43"/>
          <ac:spMkLst>
            <pc:docMk/>
            <pc:sldMk cId="695207127" sldId="272"/>
            <ac:spMk id="2" creationId="{E2B2B733-8DBA-476E-B410-EB78F1BFE97F}"/>
          </ac:spMkLst>
        </pc:spChg>
        <pc:spChg chg="add del">
          <ac:chgData name="Finnegan, Sarah" userId="S::finnegan.sarah@epa.gov::ebb7160c-84b0-4a18-aef0-a30e5ba4cb90" providerId="AD" clId="Web-{51B07395-11B6-836E-A33F-B85F070806B6}" dt="2021-12-15T16:00:29.081" v="42"/>
          <ac:spMkLst>
            <pc:docMk/>
            <pc:sldMk cId="695207127" sldId="272"/>
            <ac:spMk id="3" creationId="{4D3D8395-6D75-4E36-9EDA-B77A1AE94E8D}"/>
          </ac:spMkLst>
        </pc:spChg>
        <pc:spChg chg="add del">
          <ac:chgData name="Finnegan, Sarah" userId="S::finnegan.sarah@epa.gov::ebb7160c-84b0-4a18-aef0-a30e5ba4cb90" providerId="AD" clId="Web-{51B07395-11B6-836E-A33F-B85F070806B6}" dt="2021-12-15T16:00:25.003" v="40"/>
          <ac:spMkLst>
            <pc:docMk/>
            <pc:sldMk cId="695207127" sldId="272"/>
            <ac:spMk id="9" creationId="{AB8C311F-7253-4AED-9701-7FC0708C41C7}"/>
          </ac:spMkLst>
        </pc:spChg>
        <pc:spChg chg="add del">
          <ac:chgData name="Finnegan, Sarah" userId="S::finnegan.sarah@epa.gov::ebb7160c-84b0-4a18-aef0-a30e5ba4cb90" providerId="AD" clId="Web-{51B07395-11B6-836E-A33F-B85F070806B6}" dt="2021-12-15T16:12:26.732" v="60"/>
          <ac:spMkLst>
            <pc:docMk/>
            <pc:sldMk cId="695207127" sldId="272"/>
            <ac:spMk id="10" creationId="{B9FF99BD-075F-4761-A995-6FC574BD25EA}"/>
          </ac:spMkLst>
        </pc:spChg>
        <pc:spChg chg="add del">
          <ac:chgData name="Finnegan, Sarah" userId="S::finnegan.sarah@epa.gov::ebb7160c-84b0-4a18-aef0-a30e5ba4cb90" providerId="AD" clId="Web-{51B07395-11B6-836E-A33F-B85F070806B6}" dt="2021-12-15T16:00:25.003" v="40"/>
          <ac:spMkLst>
            <pc:docMk/>
            <pc:sldMk cId="695207127" sldId="272"/>
            <ac:spMk id="11" creationId="{E2384209-CB15-4CDF-9D31-C44FD9A3F20D}"/>
          </ac:spMkLst>
        </pc:spChg>
        <pc:spChg chg="add del">
          <ac:chgData name="Finnegan, Sarah" userId="S::finnegan.sarah@epa.gov::ebb7160c-84b0-4a18-aef0-a30e5ba4cb90" providerId="AD" clId="Web-{51B07395-11B6-836E-A33F-B85F070806B6}" dt="2021-12-15T16:12:26.732" v="60"/>
          <ac:spMkLst>
            <pc:docMk/>
            <pc:sldMk cId="695207127" sldId="272"/>
            <ac:spMk id="12" creationId="{A7B21A54-9BA3-4EA9-B460-5A829ADD9051}"/>
          </ac:spMkLst>
        </pc:spChg>
        <pc:spChg chg="add del">
          <ac:chgData name="Finnegan, Sarah" userId="S::finnegan.sarah@epa.gov::ebb7160c-84b0-4a18-aef0-a30e5ba4cb90" providerId="AD" clId="Web-{51B07395-11B6-836E-A33F-B85F070806B6}" dt="2021-12-15T16:00:25.003" v="40"/>
          <ac:spMkLst>
            <pc:docMk/>
            <pc:sldMk cId="695207127" sldId="272"/>
            <ac:spMk id="13" creationId="{2633B3B5-CC90-43F0-8714-D31D1F3F0209}"/>
          </ac:spMkLst>
        </pc:spChg>
        <pc:spChg chg="add del">
          <ac:chgData name="Finnegan, Sarah" userId="S::finnegan.sarah@epa.gov::ebb7160c-84b0-4a18-aef0-a30e5ba4cb90" providerId="AD" clId="Web-{51B07395-11B6-836E-A33F-B85F070806B6}" dt="2021-12-15T16:12:26.732" v="60"/>
          <ac:spMkLst>
            <pc:docMk/>
            <pc:sldMk cId="695207127" sldId="272"/>
            <ac:spMk id="14" creationId="{6FA8F714-B9D8-488A-8CCA-E9948FF913A9}"/>
          </ac:spMkLst>
        </pc:spChg>
        <pc:spChg chg="add del">
          <ac:chgData name="Finnegan, Sarah" userId="S::finnegan.sarah@epa.gov::ebb7160c-84b0-4a18-aef0-a30e5ba4cb90" providerId="AD" clId="Web-{51B07395-11B6-836E-A33F-B85F070806B6}" dt="2021-12-15T16:00:25.003" v="40"/>
          <ac:spMkLst>
            <pc:docMk/>
            <pc:sldMk cId="695207127" sldId="272"/>
            <ac:spMk id="15" creationId="{A8D57A06-A426-446D-B02C-A2DC6B62E45E}"/>
          </ac:spMkLst>
        </pc:spChg>
        <pc:spChg chg="add">
          <ac:chgData name="Finnegan, Sarah" userId="S::finnegan.sarah@epa.gov::ebb7160c-84b0-4a18-aef0-a30e5ba4cb90" providerId="AD" clId="Web-{51B07395-11B6-836E-A33F-B85F070806B6}" dt="2021-12-15T16:12:26.732" v="60"/>
          <ac:spMkLst>
            <pc:docMk/>
            <pc:sldMk cId="695207127" sldId="272"/>
            <ac:spMk id="19" creationId="{B9FF99BD-075F-4761-A995-6FC574BD25EA}"/>
          </ac:spMkLst>
        </pc:spChg>
        <pc:spChg chg="add">
          <ac:chgData name="Finnegan, Sarah" userId="S::finnegan.sarah@epa.gov::ebb7160c-84b0-4a18-aef0-a30e5ba4cb90" providerId="AD" clId="Web-{51B07395-11B6-836E-A33F-B85F070806B6}" dt="2021-12-15T16:12:26.732" v="60"/>
          <ac:spMkLst>
            <pc:docMk/>
            <pc:sldMk cId="695207127" sldId="272"/>
            <ac:spMk id="21" creationId="{A7B21A54-9BA3-4EA9-B460-5A829ADD9051}"/>
          </ac:spMkLst>
        </pc:spChg>
        <pc:spChg chg="add">
          <ac:chgData name="Finnegan, Sarah" userId="S::finnegan.sarah@epa.gov::ebb7160c-84b0-4a18-aef0-a30e5ba4cb90" providerId="AD" clId="Web-{51B07395-11B6-836E-A33F-B85F070806B6}" dt="2021-12-15T16:12:26.732" v="60"/>
          <ac:spMkLst>
            <pc:docMk/>
            <pc:sldMk cId="695207127" sldId="272"/>
            <ac:spMk id="23" creationId="{6FA8F714-B9D8-488A-8CCA-E9948FF913A9}"/>
          </ac:spMkLst>
        </pc:spChg>
        <pc:picChg chg="add del mod ord">
          <ac:chgData name="Finnegan, Sarah" userId="S::finnegan.sarah@epa.gov::ebb7160c-84b0-4a18-aef0-a30e5ba4cb90" providerId="AD" clId="Web-{51B07395-11B6-836E-A33F-B85F070806B6}" dt="2021-12-15T16:00:25.800" v="41"/>
          <ac:picMkLst>
            <pc:docMk/>
            <pc:sldMk cId="695207127" sldId="272"/>
            <ac:picMk id="4" creationId="{53D5AC5C-F1FE-4FFA-87A0-23AF968B04A4}"/>
          </ac:picMkLst>
        </pc:picChg>
        <pc:picChg chg="add del mod">
          <ac:chgData name="Finnegan, Sarah" userId="S::finnegan.sarah@epa.gov::ebb7160c-84b0-4a18-aef0-a30e5ba4cb90" providerId="AD" clId="Web-{51B07395-11B6-836E-A33F-B85F070806B6}" dt="2021-12-15T16:12:22.950" v="58"/>
          <ac:picMkLst>
            <pc:docMk/>
            <pc:sldMk cId="695207127" sldId="272"/>
            <ac:picMk id="5" creationId="{CC839D0B-F60D-41F4-AA51-E860E8347E90}"/>
          </ac:picMkLst>
        </pc:picChg>
        <pc:picChg chg="add mod">
          <ac:chgData name="Finnegan, Sarah" userId="S::finnegan.sarah@epa.gov::ebb7160c-84b0-4a18-aef0-a30e5ba4cb90" providerId="AD" clId="Web-{51B07395-11B6-836E-A33F-B85F070806B6}" dt="2021-12-15T16:12:26.732" v="60"/>
          <ac:picMkLst>
            <pc:docMk/>
            <pc:sldMk cId="695207127" sldId="272"/>
            <ac:picMk id="6" creationId="{E0DA1FA8-7C93-4E30-8BF4-31B3CCED9F8C}"/>
          </ac:picMkLst>
        </pc:picChg>
      </pc:sldChg>
      <pc:sldChg chg="addSp delSp modSp new mod setBg">
        <pc:chgData name="Finnegan, Sarah" userId="S::finnegan.sarah@epa.gov::ebb7160c-84b0-4a18-aef0-a30e5ba4cb90" providerId="AD" clId="Web-{51B07395-11B6-836E-A33F-B85F070806B6}" dt="2021-12-15T16:09:56.479" v="52"/>
        <pc:sldMkLst>
          <pc:docMk/>
          <pc:sldMk cId="2200959475" sldId="273"/>
        </pc:sldMkLst>
        <pc:spChg chg="del">
          <ac:chgData name="Finnegan, Sarah" userId="S::finnegan.sarah@epa.gov::ebb7160c-84b0-4a18-aef0-a30e5ba4cb90" providerId="AD" clId="Web-{51B07395-11B6-836E-A33F-B85F070806B6}" dt="2021-12-15T16:09:25.463" v="48"/>
          <ac:spMkLst>
            <pc:docMk/>
            <pc:sldMk cId="2200959475" sldId="273"/>
            <ac:spMk id="2" creationId="{3AA04C7C-A9C2-4433-8ADB-76EFDDD36EAA}"/>
          </ac:spMkLst>
        </pc:spChg>
        <pc:spChg chg="del">
          <ac:chgData name="Finnegan, Sarah" userId="S::finnegan.sarah@epa.gov::ebb7160c-84b0-4a18-aef0-a30e5ba4cb90" providerId="AD" clId="Web-{51B07395-11B6-836E-A33F-B85F070806B6}" dt="2021-12-15T16:09:20.229" v="47"/>
          <ac:spMkLst>
            <pc:docMk/>
            <pc:sldMk cId="2200959475" sldId="273"/>
            <ac:spMk id="3" creationId="{ABEF720C-F6E5-4D4F-BF6A-47A7AEFB539B}"/>
          </ac:spMkLst>
        </pc:spChg>
        <pc:spChg chg="add">
          <ac:chgData name="Finnegan, Sarah" userId="S::finnegan.sarah@epa.gov::ebb7160c-84b0-4a18-aef0-a30e5ba4cb90" providerId="AD" clId="Web-{51B07395-11B6-836E-A33F-B85F070806B6}" dt="2021-12-15T16:09:56.479" v="52"/>
          <ac:spMkLst>
            <pc:docMk/>
            <pc:sldMk cId="2200959475" sldId="273"/>
            <ac:spMk id="6" creationId="{B9FF99BD-075F-4761-A995-6FC574BD25EA}"/>
          </ac:spMkLst>
        </pc:spChg>
        <pc:spChg chg="add">
          <ac:chgData name="Finnegan, Sarah" userId="S::finnegan.sarah@epa.gov::ebb7160c-84b0-4a18-aef0-a30e5ba4cb90" providerId="AD" clId="Web-{51B07395-11B6-836E-A33F-B85F070806B6}" dt="2021-12-15T16:09:56.479" v="52"/>
          <ac:spMkLst>
            <pc:docMk/>
            <pc:sldMk cId="2200959475" sldId="273"/>
            <ac:spMk id="7" creationId="{A7B21A54-9BA3-4EA9-B460-5A829ADD9051}"/>
          </ac:spMkLst>
        </pc:spChg>
        <pc:spChg chg="add del">
          <ac:chgData name="Finnegan, Sarah" userId="S::finnegan.sarah@epa.gov::ebb7160c-84b0-4a18-aef0-a30e5ba4cb90" providerId="AD" clId="Web-{51B07395-11B6-836E-A33F-B85F070806B6}" dt="2021-12-15T16:09:56.464" v="51"/>
          <ac:spMkLst>
            <pc:docMk/>
            <pc:sldMk cId="2200959475" sldId="273"/>
            <ac:spMk id="9" creationId="{01D0AF59-99C3-4251-AB9A-C966C6AD4400}"/>
          </ac:spMkLst>
        </pc:spChg>
        <pc:spChg chg="add del">
          <ac:chgData name="Finnegan, Sarah" userId="S::finnegan.sarah@epa.gov::ebb7160c-84b0-4a18-aef0-a30e5ba4cb90" providerId="AD" clId="Web-{51B07395-11B6-836E-A33F-B85F070806B6}" dt="2021-12-15T16:09:56.464" v="51"/>
          <ac:spMkLst>
            <pc:docMk/>
            <pc:sldMk cId="2200959475" sldId="273"/>
            <ac:spMk id="11" creationId="{1855405F-37A2-4869-9154-F8BE3BECE6C3}"/>
          </ac:spMkLst>
        </pc:spChg>
        <pc:spChg chg="add">
          <ac:chgData name="Finnegan, Sarah" userId="S::finnegan.sarah@epa.gov::ebb7160c-84b0-4a18-aef0-a30e5ba4cb90" providerId="AD" clId="Web-{51B07395-11B6-836E-A33F-B85F070806B6}" dt="2021-12-15T16:09:56.479" v="52"/>
          <ac:spMkLst>
            <pc:docMk/>
            <pc:sldMk cId="2200959475" sldId="273"/>
            <ac:spMk id="13" creationId="{6FA8F714-B9D8-488A-8CCA-E9948FF913A9}"/>
          </ac:spMkLst>
        </pc:spChg>
        <pc:picChg chg="add mod">
          <ac:chgData name="Finnegan, Sarah" userId="S::finnegan.sarah@epa.gov::ebb7160c-84b0-4a18-aef0-a30e5ba4cb90" providerId="AD" clId="Web-{51B07395-11B6-836E-A33F-B85F070806B6}" dt="2021-12-15T16:09:56.479" v="52"/>
          <ac:picMkLst>
            <pc:docMk/>
            <pc:sldMk cId="2200959475" sldId="273"/>
            <ac:picMk id="4" creationId="{76733BDE-F891-496F-8F34-12DBB7E70B93}"/>
          </ac:picMkLst>
        </pc:picChg>
      </pc:sldChg>
    </pc:docChg>
  </pc:docChgLst>
  <pc:docChgLst>
    <pc:chgData name="Berrios, Lisa" userId="947a936e-d25a-45d6-8721-6d1ff0c14e1b" providerId="ADAL" clId="{801C4BDC-BC01-431A-BD38-39023BBE4A6F}"/>
    <pc:docChg chg="undo custSel addSld delSld modSld">
      <pc:chgData name="Berrios, Lisa" userId="947a936e-d25a-45d6-8721-6d1ff0c14e1b" providerId="ADAL" clId="{801C4BDC-BC01-431A-BD38-39023BBE4A6F}" dt="2021-12-09T17:35:36.793" v="13862" actId="20577"/>
      <pc:docMkLst>
        <pc:docMk/>
      </pc:docMkLst>
      <pc:sldChg chg="modSp mod modNotesTx">
        <pc:chgData name="Berrios, Lisa" userId="947a936e-d25a-45d6-8721-6d1ff0c14e1b" providerId="ADAL" clId="{801C4BDC-BC01-431A-BD38-39023BBE4A6F}" dt="2021-12-08T16:19:28.794" v="9006" actId="20577"/>
        <pc:sldMkLst>
          <pc:docMk/>
          <pc:sldMk cId="240516247" sldId="256"/>
        </pc:sldMkLst>
        <pc:spChg chg="mod">
          <ac:chgData name="Berrios, Lisa" userId="947a936e-d25a-45d6-8721-6d1ff0c14e1b" providerId="ADAL" clId="{801C4BDC-BC01-431A-BD38-39023BBE4A6F}" dt="2021-12-08T16:18:57.941" v="8967" actId="113"/>
          <ac:spMkLst>
            <pc:docMk/>
            <pc:sldMk cId="240516247" sldId="256"/>
            <ac:spMk id="2" creationId="{35034F83-0B0F-47DF-8167-77C364C0F102}"/>
          </ac:spMkLst>
        </pc:spChg>
        <pc:spChg chg="mod">
          <ac:chgData name="Berrios, Lisa" userId="947a936e-d25a-45d6-8721-6d1ff0c14e1b" providerId="ADAL" clId="{801C4BDC-BC01-431A-BD38-39023BBE4A6F}" dt="2021-12-08T16:19:02.050" v="8968" actId="113"/>
          <ac:spMkLst>
            <pc:docMk/>
            <pc:sldMk cId="240516247" sldId="256"/>
            <ac:spMk id="3" creationId="{B7EF8C78-C2F1-4446-B57C-CCACA8EC258B}"/>
          </ac:spMkLst>
        </pc:spChg>
      </pc:sldChg>
      <pc:sldChg chg="modSp new mod delCm modNotesTx">
        <pc:chgData name="Berrios, Lisa" userId="947a936e-d25a-45d6-8721-6d1ff0c14e1b" providerId="ADAL" clId="{801C4BDC-BC01-431A-BD38-39023BBE4A6F}" dt="2021-12-08T16:19:55.829" v="9007" actId="1076"/>
        <pc:sldMkLst>
          <pc:docMk/>
          <pc:sldMk cId="2174170867" sldId="257"/>
        </pc:sldMkLst>
        <pc:spChg chg="mod">
          <ac:chgData name="Berrios, Lisa" userId="947a936e-d25a-45d6-8721-6d1ff0c14e1b" providerId="ADAL" clId="{801C4BDC-BC01-431A-BD38-39023BBE4A6F}" dt="2021-12-08T16:17:55.403" v="8965"/>
          <ac:spMkLst>
            <pc:docMk/>
            <pc:sldMk cId="2174170867" sldId="257"/>
            <ac:spMk id="2" creationId="{8FF296B5-A4C5-498F-988D-22B56E9DF963}"/>
          </ac:spMkLst>
        </pc:spChg>
        <pc:spChg chg="mod">
          <ac:chgData name="Berrios, Lisa" userId="947a936e-d25a-45d6-8721-6d1ff0c14e1b" providerId="ADAL" clId="{801C4BDC-BC01-431A-BD38-39023BBE4A6F}" dt="2021-12-08T16:19:55.829" v="9007" actId="1076"/>
          <ac:spMkLst>
            <pc:docMk/>
            <pc:sldMk cId="2174170867" sldId="257"/>
            <ac:spMk id="3" creationId="{F6A30521-8990-446B-8A06-51C684921BF4}"/>
          </ac:spMkLst>
        </pc:spChg>
      </pc:sldChg>
      <pc:sldChg chg="addSp modSp new mod addCm delCm modCm modNotesTx">
        <pc:chgData name="Berrios, Lisa" userId="947a936e-d25a-45d6-8721-6d1ff0c14e1b" providerId="ADAL" clId="{801C4BDC-BC01-431A-BD38-39023BBE4A6F}" dt="2021-12-09T17:35:36.793" v="13862" actId="20577"/>
        <pc:sldMkLst>
          <pc:docMk/>
          <pc:sldMk cId="294355727" sldId="258"/>
        </pc:sldMkLst>
        <pc:spChg chg="mod">
          <ac:chgData name="Berrios, Lisa" userId="947a936e-d25a-45d6-8721-6d1ff0c14e1b" providerId="ADAL" clId="{801C4BDC-BC01-431A-BD38-39023BBE4A6F}" dt="2021-12-08T16:17:55.403" v="8965"/>
          <ac:spMkLst>
            <pc:docMk/>
            <pc:sldMk cId="294355727" sldId="258"/>
            <ac:spMk id="2" creationId="{29E0EDA5-5AFC-4051-9447-0ACD7AF74E27}"/>
          </ac:spMkLst>
        </pc:spChg>
        <pc:spChg chg="mod">
          <ac:chgData name="Berrios, Lisa" userId="947a936e-d25a-45d6-8721-6d1ff0c14e1b" providerId="ADAL" clId="{801C4BDC-BC01-431A-BD38-39023BBE4A6F}" dt="2021-12-08T17:21:19.976" v="9790" actId="20577"/>
          <ac:spMkLst>
            <pc:docMk/>
            <pc:sldMk cId="294355727" sldId="258"/>
            <ac:spMk id="3" creationId="{A0131E1F-C087-46C5-8209-4B8FC0768A84}"/>
          </ac:spMkLst>
        </pc:spChg>
        <pc:graphicFrameChg chg="add mod">
          <ac:chgData name="Berrios, Lisa" userId="947a936e-d25a-45d6-8721-6d1ff0c14e1b" providerId="ADAL" clId="{801C4BDC-BC01-431A-BD38-39023BBE4A6F}" dt="2021-12-09T17:35:36.793" v="13862" actId="20577"/>
          <ac:graphicFrameMkLst>
            <pc:docMk/>
            <pc:sldMk cId="294355727" sldId="258"/>
            <ac:graphicFrameMk id="4" creationId="{347AE6C6-9419-471A-956F-F5A7F87E76B6}"/>
          </ac:graphicFrameMkLst>
        </pc:graphicFrameChg>
      </pc:sldChg>
      <pc:sldChg chg="modSp new mod modNotesTx">
        <pc:chgData name="Berrios, Lisa" userId="947a936e-d25a-45d6-8721-6d1ff0c14e1b" providerId="ADAL" clId="{801C4BDC-BC01-431A-BD38-39023BBE4A6F}" dt="2021-12-08T17:33:58.446" v="10494" actId="20577"/>
        <pc:sldMkLst>
          <pc:docMk/>
          <pc:sldMk cId="4043613511" sldId="259"/>
        </pc:sldMkLst>
        <pc:spChg chg="mod">
          <ac:chgData name="Berrios, Lisa" userId="947a936e-d25a-45d6-8721-6d1ff0c14e1b" providerId="ADAL" clId="{801C4BDC-BC01-431A-BD38-39023BBE4A6F}" dt="2021-12-08T16:17:55.403" v="8965"/>
          <ac:spMkLst>
            <pc:docMk/>
            <pc:sldMk cId="4043613511" sldId="259"/>
            <ac:spMk id="2" creationId="{38CD8A85-C951-4DEC-AE23-ABA57AF1B25E}"/>
          </ac:spMkLst>
        </pc:spChg>
        <pc:spChg chg="mod">
          <ac:chgData name="Berrios, Lisa" userId="947a936e-d25a-45d6-8721-6d1ff0c14e1b" providerId="ADAL" clId="{801C4BDC-BC01-431A-BD38-39023BBE4A6F}" dt="2021-12-08T16:17:55.403" v="8965"/>
          <ac:spMkLst>
            <pc:docMk/>
            <pc:sldMk cId="4043613511" sldId="259"/>
            <ac:spMk id="3" creationId="{A1F579B5-9125-486F-8B17-C81E7DAFFE7D}"/>
          </ac:spMkLst>
        </pc:spChg>
      </pc:sldChg>
      <pc:sldChg chg="addSp delSp modSp new mod modClrScheme delCm chgLayout modNotesTx">
        <pc:chgData name="Berrios, Lisa" userId="947a936e-d25a-45d6-8721-6d1ff0c14e1b" providerId="ADAL" clId="{801C4BDC-BC01-431A-BD38-39023BBE4A6F}" dt="2021-12-08T17:54:17.492" v="11608" actId="1076"/>
        <pc:sldMkLst>
          <pc:docMk/>
          <pc:sldMk cId="3162804127" sldId="260"/>
        </pc:sldMkLst>
        <pc:spChg chg="mod ord">
          <ac:chgData name="Berrios, Lisa" userId="947a936e-d25a-45d6-8721-6d1ff0c14e1b" providerId="ADAL" clId="{801C4BDC-BC01-431A-BD38-39023BBE4A6F}" dt="2021-12-08T17:54:04.047" v="11606" actId="1076"/>
          <ac:spMkLst>
            <pc:docMk/>
            <pc:sldMk cId="3162804127" sldId="260"/>
            <ac:spMk id="2" creationId="{A8E1EFEC-C8B8-49C5-91EC-10A78FB5E1C4}"/>
          </ac:spMkLst>
        </pc:spChg>
        <pc:spChg chg="mod ord">
          <ac:chgData name="Berrios, Lisa" userId="947a936e-d25a-45d6-8721-6d1ff0c14e1b" providerId="ADAL" clId="{801C4BDC-BC01-431A-BD38-39023BBE4A6F}" dt="2021-12-08T17:54:17.492" v="11608" actId="1076"/>
          <ac:spMkLst>
            <pc:docMk/>
            <pc:sldMk cId="3162804127" sldId="260"/>
            <ac:spMk id="3" creationId="{9CD9EC27-52CA-43BE-BAEF-7CCB4FE08280}"/>
          </ac:spMkLst>
        </pc:spChg>
        <pc:spChg chg="add del mod ord">
          <ac:chgData name="Berrios, Lisa" userId="947a936e-d25a-45d6-8721-6d1ff0c14e1b" providerId="ADAL" clId="{801C4BDC-BC01-431A-BD38-39023BBE4A6F}" dt="2021-12-08T17:53:37.840" v="11602" actId="478"/>
          <ac:spMkLst>
            <pc:docMk/>
            <pc:sldMk cId="3162804127" sldId="260"/>
            <ac:spMk id="4" creationId="{86DECDE0-78E2-41CA-83B7-1933E91734E2}"/>
          </ac:spMkLst>
        </pc:spChg>
        <pc:picChg chg="add mod">
          <ac:chgData name="Berrios, Lisa" userId="947a936e-d25a-45d6-8721-6d1ff0c14e1b" providerId="ADAL" clId="{801C4BDC-BC01-431A-BD38-39023BBE4A6F}" dt="2021-12-08T17:54:07.741" v="11607" actId="1076"/>
          <ac:picMkLst>
            <pc:docMk/>
            <pc:sldMk cId="3162804127" sldId="260"/>
            <ac:picMk id="5" creationId="{C9516DA8-510D-4B39-B19D-433B7DAF4ED8}"/>
          </ac:picMkLst>
        </pc:picChg>
      </pc:sldChg>
      <pc:sldChg chg="modSp new mod addCm delCm modCm modNotesTx">
        <pc:chgData name="Berrios, Lisa" userId="947a936e-d25a-45d6-8721-6d1ff0c14e1b" providerId="ADAL" clId="{801C4BDC-BC01-431A-BD38-39023BBE4A6F}" dt="2021-12-08T19:25:29.757" v="13861" actId="20577"/>
        <pc:sldMkLst>
          <pc:docMk/>
          <pc:sldMk cId="4248689958" sldId="261"/>
        </pc:sldMkLst>
        <pc:spChg chg="mod">
          <ac:chgData name="Berrios, Lisa" userId="947a936e-d25a-45d6-8721-6d1ff0c14e1b" providerId="ADAL" clId="{801C4BDC-BC01-431A-BD38-39023BBE4A6F}" dt="2021-12-08T16:17:55.403" v="8965"/>
          <ac:spMkLst>
            <pc:docMk/>
            <pc:sldMk cId="4248689958" sldId="261"/>
            <ac:spMk id="2" creationId="{05CDE4FE-1B42-4618-B938-787959454877}"/>
          </ac:spMkLst>
        </pc:spChg>
        <pc:spChg chg="mod">
          <ac:chgData name="Berrios, Lisa" userId="947a936e-d25a-45d6-8721-6d1ff0c14e1b" providerId="ADAL" clId="{801C4BDC-BC01-431A-BD38-39023BBE4A6F}" dt="2021-12-08T16:17:55.403" v="8965"/>
          <ac:spMkLst>
            <pc:docMk/>
            <pc:sldMk cId="4248689958" sldId="261"/>
            <ac:spMk id="3" creationId="{B4E7BC6F-22F2-4E8A-80CF-22F17CF56710}"/>
          </ac:spMkLst>
        </pc:spChg>
      </pc:sldChg>
      <pc:sldChg chg="modSp new mod delCm modNotesTx">
        <pc:chgData name="Berrios, Lisa" userId="947a936e-d25a-45d6-8721-6d1ff0c14e1b" providerId="ADAL" clId="{801C4BDC-BC01-431A-BD38-39023BBE4A6F}" dt="2021-12-08T17:44:45.377" v="11325" actId="20577"/>
        <pc:sldMkLst>
          <pc:docMk/>
          <pc:sldMk cId="4003778805" sldId="262"/>
        </pc:sldMkLst>
        <pc:spChg chg="mod">
          <ac:chgData name="Berrios, Lisa" userId="947a936e-d25a-45d6-8721-6d1ff0c14e1b" providerId="ADAL" clId="{801C4BDC-BC01-431A-BD38-39023BBE4A6F}" dt="2021-12-08T16:17:55.403" v="8965"/>
          <ac:spMkLst>
            <pc:docMk/>
            <pc:sldMk cId="4003778805" sldId="262"/>
            <ac:spMk id="2" creationId="{A2B93DF4-7E50-4D75-871A-DA0463B6F744}"/>
          </ac:spMkLst>
        </pc:spChg>
        <pc:spChg chg="mod">
          <ac:chgData name="Berrios, Lisa" userId="947a936e-d25a-45d6-8721-6d1ff0c14e1b" providerId="ADAL" clId="{801C4BDC-BC01-431A-BD38-39023BBE4A6F}" dt="2021-12-08T16:17:55.403" v="8965"/>
          <ac:spMkLst>
            <pc:docMk/>
            <pc:sldMk cId="4003778805" sldId="262"/>
            <ac:spMk id="3" creationId="{4D0757A5-BA63-4060-AC1A-9A26CFE53695}"/>
          </ac:spMkLst>
        </pc:spChg>
      </pc:sldChg>
      <pc:sldChg chg="modSp new mod delCm modNotesTx">
        <pc:chgData name="Berrios, Lisa" userId="947a936e-d25a-45d6-8721-6d1ff0c14e1b" providerId="ADAL" clId="{801C4BDC-BC01-431A-BD38-39023BBE4A6F}" dt="2021-12-08T17:46:11.107" v="11352" actId="20577"/>
        <pc:sldMkLst>
          <pc:docMk/>
          <pc:sldMk cId="3286786627" sldId="263"/>
        </pc:sldMkLst>
        <pc:spChg chg="mod">
          <ac:chgData name="Berrios, Lisa" userId="947a936e-d25a-45d6-8721-6d1ff0c14e1b" providerId="ADAL" clId="{801C4BDC-BC01-431A-BD38-39023BBE4A6F}" dt="2021-12-08T16:17:55.403" v="8965"/>
          <ac:spMkLst>
            <pc:docMk/>
            <pc:sldMk cId="3286786627" sldId="263"/>
            <ac:spMk id="2" creationId="{AF416CD3-CFFD-4713-92B2-FADFEA58EFD8}"/>
          </ac:spMkLst>
        </pc:spChg>
        <pc:spChg chg="mod">
          <ac:chgData name="Berrios, Lisa" userId="947a936e-d25a-45d6-8721-6d1ff0c14e1b" providerId="ADAL" clId="{801C4BDC-BC01-431A-BD38-39023BBE4A6F}" dt="2021-12-08T16:17:55.403" v="8965"/>
          <ac:spMkLst>
            <pc:docMk/>
            <pc:sldMk cId="3286786627" sldId="263"/>
            <ac:spMk id="3" creationId="{300BB919-1982-41DF-ACBE-7B059236DBCE}"/>
          </ac:spMkLst>
        </pc:spChg>
      </pc:sldChg>
      <pc:sldChg chg="modSp new mod delCm modNotesTx">
        <pc:chgData name="Berrios, Lisa" userId="947a936e-d25a-45d6-8721-6d1ff0c14e1b" providerId="ADAL" clId="{801C4BDC-BC01-431A-BD38-39023BBE4A6F}" dt="2021-12-08T17:46:17.484" v="11372" actId="20577"/>
        <pc:sldMkLst>
          <pc:docMk/>
          <pc:sldMk cId="3936722810" sldId="264"/>
        </pc:sldMkLst>
        <pc:spChg chg="mod">
          <ac:chgData name="Berrios, Lisa" userId="947a936e-d25a-45d6-8721-6d1ff0c14e1b" providerId="ADAL" clId="{801C4BDC-BC01-431A-BD38-39023BBE4A6F}" dt="2021-12-08T16:17:55.403" v="8965"/>
          <ac:spMkLst>
            <pc:docMk/>
            <pc:sldMk cId="3936722810" sldId="264"/>
            <ac:spMk id="2" creationId="{885285D2-B37C-408B-9CA5-C04004AFFE0F}"/>
          </ac:spMkLst>
        </pc:spChg>
        <pc:spChg chg="mod">
          <ac:chgData name="Berrios, Lisa" userId="947a936e-d25a-45d6-8721-6d1ff0c14e1b" providerId="ADAL" clId="{801C4BDC-BC01-431A-BD38-39023BBE4A6F}" dt="2021-12-08T17:45:58.362" v="11342" actId="20577"/>
          <ac:spMkLst>
            <pc:docMk/>
            <pc:sldMk cId="3936722810" sldId="264"/>
            <ac:spMk id="3" creationId="{0BBD8BE2-CA56-45CD-9BF4-C3111E601160}"/>
          </ac:spMkLst>
        </pc:spChg>
      </pc:sldChg>
      <pc:sldChg chg="addSp delSp modSp new mod modClrScheme chgLayout modNotesTx">
        <pc:chgData name="Berrios, Lisa" userId="947a936e-d25a-45d6-8721-6d1ff0c14e1b" providerId="ADAL" clId="{801C4BDC-BC01-431A-BD38-39023BBE4A6F}" dt="2021-12-08T17:47:22.145" v="11459" actId="20577"/>
        <pc:sldMkLst>
          <pc:docMk/>
          <pc:sldMk cId="2908274659" sldId="265"/>
        </pc:sldMkLst>
        <pc:spChg chg="mod ord">
          <ac:chgData name="Berrios, Lisa" userId="947a936e-d25a-45d6-8721-6d1ff0c14e1b" providerId="ADAL" clId="{801C4BDC-BC01-431A-BD38-39023BBE4A6F}" dt="2021-12-08T17:47:14.057" v="11448" actId="1076"/>
          <ac:spMkLst>
            <pc:docMk/>
            <pc:sldMk cId="2908274659" sldId="265"/>
            <ac:spMk id="2" creationId="{C2E1A28F-A3ED-4858-90FF-E23E8F4FFED9}"/>
          </ac:spMkLst>
        </pc:spChg>
        <pc:spChg chg="add del mod ord">
          <ac:chgData name="Berrios, Lisa" userId="947a936e-d25a-45d6-8721-6d1ff0c14e1b" providerId="ADAL" clId="{801C4BDC-BC01-431A-BD38-39023BBE4A6F}" dt="2021-12-08T17:47:01.105" v="11445" actId="478"/>
          <ac:spMkLst>
            <pc:docMk/>
            <pc:sldMk cId="2908274659" sldId="265"/>
            <ac:spMk id="3" creationId="{0B2D442F-0F41-49AF-946A-A407D8D64BE1}"/>
          </ac:spMkLst>
        </pc:spChg>
      </pc:sldChg>
      <pc:sldChg chg="add del">
        <pc:chgData name="Berrios, Lisa" userId="947a936e-d25a-45d6-8721-6d1ff0c14e1b" providerId="ADAL" clId="{801C4BDC-BC01-431A-BD38-39023BBE4A6F}" dt="2021-12-08T12:39:14.725" v="6922"/>
        <pc:sldMkLst>
          <pc:docMk/>
          <pc:sldMk cId="489680484" sldId="266"/>
        </pc:sldMkLst>
      </pc:sldChg>
      <pc:sldChg chg="addSp delSp modSp new mod modNotesTx">
        <pc:chgData name="Berrios, Lisa" userId="947a936e-d25a-45d6-8721-6d1ff0c14e1b" providerId="ADAL" clId="{801C4BDC-BC01-431A-BD38-39023BBE4A6F}" dt="2021-12-08T19:24:58.186" v="13843" actId="6549"/>
        <pc:sldMkLst>
          <pc:docMk/>
          <pc:sldMk cId="2034069677" sldId="266"/>
        </pc:sldMkLst>
        <pc:spChg chg="mod">
          <ac:chgData name="Berrios, Lisa" userId="947a936e-d25a-45d6-8721-6d1ff0c14e1b" providerId="ADAL" clId="{801C4BDC-BC01-431A-BD38-39023BBE4A6F}" dt="2021-12-08T16:31:18.726" v="9241"/>
          <ac:spMkLst>
            <pc:docMk/>
            <pc:sldMk cId="2034069677" sldId="266"/>
            <ac:spMk id="2" creationId="{EFA3D928-34E6-4F93-843D-17C9F03CA2D2}"/>
          </ac:spMkLst>
        </pc:spChg>
        <pc:spChg chg="mod">
          <ac:chgData name="Berrios, Lisa" userId="947a936e-d25a-45d6-8721-6d1ff0c14e1b" providerId="ADAL" clId="{801C4BDC-BC01-431A-BD38-39023BBE4A6F}" dt="2021-12-08T17:26:36.424" v="9971" actId="20577"/>
          <ac:spMkLst>
            <pc:docMk/>
            <pc:sldMk cId="2034069677" sldId="266"/>
            <ac:spMk id="3" creationId="{2A524A70-BF96-418D-AD77-62A7EC83DB6A}"/>
          </ac:spMkLst>
        </pc:spChg>
        <pc:spChg chg="add del">
          <ac:chgData name="Berrios, Lisa" userId="947a936e-d25a-45d6-8721-6d1ff0c14e1b" providerId="ADAL" clId="{801C4BDC-BC01-431A-BD38-39023BBE4A6F}" dt="2021-12-08T12:42:59.349" v="6957" actId="478"/>
          <ac:spMkLst>
            <pc:docMk/>
            <pc:sldMk cId="2034069677" sldId="266"/>
            <ac:spMk id="5" creationId="{726C57C3-2DC9-4DCE-8D24-FE8799361F08}"/>
          </ac:spMkLst>
        </pc:spChg>
        <pc:spChg chg="add mod">
          <ac:chgData name="Berrios, Lisa" userId="947a936e-d25a-45d6-8721-6d1ff0c14e1b" providerId="ADAL" clId="{801C4BDC-BC01-431A-BD38-39023BBE4A6F}" dt="2021-12-08T17:25:44.126" v="9934" actId="207"/>
          <ac:spMkLst>
            <pc:docMk/>
            <pc:sldMk cId="2034069677" sldId="266"/>
            <ac:spMk id="7" creationId="{FFF391B1-4466-439E-81C5-517630B70D2B}"/>
          </ac:spMkLst>
        </pc:spChg>
        <pc:graphicFrameChg chg="add mod modGraphic">
          <ac:chgData name="Berrios, Lisa" userId="947a936e-d25a-45d6-8721-6d1ff0c14e1b" providerId="ADAL" clId="{801C4BDC-BC01-431A-BD38-39023BBE4A6F}" dt="2021-12-08T17:25:57.403" v="9936" actId="1076"/>
          <ac:graphicFrameMkLst>
            <pc:docMk/>
            <pc:sldMk cId="2034069677" sldId="266"/>
            <ac:graphicFrameMk id="6" creationId="{3A3C9DF0-4D7B-4508-BBC9-EDCCEBD519BD}"/>
          </ac:graphicFrameMkLst>
        </pc:graphicFrameChg>
      </pc:sldChg>
      <pc:sldChg chg="addSp modSp new mod modNotesTx">
        <pc:chgData name="Berrios, Lisa" userId="947a936e-d25a-45d6-8721-6d1ff0c14e1b" providerId="ADAL" clId="{801C4BDC-BC01-431A-BD38-39023BBE4A6F}" dt="2021-12-08T18:03:34.643" v="11904" actId="1076"/>
        <pc:sldMkLst>
          <pc:docMk/>
          <pc:sldMk cId="1142586240" sldId="267"/>
        </pc:sldMkLst>
        <pc:spChg chg="mod">
          <ac:chgData name="Berrios, Lisa" userId="947a936e-d25a-45d6-8721-6d1ff0c14e1b" providerId="ADAL" clId="{801C4BDC-BC01-431A-BD38-39023BBE4A6F}" dt="2021-12-08T16:17:55.403" v="8965"/>
          <ac:spMkLst>
            <pc:docMk/>
            <pc:sldMk cId="1142586240" sldId="267"/>
            <ac:spMk id="2" creationId="{33668BEE-E43E-40FD-9F50-06AEFAF6F3A5}"/>
          </ac:spMkLst>
        </pc:spChg>
        <pc:spChg chg="mod">
          <ac:chgData name="Berrios, Lisa" userId="947a936e-d25a-45d6-8721-6d1ff0c14e1b" providerId="ADAL" clId="{801C4BDC-BC01-431A-BD38-39023BBE4A6F}" dt="2021-12-08T18:00:54.831" v="11892"/>
          <ac:spMkLst>
            <pc:docMk/>
            <pc:sldMk cId="1142586240" sldId="267"/>
            <ac:spMk id="3" creationId="{3D04F22F-4AB5-4D08-AC47-0B83915F6D56}"/>
          </ac:spMkLst>
        </pc:spChg>
        <pc:spChg chg="add mod">
          <ac:chgData name="Berrios, Lisa" userId="947a936e-d25a-45d6-8721-6d1ff0c14e1b" providerId="ADAL" clId="{801C4BDC-BC01-431A-BD38-39023BBE4A6F}" dt="2021-12-08T18:03:34.643" v="11904" actId="1076"/>
          <ac:spMkLst>
            <pc:docMk/>
            <pc:sldMk cId="1142586240" sldId="267"/>
            <ac:spMk id="4" creationId="{A3FF334A-B39C-49E0-856A-4B4C1ECA6322}"/>
          </ac:spMkLst>
        </pc:spChg>
      </pc:sldChg>
      <pc:sldChg chg="modSp add del mod modNotesTx">
        <pc:chgData name="Berrios, Lisa" userId="947a936e-d25a-45d6-8721-6d1ff0c14e1b" providerId="ADAL" clId="{801C4BDC-BC01-431A-BD38-39023BBE4A6F}" dt="2021-12-08T13:10:26.879" v="8335" actId="2696"/>
        <pc:sldMkLst>
          <pc:docMk/>
          <pc:sldMk cId="2221662690" sldId="267"/>
        </pc:sldMkLst>
        <pc:spChg chg="mod">
          <ac:chgData name="Berrios, Lisa" userId="947a936e-d25a-45d6-8721-6d1ff0c14e1b" providerId="ADAL" clId="{801C4BDC-BC01-431A-BD38-39023BBE4A6F}" dt="2021-12-08T13:04:45.979" v="8130" actId="20577"/>
          <ac:spMkLst>
            <pc:docMk/>
            <pc:sldMk cId="2221662690" sldId="267"/>
            <ac:spMk id="3" creationId="{B4E7BC6F-22F2-4E8A-80CF-22F17CF56710}"/>
          </ac:spMkLst>
        </pc:spChg>
      </pc:sldChg>
      <pc:sldChg chg="modSp new del mod">
        <pc:chgData name="Berrios, Lisa" userId="947a936e-d25a-45d6-8721-6d1ff0c14e1b" providerId="ADAL" clId="{801C4BDC-BC01-431A-BD38-39023BBE4A6F}" dt="2021-12-08T12:56:44.628" v="7627" actId="47"/>
        <pc:sldMkLst>
          <pc:docMk/>
          <pc:sldMk cId="3949611790" sldId="267"/>
        </pc:sldMkLst>
        <pc:spChg chg="mod">
          <ac:chgData name="Berrios, Lisa" userId="947a936e-d25a-45d6-8721-6d1ff0c14e1b" providerId="ADAL" clId="{801C4BDC-BC01-431A-BD38-39023BBE4A6F}" dt="2021-12-08T12:53:07.625" v="7362" actId="20577"/>
          <ac:spMkLst>
            <pc:docMk/>
            <pc:sldMk cId="3949611790" sldId="267"/>
            <ac:spMk id="2" creationId="{95B6F563-2DA1-4BF7-9808-F1ECC6C91EE8}"/>
          </ac:spMkLst>
        </pc:spChg>
        <pc:spChg chg="mod">
          <ac:chgData name="Berrios, Lisa" userId="947a936e-d25a-45d6-8721-6d1ff0c14e1b" providerId="ADAL" clId="{801C4BDC-BC01-431A-BD38-39023BBE4A6F}" dt="2021-12-08T12:53:53.989" v="7466" actId="20577"/>
          <ac:spMkLst>
            <pc:docMk/>
            <pc:sldMk cId="3949611790" sldId="267"/>
            <ac:spMk id="3" creationId="{B29760BC-B5B1-443F-B59B-D4ECA559CD86}"/>
          </ac:spMkLst>
        </pc:spChg>
      </pc:sldChg>
      <pc:sldChg chg="addSp delSp modSp new mod modClrScheme chgLayout modNotesTx">
        <pc:chgData name="Berrios, Lisa" userId="947a936e-d25a-45d6-8721-6d1ff0c14e1b" providerId="ADAL" clId="{801C4BDC-BC01-431A-BD38-39023BBE4A6F}" dt="2021-12-08T19:16:52.230" v="12715"/>
        <pc:sldMkLst>
          <pc:docMk/>
          <pc:sldMk cId="980700807" sldId="268"/>
        </pc:sldMkLst>
        <pc:spChg chg="mod ord">
          <ac:chgData name="Berrios, Lisa" userId="947a936e-d25a-45d6-8721-6d1ff0c14e1b" providerId="ADAL" clId="{801C4BDC-BC01-431A-BD38-39023BBE4A6F}" dt="2021-12-08T16:26:19.995" v="9161" actId="1076"/>
          <ac:spMkLst>
            <pc:docMk/>
            <pc:sldMk cId="980700807" sldId="268"/>
            <ac:spMk id="2" creationId="{8EC6D3C6-13E8-4FFA-970D-B94309A32E2B}"/>
          </ac:spMkLst>
        </pc:spChg>
        <pc:spChg chg="del mod ord">
          <ac:chgData name="Berrios, Lisa" userId="947a936e-d25a-45d6-8721-6d1ff0c14e1b" providerId="ADAL" clId="{801C4BDC-BC01-431A-BD38-39023BBE4A6F}" dt="2021-12-08T16:27:29.703" v="9170" actId="12084"/>
          <ac:spMkLst>
            <pc:docMk/>
            <pc:sldMk cId="980700807" sldId="268"/>
            <ac:spMk id="3" creationId="{13881D4E-D2F0-4829-9B0C-D01678885F14}"/>
          </ac:spMkLst>
        </pc:spChg>
        <pc:spChg chg="add mod ord">
          <ac:chgData name="Berrios, Lisa" userId="947a936e-d25a-45d6-8721-6d1ff0c14e1b" providerId="ADAL" clId="{801C4BDC-BC01-431A-BD38-39023BBE4A6F}" dt="2021-12-08T16:26:51.206" v="9169" actId="20577"/>
          <ac:spMkLst>
            <pc:docMk/>
            <pc:sldMk cId="980700807" sldId="268"/>
            <ac:spMk id="4" creationId="{23A0D2AA-5C1F-4B72-BF01-97A2E252608E}"/>
          </ac:spMkLst>
        </pc:spChg>
        <pc:spChg chg="add mod">
          <ac:chgData name="Berrios, Lisa" userId="947a936e-d25a-45d6-8721-6d1ff0c14e1b" providerId="ADAL" clId="{801C4BDC-BC01-431A-BD38-39023BBE4A6F}" dt="2021-12-08T17:22:46.836" v="9802" actId="208"/>
          <ac:spMkLst>
            <pc:docMk/>
            <pc:sldMk cId="980700807" sldId="268"/>
            <ac:spMk id="7" creationId="{C2C01EFF-8EDD-46AC-AE94-C91D22C440D9}"/>
          </ac:spMkLst>
        </pc:spChg>
        <pc:graphicFrameChg chg="add mod">
          <ac:chgData name="Berrios, Lisa" userId="947a936e-d25a-45d6-8721-6d1ff0c14e1b" providerId="ADAL" clId="{801C4BDC-BC01-431A-BD38-39023BBE4A6F}" dt="2021-12-08T16:30:24.751" v="9193" actId="1076"/>
          <ac:graphicFrameMkLst>
            <pc:docMk/>
            <pc:sldMk cId="980700807" sldId="268"/>
            <ac:graphicFrameMk id="5" creationId="{4E1FE421-2BA5-4E2F-899E-FB0E78ED5045}"/>
          </ac:graphicFrameMkLst>
        </pc:graphicFrameChg>
        <pc:graphicFrameChg chg="add mod">
          <ac:chgData name="Berrios, Lisa" userId="947a936e-d25a-45d6-8721-6d1ff0c14e1b" providerId="ADAL" clId="{801C4BDC-BC01-431A-BD38-39023BBE4A6F}" dt="2021-12-08T17:22:00.061" v="9797" actId="1076"/>
          <ac:graphicFrameMkLst>
            <pc:docMk/>
            <pc:sldMk cId="980700807" sldId="268"/>
            <ac:graphicFrameMk id="6" creationId="{CA377EA0-2BCD-45CE-98C3-F44AF2A8173A}"/>
          </ac:graphicFrameMkLst>
        </pc:graphicFrameChg>
      </pc:sldChg>
      <pc:sldChg chg="addSp delSp modSp new del mod">
        <pc:chgData name="Berrios, Lisa" userId="947a936e-d25a-45d6-8721-6d1ff0c14e1b" providerId="ADAL" clId="{801C4BDC-BC01-431A-BD38-39023BBE4A6F}" dt="2021-12-08T17:13:25.370" v="9634" actId="47"/>
        <pc:sldMkLst>
          <pc:docMk/>
          <pc:sldMk cId="509530127" sldId="269"/>
        </pc:sldMkLst>
        <pc:spChg chg="del">
          <ac:chgData name="Berrios, Lisa" userId="947a936e-d25a-45d6-8721-6d1ff0c14e1b" providerId="ADAL" clId="{801C4BDC-BC01-431A-BD38-39023BBE4A6F}" dt="2021-12-08T17:09:28.478" v="9537" actId="478"/>
          <ac:spMkLst>
            <pc:docMk/>
            <pc:sldMk cId="509530127" sldId="269"/>
            <ac:spMk id="2" creationId="{CC05C00E-8F50-40E5-819E-322AC928703C}"/>
          </ac:spMkLst>
        </pc:spChg>
        <pc:spChg chg="del">
          <ac:chgData name="Berrios, Lisa" userId="947a936e-d25a-45d6-8721-6d1ff0c14e1b" providerId="ADAL" clId="{801C4BDC-BC01-431A-BD38-39023BBE4A6F}" dt="2021-12-08T16:32:12.638" v="9243" actId="1032"/>
          <ac:spMkLst>
            <pc:docMk/>
            <pc:sldMk cId="509530127" sldId="269"/>
            <ac:spMk id="3" creationId="{CBA4305A-3EC6-48EE-BC43-D87F8D97E4F7}"/>
          </ac:spMkLst>
        </pc:spChg>
        <pc:graphicFrameChg chg="add mod modGraphic">
          <ac:chgData name="Berrios, Lisa" userId="947a936e-d25a-45d6-8721-6d1ff0c14e1b" providerId="ADAL" clId="{801C4BDC-BC01-431A-BD38-39023BBE4A6F}" dt="2021-12-08T17:12:19.005" v="9565" actId="255"/>
          <ac:graphicFrameMkLst>
            <pc:docMk/>
            <pc:sldMk cId="509530127" sldId="269"/>
            <ac:graphicFrameMk id="4" creationId="{11691208-09D8-4BF0-B042-8E24743DCC52}"/>
          </ac:graphicFrameMkLst>
        </pc:graphicFrameChg>
      </pc:sldChg>
    </pc:docChg>
  </pc:docChgLst>
  <pc:docChgLst>
    <pc:chgData name="Wilson, Erika" userId="9c7fe94d-514a-4916-85d2-c4fa35f483a8" providerId="ADAL" clId="{CDA31797-E2B6-4BA1-90C3-7FA8D394BA94}"/>
    <pc:docChg chg="custSel modSld">
      <pc:chgData name="Wilson, Erika" userId="9c7fe94d-514a-4916-85d2-c4fa35f483a8" providerId="ADAL" clId="{CDA31797-E2B6-4BA1-90C3-7FA8D394BA94}" dt="2021-12-07T19:17:36.553" v="14" actId="20577"/>
      <pc:docMkLst>
        <pc:docMk/>
      </pc:docMkLst>
      <pc:sldChg chg="addCm modCm">
        <pc:chgData name="Wilson, Erika" userId="9c7fe94d-514a-4916-85d2-c4fa35f483a8" providerId="ADAL" clId="{CDA31797-E2B6-4BA1-90C3-7FA8D394BA94}" dt="2021-12-07T16:57:01.905" v="10" actId="1589"/>
        <pc:sldMkLst>
          <pc:docMk/>
          <pc:sldMk cId="2174170867" sldId="257"/>
        </pc:sldMkLst>
      </pc:sldChg>
      <pc:sldChg chg="modSp mod addCm">
        <pc:chgData name="Wilson, Erika" userId="9c7fe94d-514a-4916-85d2-c4fa35f483a8" providerId="ADAL" clId="{CDA31797-E2B6-4BA1-90C3-7FA8D394BA94}" dt="2021-12-07T19:17:36.553" v="14" actId="20577"/>
        <pc:sldMkLst>
          <pc:docMk/>
          <pc:sldMk cId="294355727" sldId="258"/>
        </pc:sldMkLst>
        <pc:spChg chg="mod">
          <ac:chgData name="Wilson, Erika" userId="9c7fe94d-514a-4916-85d2-c4fa35f483a8" providerId="ADAL" clId="{CDA31797-E2B6-4BA1-90C3-7FA8D394BA94}" dt="2021-12-07T19:17:36.553" v="14" actId="20577"/>
          <ac:spMkLst>
            <pc:docMk/>
            <pc:sldMk cId="294355727" sldId="258"/>
            <ac:spMk id="3" creationId="{A0131E1F-C087-46C5-8209-4B8FC0768A84}"/>
          </ac:spMkLst>
        </pc:spChg>
      </pc:sldChg>
      <pc:sldChg chg="addCm modCm">
        <pc:chgData name="Wilson, Erika" userId="9c7fe94d-514a-4916-85d2-c4fa35f483a8" providerId="ADAL" clId="{CDA31797-E2B6-4BA1-90C3-7FA8D394BA94}" dt="2021-12-07T16:57:37.071" v="12"/>
        <pc:sldMkLst>
          <pc:docMk/>
          <pc:sldMk cId="3162804127" sldId="260"/>
        </pc:sldMkLst>
      </pc:sldChg>
      <pc:sldChg chg="addCm modCm">
        <pc:chgData name="Wilson, Erika" userId="9c7fe94d-514a-4916-85d2-c4fa35f483a8" providerId="ADAL" clId="{CDA31797-E2B6-4BA1-90C3-7FA8D394BA94}" dt="2021-12-07T16:54:00.964" v="7" actId="1589"/>
        <pc:sldMkLst>
          <pc:docMk/>
          <pc:sldMk cId="4248689958" sldId="261"/>
        </pc:sldMkLst>
      </pc:sldChg>
    </pc:docChg>
  </pc:docChgLst>
  <pc:docChgLst>
    <pc:chgData name="Salazar, Viccy" userId="da06d216-3377-40dd-964f-dd64f235570b" providerId="ADAL" clId="{2F5618B7-B638-4ED9-A1E1-87700EDFA1FE}"/>
    <pc:docChg chg="custSel modSld">
      <pc:chgData name="Salazar, Viccy" userId="da06d216-3377-40dd-964f-dd64f235570b" providerId="ADAL" clId="{2F5618B7-B638-4ED9-A1E1-87700EDFA1FE}" dt="2021-12-07T18:25:47.974" v="6"/>
      <pc:docMkLst>
        <pc:docMk/>
      </pc:docMkLst>
      <pc:sldChg chg="addCm modCm">
        <pc:chgData name="Salazar, Viccy" userId="da06d216-3377-40dd-964f-dd64f235570b" providerId="ADAL" clId="{2F5618B7-B638-4ED9-A1E1-87700EDFA1FE}" dt="2021-12-07T18:25:47.974" v="6"/>
        <pc:sldMkLst>
          <pc:docMk/>
          <pc:sldMk cId="2174170867" sldId="257"/>
        </pc:sldMkLst>
      </pc:sldChg>
      <pc:sldChg chg="addCm">
        <pc:chgData name="Salazar, Viccy" userId="da06d216-3377-40dd-964f-dd64f235570b" providerId="ADAL" clId="{2F5618B7-B638-4ED9-A1E1-87700EDFA1FE}" dt="2021-12-07T18:21:02.805" v="0" actId="1589"/>
        <pc:sldMkLst>
          <pc:docMk/>
          <pc:sldMk cId="4248689958" sldId="261"/>
        </pc:sldMkLst>
      </pc:sldChg>
      <pc:sldChg chg="addCm modCm">
        <pc:chgData name="Salazar, Viccy" userId="da06d216-3377-40dd-964f-dd64f235570b" providerId="ADAL" clId="{2F5618B7-B638-4ED9-A1E1-87700EDFA1FE}" dt="2021-12-07T18:23:59.735" v="4"/>
        <pc:sldMkLst>
          <pc:docMk/>
          <pc:sldMk cId="3286786627" sldId="263"/>
        </pc:sldMkLst>
      </pc:sldChg>
      <pc:sldChg chg="addCm modCm">
        <pc:chgData name="Salazar, Viccy" userId="da06d216-3377-40dd-964f-dd64f235570b" providerId="ADAL" clId="{2F5618B7-B638-4ED9-A1E1-87700EDFA1FE}" dt="2021-12-07T18:23:07.415" v="2"/>
        <pc:sldMkLst>
          <pc:docMk/>
          <pc:sldMk cId="3936722810" sldId="26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66B627-0A5C-44E0-AEC2-1397E0CFAC5E}"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F0FDD5E1-B362-42A3-815C-B9DD23365014}">
      <dgm:prSet phldrT="[Text]"/>
      <dgm:spPr/>
      <dgm:t>
        <a:bodyPr/>
        <a:lstStyle/>
        <a:p>
          <a:r>
            <a:rPr lang="en-US"/>
            <a:t>EPA Climate Adaptation Plan</a:t>
          </a:r>
        </a:p>
      </dgm:t>
    </dgm:pt>
    <dgm:pt modelId="{2851D160-950B-494A-8454-C9E11842A264}" type="parTrans" cxnId="{4E8C9872-F094-4792-8F8F-5D202C9298A0}">
      <dgm:prSet/>
      <dgm:spPr/>
      <dgm:t>
        <a:bodyPr/>
        <a:lstStyle/>
        <a:p>
          <a:endParaRPr lang="en-US"/>
        </a:p>
      </dgm:t>
    </dgm:pt>
    <dgm:pt modelId="{FA6B11F5-6AE1-4109-B9F9-28FAE326CA29}" type="sibTrans" cxnId="{4E8C9872-F094-4792-8F8F-5D202C9298A0}">
      <dgm:prSet/>
      <dgm:spPr/>
      <dgm:t>
        <a:bodyPr/>
        <a:lstStyle/>
        <a:p>
          <a:endParaRPr lang="en-US"/>
        </a:p>
      </dgm:t>
    </dgm:pt>
    <dgm:pt modelId="{C851E4E3-B64C-46FA-87A6-3ED0EC0A7E93}">
      <dgm:prSet phldrT="[Text]"/>
      <dgm:spPr/>
      <dgm:t>
        <a:bodyPr/>
        <a:lstStyle/>
        <a:p>
          <a:r>
            <a:rPr lang="en-US"/>
            <a:t>Nine HQ Program Offices</a:t>
          </a:r>
        </a:p>
      </dgm:t>
    </dgm:pt>
    <dgm:pt modelId="{73B8C58F-1521-4238-9DF8-7211C3C8C6E4}" type="parTrans" cxnId="{B09D3A65-F015-465B-88AB-9222A4C363CE}">
      <dgm:prSet/>
      <dgm:spPr/>
      <dgm:t>
        <a:bodyPr/>
        <a:lstStyle/>
        <a:p>
          <a:endParaRPr lang="en-US"/>
        </a:p>
      </dgm:t>
    </dgm:pt>
    <dgm:pt modelId="{4E9A9F2B-3180-47B2-965B-2E3E10AC48B2}" type="sibTrans" cxnId="{B09D3A65-F015-465B-88AB-9222A4C363CE}">
      <dgm:prSet/>
      <dgm:spPr/>
      <dgm:t>
        <a:bodyPr/>
        <a:lstStyle/>
        <a:p>
          <a:endParaRPr lang="en-US"/>
        </a:p>
      </dgm:t>
    </dgm:pt>
    <dgm:pt modelId="{0DA60872-8A2F-477C-A70E-407746CEFCCE}">
      <dgm:prSet phldrT="[Text]"/>
      <dgm:spPr/>
      <dgm:t>
        <a:bodyPr/>
        <a:lstStyle/>
        <a:p>
          <a:r>
            <a:rPr lang="en-US"/>
            <a:t>10 Regional Offices</a:t>
          </a:r>
        </a:p>
      </dgm:t>
    </dgm:pt>
    <dgm:pt modelId="{1F9D515B-A296-4AED-A8C3-9DD34FFAA93E}" type="parTrans" cxnId="{7B0CFB17-B7DC-4589-ABAD-390D550734EB}">
      <dgm:prSet/>
      <dgm:spPr/>
      <dgm:t>
        <a:bodyPr/>
        <a:lstStyle/>
        <a:p>
          <a:endParaRPr lang="en-US"/>
        </a:p>
      </dgm:t>
    </dgm:pt>
    <dgm:pt modelId="{1766B3F6-7BED-42C1-A71B-40B71D186DD6}" type="sibTrans" cxnId="{7B0CFB17-B7DC-4589-ABAD-390D550734EB}">
      <dgm:prSet/>
      <dgm:spPr/>
      <dgm:t>
        <a:bodyPr/>
        <a:lstStyle/>
        <a:p>
          <a:endParaRPr lang="en-US"/>
        </a:p>
      </dgm:t>
    </dgm:pt>
    <dgm:pt modelId="{5C7EBC5F-9F33-4CE4-A697-77625F16A5E9}">
      <dgm:prSet phldrT="[Text]"/>
      <dgm:spPr/>
      <dgm:t>
        <a:bodyPr/>
        <a:lstStyle/>
        <a:p>
          <a:r>
            <a:rPr lang="en-US"/>
            <a:t>Climate Adaptation Implementation Plans</a:t>
          </a:r>
        </a:p>
      </dgm:t>
    </dgm:pt>
    <dgm:pt modelId="{A7F2D7C6-62F8-4B55-9210-9A73744379E8}" type="parTrans" cxnId="{466E406A-FCA2-4AF5-BB7E-7A71300EA793}">
      <dgm:prSet/>
      <dgm:spPr/>
      <dgm:t>
        <a:bodyPr/>
        <a:lstStyle/>
        <a:p>
          <a:endParaRPr lang="en-US"/>
        </a:p>
      </dgm:t>
    </dgm:pt>
    <dgm:pt modelId="{488904AB-06B6-46D1-9812-783E9813D681}" type="sibTrans" cxnId="{466E406A-FCA2-4AF5-BB7E-7A71300EA793}">
      <dgm:prSet/>
      <dgm:spPr/>
      <dgm:t>
        <a:bodyPr/>
        <a:lstStyle/>
        <a:p>
          <a:endParaRPr lang="en-US"/>
        </a:p>
      </dgm:t>
    </dgm:pt>
    <dgm:pt modelId="{F8751AF3-CC71-455C-AE72-A64F162A98BC}" type="pres">
      <dgm:prSet presAssocID="{1466B627-0A5C-44E0-AEC2-1397E0CFAC5E}" presName="hierChild1" presStyleCnt="0">
        <dgm:presLayoutVars>
          <dgm:orgChart val="1"/>
          <dgm:chPref val="1"/>
          <dgm:dir/>
          <dgm:animOne val="branch"/>
          <dgm:animLvl val="lvl"/>
          <dgm:resizeHandles/>
        </dgm:presLayoutVars>
      </dgm:prSet>
      <dgm:spPr/>
    </dgm:pt>
    <dgm:pt modelId="{3B908A07-1B52-4A2A-A89A-964ADEB58550}" type="pres">
      <dgm:prSet presAssocID="{F0FDD5E1-B362-42A3-815C-B9DD23365014}" presName="hierRoot1" presStyleCnt="0">
        <dgm:presLayoutVars>
          <dgm:hierBranch val="init"/>
        </dgm:presLayoutVars>
      </dgm:prSet>
      <dgm:spPr/>
    </dgm:pt>
    <dgm:pt modelId="{74932FF6-D451-4256-83D1-6E03CACF7CBC}" type="pres">
      <dgm:prSet presAssocID="{F0FDD5E1-B362-42A3-815C-B9DD23365014}" presName="rootComposite1" presStyleCnt="0"/>
      <dgm:spPr/>
    </dgm:pt>
    <dgm:pt modelId="{D0B2A410-05BB-4D58-9C17-AA7CBED40592}" type="pres">
      <dgm:prSet presAssocID="{F0FDD5E1-B362-42A3-815C-B9DD23365014}" presName="rootText1" presStyleLbl="node0" presStyleIdx="0" presStyleCnt="1">
        <dgm:presLayoutVars>
          <dgm:chPref val="3"/>
        </dgm:presLayoutVars>
      </dgm:prSet>
      <dgm:spPr/>
    </dgm:pt>
    <dgm:pt modelId="{C518FC59-44B4-473D-8C4E-17C3AD31C7F6}" type="pres">
      <dgm:prSet presAssocID="{F0FDD5E1-B362-42A3-815C-B9DD23365014}" presName="rootConnector1" presStyleLbl="node1" presStyleIdx="0" presStyleCnt="0"/>
      <dgm:spPr/>
    </dgm:pt>
    <dgm:pt modelId="{103ADD12-6B3E-4B83-A727-920AFCB41651}" type="pres">
      <dgm:prSet presAssocID="{F0FDD5E1-B362-42A3-815C-B9DD23365014}" presName="hierChild2" presStyleCnt="0"/>
      <dgm:spPr/>
    </dgm:pt>
    <dgm:pt modelId="{09069344-2B62-4BC4-841F-1EAE86C815E7}" type="pres">
      <dgm:prSet presAssocID="{A7F2D7C6-62F8-4B55-9210-9A73744379E8}" presName="Name64" presStyleLbl="parChTrans1D2" presStyleIdx="0" presStyleCnt="1"/>
      <dgm:spPr/>
    </dgm:pt>
    <dgm:pt modelId="{5582102F-0E8E-4BB8-A878-A3315288B774}" type="pres">
      <dgm:prSet presAssocID="{5C7EBC5F-9F33-4CE4-A697-77625F16A5E9}" presName="hierRoot2" presStyleCnt="0">
        <dgm:presLayoutVars>
          <dgm:hierBranch val="init"/>
        </dgm:presLayoutVars>
      </dgm:prSet>
      <dgm:spPr/>
    </dgm:pt>
    <dgm:pt modelId="{16D81FDD-BD76-4C9F-B209-F2FF108FC07A}" type="pres">
      <dgm:prSet presAssocID="{5C7EBC5F-9F33-4CE4-A697-77625F16A5E9}" presName="rootComposite" presStyleCnt="0"/>
      <dgm:spPr/>
    </dgm:pt>
    <dgm:pt modelId="{F38C8793-F1FB-4A6D-913B-C35F6EFE0D7E}" type="pres">
      <dgm:prSet presAssocID="{5C7EBC5F-9F33-4CE4-A697-77625F16A5E9}" presName="rootText" presStyleLbl="node2" presStyleIdx="0" presStyleCnt="1">
        <dgm:presLayoutVars>
          <dgm:chPref val="3"/>
        </dgm:presLayoutVars>
      </dgm:prSet>
      <dgm:spPr/>
    </dgm:pt>
    <dgm:pt modelId="{017D113B-80AD-4F98-941A-797D8809B066}" type="pres">
      <dgm:prSet presAssocID="{5C7EBC5F-9F33-4CE4-A697-77625F16A5E9}" presName="rootConnector" presStyleLbl="node2" presStyleIdx="0" presStyleCnt="1"/>
      <dgm:spPr/>
    </dgm:pt>
    <dgm:pt modelId="{8214E76F-F54C-47ED-91B1-2D4835348D21}" type="pres">
      <dgm:prSet presAssocID="{5C7EBC5F-9F33-4CE4-A697-77625F16A5E9}" presName="hierChild4" presStyleCnt="0"/>
      <dgm:spPr/>
    </dgm:pt>
    <dgm:pt modelId="{BBB25F20-2088-4839-8C69-F737AC59B55D}" type="pres">
      <dgm:prSet presAssocID="{73B8C58F-1521-4238-9DF8-7211C3C8C6E4}" presName="Name64" presStyleLbl="parChTrans1D3" presStyleIdx="0" presStyleCnt="2"/>
      <dgm:spPr/>
    </dgm:pt>
    <dgm:pt modelId="{1D94848C-799D-46A3-9AD4-D72E739CAB6B}" type="pres">
      <dgm:prSet presAssocID="{C851E4E3-B64C-46FA-87A6-3ED0EC0A7E93}" presName="hierRoot2" presStyleCnt="0">
        <dgm:presLayoutVars>
          <dgm:hierBranch val="init"/>
        </dgm:presLayoutVars>
      </dgm:prSet>
      <dgm:spPr/>
    </dgm:pt>
    <dgm:pt modelId="{F6DF5629-B320-4D5F-AE38-92C40EEFE4E3}" type="pres">
      <dgm:prSet presAssocID="{C851E4E3-B64C-46FA-87A6-3ED0EC0A7E93}" presName="rootComposite" presStyleCnt="0"/>
      <dgm:spPr/>
    </dgm:pt>
    <dgm:pt modelId="{C5F5F072-8500-452A-ADEE-3206E1E80721}" type="pres">
      <dgm:prSet presAssocID="{C851E4E3-B64C-46FA-87A6-3ED0EC0A7E93}" presName="rootText" presStyleLbl="node3" presStyleIdx="0" presStyleCnt="2">
        <dgm:presLayoutVars>
          <dgm:chPref val="3"/>
        </dgm:presLayoutVars>
      </dgm:prSet>
      <dgm:spPr/>
    </dgm:pt>
    <dgm:pt modelId="{805E4473-9670-46C8-9DDA-CB96AAE2C7F2}" type="pres">
      <dgm:prSet presAssocID="{C851E4E3-B64C-46FA-87A6-3ED0EC0A7E93}" presName="rootConnector" presStyleLbl="node3" presStyleIdx="0" presStyleCnt="2"/>
      <dgm:spPr/>
    </dgm:pt>
    <dgm:pt modelId="{1E0F961C-B6F3-40B0-A25F-2603315AFDE9}" type="pres">
      <dgm:prSet presAssocID="{C851E4E3-B64C-46FA-87A6-3ED0EC0A7E93}" presName="hierChild4" presStyleCnt="0"/>
      <dgm:spPr/>
    </dgm:pt>
    <dgm:pt modelId="{019BF567-36B3-4742-B88A-2BEF5F4D939A}" type="pres">
      <dgm:prSet presAssocID="{C851E4E3-B64C-46FA-87A6-3ED0EC0A7E93}" presName="hierChild5" presStyleCnt="0"/>
      <dgm:spPr/>
    </dgm:pt>
    <dgm:pt modelId="{D83EFA43-B2C5-4807-8A5A-048B221F15BA}" type="pres">
      <dgm:prSet presAssocID="{1F9D515B-A296-4AED-A8C3-9DD34FFAA93E}" presName="Name64" presStyleLbl="parChTrans1D3" presStyleIdx="1" presStyleCnt="2"/>
      <dgm:spPr/>
    </dgm:pt>
    <dgm:pt modelId="{96778717-0A2F-41D4-B177-7B9C7D84154D}" type="pres">
      <dgm:prSet presAssocID="{0DA60872-8A2F-477C-A70E-407746CEFCCE}" presName="hierRoot2" presStyleCnt="0">
        <dgm:presLayoutVars>
          <dgm:hierBranch val="init"/>
        </dgm:presLayoutVars>
      </dgm:prSet>
      <dgm:spPr/>
    </dgm:pt>
    <dgm:pt modelId="{06AA8D6C-96DF-4BF3-B2AF-5B971C102EED}" type="pres">
      <dgm:prSet presAssocID="{0DA60872-8A2F-477C-A70E-407746CEFCCE}" presName="rootComposite" presStyleCnt="0"/>
      <dgm:spPr/>
    </dgm:pt>
    <dgm:pt modelId="{A0740544-E347-4758-B433-135C0BEE254B}" type="pres">
      <dgm:prSet presAssocID="{0DA60872-8A2F-477C-A70E-407746CEFCCE}" presName="rootText" presStyleLbl="node3" presStyleIdx="1" presStyleCnt="2">
        <dgm:presLayoutVars>
          <dgm:chPref val="3"/>
        </dgm:presLayoutVars>
      </dgm:prSet>
      <dgm:spPr/>
    </dgm:pt>
    <dgm:pt modelId="{F5D8F82A-4819-4CE8-BBBA-9F0C244ECFEC}" type="pres">
      <dgm:prSet presAssocID="{0DA60872-8A2F-477C-A70E-407746CEFCCE}" presName="rootConnector" presStyleLbl="node3" presStyleIdx="1" presStyleCnt="2"/>
      <dgm:spPr/>
    </dgm:pt>
    <dgm:pt modelId="{16752A47-5211-4123-8027-E1C14E57E23B}" type="pres">
      <dgm:prSet presAssocID="{0DA60872-8A2F-477C-A70E-407746CEFCCE}" presName="hierChild4" presStyleCnt="0"/>
      <dgm:spPr/>
    </dgm:pt>
    <dgm:pt modelId="{4606AB58-4F2B-4BB2-A956-B2441298F4CF}" type="pres">
      <dgm:prSet presAssocID="{0DA60872-8A2F-477C-A70E-407746CEFCCE}" presName="hierChild5" presStyleCnt="0"/>
      <dgm:spPr/>
    </dgm:pt>
    <dgm:pt modelId="{C2158BE9-2CDC-42CA-87D3-CABEC1ABCA1F}" type="pres">
      <dgm:prSet presAssocID="{5C7EBC5F-9F33-4CE4-A697-77625F16A5E9}" presName="hierChild5" presStyleCnt="0"/>
      <dgm:spPr/>
    </dgm:pt>
    <dgm:pt modelId="{830E5745-C109-4743-BE3F-569533E64E27}" type="pres">
      <dgm:prSet presAssocID="{F0FDD5E1-B362-42A3-815C-B9DD23365014}" presName="hierChild3" presStyleCnt="0"/>
      <dgm:spPr/>
    </dgm:pt>
  </dgm:ptLst>
  <dgm:cxnLst>
    <dgm:cxn modelId="{94313B10-E151-4456-B2B4-7DC9D5038CAB}" type="presOf" srcId="{C851E4E3-B64C-46FA-87A6-3ED0EC0A7E93}" destId="{C5F5F072-8500-452A-ADEE-3206E1E80721}" srcOrd="0" destOrd="0" presId="urn:microsoft.com/office/officeart/2009/3/layout/HorizontalOrganizationChart"/>
    <dgm:cxn modelId="{70B42D16-4E9C-4B49-A06E-630CB0355F1D}" type="presOf" srcId="{1F9D515B-A296-4AED-A8C3-9DD34FFAA93E}" destId="{D83EFA43-B2C5-4807-8A5A-048B221F15BA}" srcOrd="0" destOrd="0" presId="urn:microsoft.com/office/officeart/2009/3/layout/HorizontalOrganizationChart"/>
    <dgm:cxn modelId="{7B0CFB17-B7DC-4589-ABAD-390D550734EB}" srcId="{5C7EBC5F-9F33-4CE4-A697-77625F16A5E9}" destId="{0DA60872-8A2F-477C-A70E-407746CEFCCE}" srcOrd="1" destOrd="0" parTransId="{1F9D515B-A296-4AED-A8C3-9DD34FFAA93E}" sibTransId="{1766B3F6-7BED-42C1-A71B-40B71D186DD6}"/>
    <dgm:cxn modelId="{71C74236-E689-457E-8A26-89BAA4FF5BE9}" type="presOf" srcId="{1466B627-0A5C-44E0-AEC2-1397E0CFAC5E}" destId="{F8751AF3-CC71-455C-AE72-A64F162A98BC}" srcOrd="0" destOrd="0" presId="urn:microsoft.com/office/officeart/2009/3/layout/HorizontalOrganizationChart"/>
    <dgm:cxn modelId="{8626F23C-F51B-4C3D-9A13-5BE12CF3F7DB}" type="presOf" srcId="{5C7EBC5F-9F33-4CE4-A697-77625F16A5E9}" destId="{F38C8793-F1FB-4A6D-913B-C35F6EFE0D7E}" srcOrd="0" destOrd="0" presId="urn:microsoft.com/office/officeart/2009/3/layout/HorizontalOrganizationChart"/>
    <dgm:cxn modelId="{4106C05D-65FC-4482-95FD-121E8F9A3C89}" type="presOf" srcId="{73B8C58F-1521-4238-9DF8-7211C3C8C6E4}" destId="{BBB25F20-2088-4839-8C69-F737AC59B55D}" srcOrd="0" destOrd="0" presId="urn:microsoft.com/office/officeart/2009/3/layout/HorizontalOrganizationChart"/>
    <dgm:cxn modelId="{B09D3A65-F015-465B-88AB-9222A4C363CE}" srcId="{5C7EBC5F-9F33-4CE4-A697-77625F16A5E9}" destId="{C851E4E3-B64C-46FA-87A6-3ED0EC0A7E93}" srcOrd="0" destOrd="0" parTransId="{73B8C58F-1521-4238-9DF8-7211C3C8C6E4}" sibTransId="{4E9A9F2B-3180-47B2-965B-2E3E10AC48B2}"/>
    <dgm:cxn modelId="{466E406A-FCA2-4AF5-BB7E-7A71300EA793}" srcId="{F0FDD5E1-B362-42A3-815C-B9DD23365014}" destId="{5C7EBC5F-9F33-4CE4-A697-77625F16A5E9}" srcOrd="0" destOrd="0" parTransId="{A7F2D7C6-62F8-4B55-9210-9A73744379E8}" sibTransId="{488904AB-06B6-46D1-9812-783E9813D681}"/>
    <dgm:cxn modelId="{4E8C9872-F094-4792-8F8F-5D202C9298A0}" srcId="{1466B627-0A5C-44E0-AEC2-1397E0CFAC5E}" destId="{F0FDD5E1-B362-42A3-815C-B9DD23365014}" srcOrd="0" destOrd="0" parTransId="{2851D160-950B-494A-8454-C9E11842A264}" sibTransId="{FA6B11F5-6AE1-4109-B9F9-28FAE326CA29}"/>
    <dgm:cxn modelId="{D79E6376-B547-4875-8E39-C1746F61898C}" type="presOf" srcId="{F0FDD5E1-B362-42A3-815C-B9DD23365014}" destId="{D0B2A410-05BB-4D58-9C17-AA7CBED40592}" srcOrd="0" destOrd="0" presId="urn:microsoft.com/office/officeart/2009/3/layout/HorizontalOrganizationChart"/>
    <dgm:cxn modelId="{43BA927B-4F94-470C-9ACD-5DEB3DAC556D}" type="presOf" srcId="{A7F2D7C6-62F8-4B55-9210-9A73744379E8}" destId="{09069344-2B62-4BC4-841F-1EAE86C815E7}" srcOrd="0" destOrd="0" presId="urn:microsoft.com/office/officeart/2009/3/layout/HorizontalOrganizationChart"/>
    <dgm:cxn modelId="{84731382-8555-40E4-86EC-1FF283614E82}" type="presOf" srcId="{C851E4E3-B64C-46FA-87A6-3ED0EC0A7E93}" destId="{805E4473-9670-46C8-9DDA-CB96AAE2C7F2}" srcOrd="1" destOrd="0" presId="urn:microsoft.com/office/officeart/2009/3/layout/HorizontalOrganizationChart"/>
    <dgm:cxn modelId="{66BC0483-224F-4682-BC67-723A32BC6918}" type="presOf" srcId="{0DA60872-8A2F-477C-A70E-407746CEFCCE}" destId="{F5D8F82A-4819-4CE8-BBBA-9F0C244ECFEC}" srcOrd="1" destOrd="0" presId="urn:microsoft.com/office/officeart/2009/3/layout/HorizontalOrganizationChart"/>
    <dgm:cxn modelId="{C8140895-62EB-4BFC-BBDD-0FDFEAB4E39D}" type="presOf" srcId="{5C7EBC5F-9F33-4CE4-A697-77625F16A5E9}" destId="{017D113B-80AD-4F98-941A-797D8809B066}" srcOrd="1" destOrd="0" presId="urn:microsoft.com/office/officeart/2009/3/layout/HorizontalOrganizationChart"/>
    <dgm:cxn modelId="{73D1E4AF-06A7-4180-88D8-AEC48C512777}" type="presOf" srcId="{F0FDD5E1-B362-42A3-815C-B9DD23365014}" destId="{C518FC59-44B4-473D-8C4E-17C3AD31C7F6}" srcOrd="1" destOrd="0" presId="urn:microsoft.com/office/officeart/2009/3/layout/HorizontalOrganizationChart"/>
    <dgm:cxn modelId="{8B17E9BE-5AF7-4D7B-9A65-B7F24DCBAC78}" type="presOf" srcId="{0DA60872-8A2F-477C-A70E-407746CEFCCE}" destId="{A0740544-E347-4758-B433-135C0BEE254B}" srcOrd="0" destOrd="0" presId="urn:microsoft.com/office/officeart/2009/3/layout/HorizontalOrganizationChart"/>
    <dgm:cxn modelId="{AF1BCFB8-13B0-4161-91DD-38FEAED28A75}" type="presParOf" srcId="{F8751AF3-CC71-455C-AE72-A64F162A98BC}" destId="{3B908A07-1B52-4A2A-A89A-964ADEB58550}" srcOrd="0" destOrd="0" presId="urn:microsoft.com/office/officeart/2009/3/layout/HorizontalOrganizationChart"/>
    <dgm:cxn modelId="{F5C23485-D2D9-4C19-873E-DE6B661DAF20}" type="presParOf" srcId="{3B908A07-1B52-4A2A-A89A-964ADEB58550}" destId="{74932FF6-D451-4256-83D1-6E03CACF7CBC}" srcOrd="0" destOrd="0" presId="urn:microsoft.com/office/officeart/2009/3/layout/HorizontalOrganizationChart"/>
    <dgm:cxn modelId="{9BF9EBCC-B4EC-4DB2-B37F-4E6DF9C2E911}" type="presParOf" srcId="{74932FF6-D451-4256-83D1-6E03CACF7CBC}" destId="{D0B2A410-05BB-4D58-9C17-AA7CBED40592}" srcOrd="0" destOrd="0" presId="urn:microsoft.com/office/officeart/2009/3/layout/HorizontalOrganizationChart"/>
    <dgm:cxn modelId="{E23AB30E-FA2B-4B82-8F21-C978D9C45EDD}" type="presParOf" srcId="{74932FF6-D451-4256-83D1-6E03CACF7CBC}" destId="{C518FC59-44B4-473D-8C4E-17C3AD31C7F6}" srcOrd="1" destOrd="0" presId="urn:microsoft.com/office/officeart/2009/3/layout/HorizontalOrganizationChart"/>
    <dgm:cxn modelId="{D8CB9FE9-C7FA-4930-B8BE-9E6491BABFD7}" type="presParOf" srcId="{3B908A07-1B52-4A2A-A89A-964ADEB58550}" destId="{103ADD12-6B3E-4B83-A727-920AFCB41651}" srcOrd="1" destOrd="0" presId="urn:microsoft.com/office/officeart/2009/3/layout/HorizontalOrganizationChart"/>
    <dgm:cxn modelId="{230A0334-750F-4AD9-A012-977FADE92273}" type="presParOf" srcId="{103ADD12-6B3E-4B83-A727-920AFCB41651}" destId="{09069344-2B62-4BC4-841F-1EAE86C815E7}" srcOrd="0" destOrd="0" presId="urn:microsoft.com/office/officeart/2009/3/layout/HorizontalOrganizationChart"/>
    <dgm:cxn modelId="{AE18CF70-A68D-4E8F-8174-D769CE379A25}" type="presParOf" srcId="{103ADD12-6B3E-4B83-A727-920AFCB41651}" destId="{5582102F-0E8E-4BB8-A878-A3315288B774}" srcOrd="1" destOrd="0" presId="urn:microsoft.com/office/officeart/2009/3/layout/HorizontalOrganizationChart"/>
    <dgm:cxn modelId="{047192B9-D362-474B-95BA-8876217CDD60}" type="presParOf" srcId="{5582102F-0E8E-4BB8-A878-A3315288B774}" destId="{16D81FDD-BD76-4C9F-B209-F2FF108FC07A}" srcOrd="0" destOrd="0" presId="urn:microsoft.com/office/officeart/2009/3/layout/HorizontalOrganizationChart"/>
    <dgm:cxn modelId="{A8D07F3C-755C-4EE7-9E94-10860D647243}" type="presParOf" srcId="{16D81FDD-BD76-4C9F-B209-F2FF108FC07A}" destId="{F38C8793-F1FB-4A6D-913B-C35F6EFE0D7E}" srcOrd="0" destOrd="0" presId="urn:microsoft.com/office/officeart/2009/3/layout/HorizontalOrganizationChart"/>
    <dgm:cxn modelId="{434CF737-1065-474D-8C0E-7ACCBBCB786D}" type="presParOf" srcId="{16D81FDD-BD76-4C9F-B209-F2FF108FC07A}" destId="{017D113B-80AD-4F98-941A-797D8809B066}" srcOrd="1" destOrd="0" presId="urn:microsoft.com/office/officeart/2009/3/layout/HorizontalOrganizationChart"/>
    <dgm:cxn modelId="{3C95AB90-C727-4207-83E9-C2EDD5E9E3C7}" type="presParOf" srcId="{5582102F-0E8E-4BB8-A878-A3315288B774}" destId="{8214E76F-F54C-47ED-91B1-2D4835348D21}" srcOrd="1" destOrd="0" presId="urn:microsoft.com/office/officeart/2009/3/layout/HorizontalOrganizationChart"/>
    <dgm:cxn modelId="{1DFA2425-8BA2-402D-9D88-6A8B99AF9170}" type="presParOf" srcId="{8214E76F-F54C-47ED-91B1-2D4835348D21}" destId="{BBB25F20-2088-4839-8C69-F737AC59B55D}" srcOrd="0" destOrd="0" presId="urn:microsoft.com/office/officeart/2009/3/layout/HorizontalOrganizationChart"/>
    <dgm:cxn modelId="{559D3917-48B9-4E43-B23F-7DB4CA734381}" type="presParOf" srcId="{8214E76F-F54C-47ED-91B1-2D4835348D21}" destId="{1D94848C-799D-46A3-9AD4-D72E739CAB6B}" srcOrd="1" destOrd="0" presId="urn:microsoft.com/office/officeart/2009/3/layout/HorizontalOrganizationChart"/>
    <dgm:cxn modelId="{4345ADE7-B26E-4127-AE0B-FE4E01CBCB10}" type="presParOf" srcId="{1D94848C-799D-46A3-9AD4-D72E739CAB6B}" destId="{F6DF5629-B320-4D5F-AE38-92C40EEFE4E3}" srcOrd="0" destOrd="0" presId="urn:microsoft.com/office/officeart/2009/3/layout/HorizontalOrganizationChart"/>
    <dgm:cxn modelId="{C345060B-3B66-476F-AE04-A4E13978F138}" type="presParOf" srcId="{F6DF5629-B320-4D5F-AE38-92C40EEFE4E3}" destId="{C5F5F072-8500-452A-ADEE-3206E1E80721}" srcOrd="0" destOrd="0" presId="urn:microsoft.com/office/officeart/2009/3/layout/HorizontalOrganizationChart"/>
    <dgm:cxn modelId="{128649E7-FDB3-4BC1-A94C-93BD5A1EEB98}" type="presParOf" srcId="{F6DF5629-B320-4D5F-AE38-92C40EEFE4E3}" destId="{805E4473-9670-46C8-9DDA-CB96AAE2C7F2}" srcOrd="1" destOrd="0" presId="urn:microsoft.com/office/officeart/2009/3/layout/HorizontalOrganizationChart"/>
    <dgm:cxn modelId="{D22CDC20-14A5-4B92-8B81-A3F17051217E}" type="presParOf" srcId="{1D94848C-799D-46A3-9AD4-D72E739CAB6B}" destId="{1E0F961C-B6F3-40B0-A25F-2603315AFDE9}" srcOrd="1" destOrd="0" presId="urn:microsoft.com/office/officeart/2009/3/layout/HorizontalOrganizationChart"/>
    <dgm:cxn modelId="{9882A1D1-0F12-4C82-A543-19D3941CA29A}" type="presParOf" srcId="{1D94848C-799D-46A3-9AD4-D72E739CAB6B}" destId="{019BF567-36B3-4742-B88A-2BEF5F4D939A}" srcOrd="2" destOrd="0" presId="urn:microsoft.com/office/officeart/2009/3/layout/HorizontalOrganizationChart"/>
    <dgm:cxn modelId="{A4D08012-47C3-4CDE-B462-9EB7C2B217FC}" type="presParOf" srcId="{8214E76F-F54C-47ED-91B1-2D4835348D21}" destId="{D83EFA43-B2C5-4807-8A5A-048B221F15BA}" srcOrd="2" destOrd="0" presId="urn:microsoft.com/office/officeart/2009/3/layout/HorizontalOrganizationChart"/>
    <dgm:cxn modelId="{E52E1DFF-9CF7-4291-8E5B-832DC29526A9}" type="presParOf" srcId="{8214E76F-F54C-47ED-91B1-2D4835348D21}" destId="{96778717-0A2F-41D4-B177-7B9C7D84154D}" srcOrd="3" destOrd="0" presId="urn:microsoft.com/office/officeart/2009/3/layout/HorizontalOrganizationChart"/>
    <dgm:cxn modelId="{43516286-30E1-40E2-90A2-468540BC672F}" type="presParOf" srcId="{96778717-0A2F-41D4-B177-7B9C7D84154D}" destId="{06AA8D6C-96DF-4BF3-B2AF-5B971C102EED}" srcOrd="0" destOrd="0" presId="urn:microsoft.com/office/officeart/2009/3/layout/HorizontalOrganizationChart"/>
    <dgm:cxn modelId="{3F4DF61A-B14A-4845-AE09-98E1C073159A}" type="presParOf" srcId="{06AA8D6C-96DF-4BF3-B2AF-5B971C102EED}" destId="{A0740544-E347-4758-B433-135C0BEE254B}" srcOrd="0" destOrd="0" presId="urn:microsoft.com/office/officeart/2009/3/layout/HorizontalOrganizationChart"/>
    <dgm:cxn modelId="{6F04DCBF-BA84-4D6D-AF84-8ABA91F22A88}" type="presParOf" srcId="{06AA8D6C-96DF-4BF3-B2AF-5B971C102EED}" destId="{F5D8F82A-4819-4CE8-BBBA-9F0C244ECFEC}" srcOrd="1" destOrd="0" presId="urn:microsoft.com/office/officeart/2009/3/layout/HorizontalOrganizationChart"/>
    <dgm:cxn modelId="{1458FAE7-8AC9-459D-A324-806903721268}" type="presParOf" srcId="{96778717-0A2F-41D4-B177-7B9C7D84154D}" destId="{16752A47-5211-4123-8027-E1C14E57E23B}" srcOrd="1" destOrd="0" presId="urn:microsoft.com/office/officeart/2009/3/layout/HorizontalOrganizationChart"/>
    <dgm:cxn modelId="{A2D89338-A784-4EED-8977-8087C477C486}" type="presParOf" srcId="{96778717-0A2F-41D4-B177-7B9C7D84154D}" destId="{4606AB58-4F2B-4BB2-A956-B2441298F4CF}" srcOrd="2" destOrd="0" presId="urn:microsoft.com/office/officeart/2009/3/layout/HorizontalOrganizationChart"/>
    <dgm:cxn modelId="{9E35B953-E117-46A7-AE44-B6E593091115}" type="presParOf" srcId="{5582102F-0E8E-4BB8-A878-A3315288B774}" destId="{C2158BE9-2CDC-42CA-87D3-CABEC1ABCA1F}" srcOrd="2" destOrd="0" presId="urn:microsoft.com/office/officeart/2009/3/layout/HorizontalOrganizationChart"/>
    <dgm:cxn modelId="{ED1B4A38-8624-4F13-9F68-65C1AFC11BFE}" type="presParOf" srcId="{3B908A07-1B52-4A2A-A89A-964ADEB58550}" destId="{830E5745-C109-4743-BE3F-569533E64E27}"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6B3CA7-8E83-4F63-A8BF-8053CEB1416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370D8A3-80CC-47C1-BF12-F4880EB4B5C5}">
      <dgm:prSet/>
      <dgm:spPr/>
      <dgm:t>
        <a:bodyPr/>
        <a:lstStyle/>
        <a:p>
          <a:r>
            <a:rPr lang="en-US" b="0" i="0"/>
            <a:t>Integrate climate adaptation into EPA programs, policies, rulemaking processes, and enforcement activities.</a:t>
          </a:r>
          <a:endParaRPr lang="en-US"/>
        </a:p>
      </dgm:t>
    </dgm:pt>
    <dgm:pt modelId="{79B3F8C6-4F97-419A-8007-C245ED102616}" type="parTrans" cxnId="{0BCA7736-B977-4623-8937-05A2F074E377}">
      <dgm:prSet/>
      <dgm:spPr/>
      <dgm:t>
        <a:bodyPr/>
        <a:lstStyle/>
        <a:p>
          <a:endParaRPr lang="en-US"/>
        </a:p>
      </dgm:t>
    </dgm:pt>
    <dgm:pt modelId="{05C30F54-C229-47B9-9A19-BDB3DD58566F}" type="sibTrans" cxnId="{0BCA7736-B977-4623-8937-05A2F074E377}">
      <dgm:prSet/>
      <dgm:spPr/>
      <dgm:t>
        <a:bodyPr/>
        <a:lstStyle/>
        <a:p>
          <a:endParaRPr lang="en-US"/>
        </a:p>
      </dgm:t>
    </dgm:pt>
    <dgm:pt modelId="{68A03C26-BE9D-4D1B-B2D7-CA0083A1A32C}">
      <dgm:prSet custT="1"/>
      <dgm:spPr/>
      <dgm:t>
        <a:bodyPr/>
        <a:lstStyle/>
        <a:p>
          <a:r>
            <a:rPr lang="en-US" sz="2000" b="0" i="0"/>
            <a:t>Consult and partner with Tribes, states, territories, local governments, environmental justice organizations, community groups, businesses, and other federal agencies to strengthen adaptive capacity and increase the resilience of the nation, with a particular focus on advancing environmental justice.</a:t>
          </a:r>
          <a:endParaRPr lang="en-US" sz="2000"/>
        </a:p>
      </dgm:t>
    </dgm:pt>
    <dgm:pt modelId="{E2930A91-94AB-4262-A8C3-E0BB3A4F8B18}" type="parTrans" cxnId="{72140DEE-1BEA-4ED5-B661-528BAA953F23}">
      <dgm:prSet/>
      <dgm:spPr/>
      <dgm:t>
        <a:bodyPr/>
        <a:lstStyle/>
        <a:p>
          <a:endParaRPr lang="en-US"/>
        </a:p>
      </dgm:t>
    </dgm:pt>
    <dgm:pt modelId="{F0C74009-8459-41C5-872C-A392C5C1EBC5}" type="sibTrans" cxnId="{72140DEE-1BEA-4ED5-B661-528BAA953F23}">
      <dgm:prSet/>
      <dgm:spPr/>
      <dgm:t>
        <a:bodyPr/>
        <a:lstStyle/>
        <a:p>
          <a:endParaRPr lang="en-US"/>
        </a:p>
      </dgm:t>
    </dgm:pt>
    <dgm:pt modelId="{183757B6-A36B-42AF-9E0A-217A53BF5E9A}">
      <dgm:prSet custT="1"/>
      <dgm:spPr/>
      <dgm:t>
        <a:bodyPr/>
        <a:lstStyle/>
        <a:p>
          <a:r>
            <a:rPr lang="en-US" sz="2000" b="0" i="0"/>
            <a:t>Implement measures to protect the Agency’s workforce, facilities, critical infrastructure, supply chains, and procurement processes from the risks posed by climate change.</a:t>
          </a:r>
          <a:endParaRPr lang="en-US" sz="2000"/>
        </a:p>
      </dgm:t>
    </dgm:pt>
    <dgm:pt modelId="{9579A41D-0299-4F42-80A2-1249AA2B78B6}" type="parTrans" cxnId="{1DF5673E-6584-44AB-B1A9-AE94F549AEBC}">
      <dgm:prSet/>
      <dgm:spPr/>
      <dgm:t>
        <a:bodyPr/>
        <a:lstStyle/>
        <a:p>
          <a:endParaRPr lang="en-US"/>
        </a:p>
      </dgm:t>
    </dgm:pt>
    <dgm:pt modelId="{C32A94FB-4AF3-4118-9D54-91C002AC23EA}" type="sibTrans" cxnId="{1DF5673E-6584-44AB-B1A9-AE94F549AEBC}">
      <dgm:prSet/>
      <dgm:spPr/>
      <dgm:t>
        <a:bodyPr/>
        <a:lstStyle/>
        <a:p>
          <a:endParaRPr lang="en-US"/>
        </a:p>
      </dgm:t>
    </dgm:pt>
    <dgm:pt modelId="{3F7DB2CC-19D8-4DE7-AB47-E37749920FA0}">
      <dgm:prSet custT="1"/>
      <dgm:spPr/>
      <dgm:t>
        <a:bodyPr/>
        <a:lstStyle/>
        <a:p>
          <a:r>
            <a:rPr lang="en-US" sz="2000" b="0" i="0"/>
            <a:t>Measure and evaluate performance.</a:t>
          </a:r>
          <a:endParaRPr lang="en-US" sz="2000"/>
        </a:p>
      </dgm:t>
    </dgm:pt>
    <dgm:pt modelId="{35E5F8BD-856E-4441-9FC3-FFC6535BA967}" type="parTrans" cxnId="{8717B95A-F3CE-46BC-B4B0-54AF34A7DADB}">
      <dgm:prSet/>
      <dgm:spPr/>
      <dgm:t>
        <a:bodyPr/>
        <a:lstStyle/>
        <a:p>
          <a:endParaRPr lang="en-US"/>
        </a:p>
      </dgm:t>
    </dgm:pt>
    <dgm:pt modelId="{CAA2B13B-634E-4AB0-840E-75E08D8E274C}" type="sibTrans" cxnId="{8717B95A-F3CE-46BC-B4B0-54AF34A7DADB}">
      <dgm:prSet/>
      <dgm:spPr/>
      <dgm:t>
        <a:bodyPr/>
        <a:lstStyle/>
        <a:p>
          <a:endParaRPr lang="en-US"/>
        </a:p>
      </dgm:t>
    </dgm:pt>
    <dgm:pt modelId="{830C9407-710F-44BB-B221-760B142F1109}">
      <dgm:prSet custT="1"/>
      <dgm:spPr/>
      <dgm:t>
        <a:bodyPr/>
        <a:lstStyle/>
        <a:p>
          <a:r>
            <a:rPr lang="en-US" sz="2000" b="0" i="0"/>
            <a:t>Identify and address climate adaptation science needs.</a:t>
          </a:r>
          <a:endParaRPr lang="en-US" sz="2000"/>
        </a:p>
      </dgm:t>
    </dgm:pt>
    <dgm:pt modelId="{1E0C990C-976D-4F63-8B86-0E014BC46C5D}" type="parTrans" cxnId="{9587FAA2-355E-4CE5-AAEE-901DFBF0C24E}">
      <dgm:prSet/>
      <dgm:spPr/>
      <dgm:t>
        <a:bodyPr/>
        <a:lstStyle/>
        <a:p>
          <a:endParaRPr lang="en-US"/>
        </a:p>
      </dgm:t>
    </dgm:pt>
    <dgm:pt modelId="{BB6CAA34-4F28-496F-9225-8C671804D30E}" type="sibTrans" cxnId="{9587FAA2-355E-4CE5-AAEE-901DFBF0C24E}">
      <dgm:prSet/>
      <dgm:spPr/>
      <dgm:t>
        <a:bodyPr/>
        <a:lstStyle/>
        <a:p>
          <a:endParaRPr lang="en-US"/>
        </a:p>
      </dgm:t>
    </dgm:pt>
    <dgm:pt modelId="{B97155CF-F595-40EC-BD00-923DD53569B8}" type="pres">
      <dgm:prSet presAssocID="{766B3CA7-8E83-4F63-A8BF-8053CEB14168}" presName="vert0" presStyleCnt="0">
        <dgm:presLayoutVars>
          <dgm:dir/>
          <dgm:animOne val="branch"/>
          <dgm:animLvl val="lvl"/>
        </dgm:presLayoutVars>
      </dgm:prSet>
      <dgm:spPr/>
    </dgm:pt>
    <dgm:pt modelId="{9A1E4F8B-3F45-43D1-B2DC-0461A842D9DC}" type="pres">
      <dgm:prSet presAssocID="{E370D8A3-80CC-47C1-BF12-F4880EB4B5C5}" presName="thickLine" presStyleLbl="alignNode1" presStyleIdx="0" presStyleCnt="5"/>
      <dgm:spPr/>
    </dgm:pt>
    <dgm:pt modelId="{BC018704-1CBD-479D-B913-277C5D1591C2}" type="pres">
      <dgm:prSet presAssocID="{E370D8A3-80CC-47C1-BF12-F4880EB4B5C5}" presName="horz1" presStyleCnt="0"/>
      <dgm:spPr/>
    </dgm:pt>
    <dgm:pt modelId="{14BBFDCC-C7F4-4B62-94E9-5FCA7CFEEBD8}" type="pres">
      <dgm:prSet presAssocID="{E370D8A3-80CC-47C1-BF12-F4880EB4B5C5}" presName="tx1" presStyleLbl="revTx" presStyleIdx="0" presStyleCnt="5"/>
      <dgm:spPr/>
    </dgm:pt>
    <dgm:pt modelId="{292101ED-5BB0-43BC-9819-E6C47828559E}" type="pres">
      <dgm:prSet presAssocID="{E370D8A3-80CC-47C1-BF12-F4880EB4B5C5}" presName="vert1" presStyleCnt="0"/>
      <dgm:spPr/>
    </dgm:pt>
    <dgm:pt modelId="{2C024340-4F99-4EC5-ABEF-B6C3F5E47DCE}" type="pres">
      <dgm:prSet presAssocID="{68A03C26-BE9D-4D1B-B2D7-CA0083A1A32C}" presName="thickLine" presStyleLbl="alignNode1" presStyleIdx="1" presStyleCnt="5"/>
      <dgm:spPr/>
    </dgm:pt>
    <dgm:pt modelId="{D091C706-C789-4F06-B6CB-CBE96ECDA1D9}" type="pres">
      <dgm:prSet presAssocID="{68A03C26-BE9D-4D1B-B2D7-CA0083A1A32C}" presName="horz1" presStyleCnt="0"/>
      <dgm:spPr/>
    </dgm:pt>
    <dgm:pt modelId="{BB75C17A-EDDE-44A5-B9C1-ACE3656A3687}" type="pres">
      <dgm:prSet presAssocID="{68A03C26-BE9D-4D1B-B2D7-CA0083A1A32C}" presName="tx1" presStyleLbl="revTx" presStyleIdx="1" presStyleCnt="5" custScaleY="229573"/>
      <dgm:spPr/>
    </dgm:pt>
    <dgm:pt modelId="{CC7D2CC0-C977-43BC-A483-C98EB71CCFAF}" type="pres">
      <dgm:prSet presAssocID="{68A03C26-BE9D-4D1B-B2D7-CA0083A1A32C}" presName="vert1" presStyleCnt="0"/>
      <dgm:spPr/>
    </dgm:pt>
    <dgm:pt modelId="{D7B73906-93E8-4789-BFC2-04341C762612}" type="pres">
      <dgm:prSet presAssocID="{183757B6-A36B-42AF-9E0A-217A53BF5E9A}" presName="thickLine" presStyleLbl="alignNode1" presStyleIdx="2" presStyleCnt="5"/>
      <dgm:spPr/>
    </dgm:pt>
    <dgm:pt modelId="{B21C2A35-F0E1-4541-A76F-80878E6F637F}" type="pres">
      <dgm:prSet presAssocID="{183757B6-A36B-42AF-9E0A-217A53BF5E9A}" presName="horz1" presStyleCnt="0"/>
      <dgm:spPr/>
    </dgm:pt>
    <dgm:pt modelId="{348C1B69-268C-4C0D-AC08-AF9C7B66CDB2}" type="pres">
      <dgm:prSet presAssocID="{183757B6-A36B-42AF-9E0A-217A53BF5E9A}" presName="tx1" presStyleLbl="revTx" presStyleIdx="2" presStyleCnt="5" custScaleY="146763"/>
      <dgm:spPr/>
    </dgm:pt>
    <dgm:pt modelId="{04169C5E-1CE1-497D-AE9F-67E7B4088010}" type="pres">
      <dgm:prSet presAssocID="{183757B6-A36B-42AF-9E0A-217A53BF5E9A}" presName="vert1" presStyleCnt="0"/>
      <dgm:spPr/>
    </dgm:pt>
    <dgm:pt modelId="{E056CE2E-BD36-482B-86F6-670CD68F3361}" type="pres">
      <dgm:prSet presAssocID="{3F7DB2CC-19D8-4DE7-AB47-E37749920FA0}" presName="thickLine" presStyleLbl="alignNode1" presStyleIdx="3" presStyleCnt="5"/>
      <dgm:spPr/>
    </dgm:pt>
    <dgm:pt modelId="{3C7FFDE5-F432-47FA-9B9B-5F76BFF46026}" type="pres">
      <dgm:prSet presAssocID="{3F7DB2CC-19D8-4DE7-AB47-E37749920FA0}" presName="horz1" presStyleCnt="0"/>
      <dgm:spPr/>
    </dgm:pt>
    <dgm:pt modelId="{6C559640-E547-4168-8CC9-6F34B79C3AF0}" type="pres">
      <dgm:prSet presAssocID="{3F7DB2CC-19D8-4DE7-AB47-E37749920FA0}" presName="tx1" presStyleLbl="revTx" presStyleIdx="3" presStyleCnt="5" custScaleY="59176"/>
      <dgm:spPr/>
    </dgm:pt>
    <dgm:pt modelId="{98294F36-0620-4F95-9095-AD3C4BC0D308}" type="pres">
      <dgm:prSet presAssocID="{3F7DB2CC-19D8-4DE7-AB47-E37749920FA0}" presName="vert1" presStyleCnt="0"/>
      <dgm:spPr/>
    </dgm:pt>
    <dgm:pt modelId="{7A4E5754-9692-4C67-AEA6-D728969203A7}" type="pres">
      <dgm:prSet presAssocID="{830C9407-710F-44BB-B221-760B142F1109}" presName="thickLine" presStyleLbl="alignNode1" presStyleIdx="4" presStyleCnt="5"/>
      <dgm:spPr/>
    </dgm:pt>
    <dgm:pt modelId="{0341F88D-680E-4054-A104-C63ECBD2D9EF}" type="pres">
      <dgm:prSet presAssocID="{830C9407-710F-44BB-B221-760B142F1109}" presName="horz1" presStyleCnt="0"/>
      <dgm:spPr/>
    </dgm:pt>
    <dgm:pt modelId="{CE602CF2-CEB3-4069-B8EA-44833E1DB875}" type="pres">
      <dgm:prSet presAssocID="{830C9407-710F-44BB-B221-760B142F1109}" presName="tx1" presStyleLbl="revTx" presStyleIdx="4" presStyleCnt="5"/>
      <dgm:spPr/>
    </dgm:pt>
    <dgm:pt modelId="{8F316427-5376-4721-A65B-781BEACE8F22}" type="pres">
      <dgm:prSet presAssocID="{830C9407-710F-44BB-B221-760B142F1109}" presName="vert1" presStyleCnt="0"/>
      <dgm:spPr/>
    </dgm:pt>
  </dgm:ptLst>
  <dgm:cxnLst>
    <dgm:cxn modelId="{0BCA7736-B977-4623-8937-05A2F074E377}" srcId="{766B3CA7-8E83-4F63-A8BF-8053CEB14168}" destId="{E370D8A3-80CC-47C1-BF12-F4880EB4B5C5}" srcOrd="0" destOrd="0" parTransId="{79B3F8C6-4F97-419A-8007-C245ED102616}" sibTransId="{05C30F54-C229-47B9-9A19-BDB3DD58566F}"/>
    <dgm:cxn modelId="{980C7F38-B627-4E48-A854-AAE76ADCFCA6}" type="presOf" srcId="{E370D8A3-80CC-47C1-BF12-F4880EB4B5C5}" destId="{14BBFDCC-C7F4-4B62-94E9-5FCA7CFEEBD8}" srcOrd="0" destOrd="0" presId="urn:microsoft.com/office/officeart/2008/layout/LinedList"/>
    <dgm:cxn modelId="{1DF5673E-6584-44AB-B1A9-AE94F549AEBC}" srcId="{766B3CA7-8E83-4F63-A8BF-8053CEB14168}" destId="{183757B6-A36B-42AF-9E0A-217A53BF5E9A}" srcOrd="2" destOrd="0" parTransId="{9579A41D-0299-4F42-80A2-1249AA2B78B6}" sibTransId="{C32A94FB-4AF3-4118-9D54-91C002AC23EA}"/>
    <dgm:cxn modelId="{80C0496F-0B26-4E3C-8F74-50F66AEF2B15}" type="presOf" srcId="{830C9407-710F-44BB-B221-760B142F1109}" destId="{CE602CF2-CEB3-4069-B8EA-44833E1DB875}" srcOrd="0" destOrd="0" presId="urn:microsoft.com/office/officeart/2008/layout/LinedList"/>
    <dgm:cxn modelId="{8717B95A-F3CE-46BC-B4B0-54AF34A7DADB}" srcId="{766B3CA7-8E83-4F63-A8BF-8053CEB14168}" destId="{3F7DB2CC-19D8-4DE7-AB47-E37749920FA0}" srcOrd="3" destOrd="0" parTransId="{35E5F8BD-856E-4441-9FC3-FFC6535BA967}" sibTransId="{CAA2B13B-634E-4AB0-840E-75E08D8E274C}"/>
    <dgm:cxn modelId="{CBBA7289-F0F7-4260-A258-3E4F01A9A8C3}" type="presOf" srcId="{68A03C26-BE9D-4D1B-B2D7-CA0083A1A32C}" destId="{BB75C17A-EDDE-44A5-B9C1-ACE3656A3687}" srcOrd="0" destOrd="0" presId="urn:microsoft.com/office/officeart/2008/layout/LinedList"/>
    <dgm:cxn modelId="{9587FAA2-355E-4CE5-AAEE-901DFBF0C24E}" srcId="{766B3CA7-8E83-4F63-A8BF-8053CEB14168}" destId="{830C9407-710F-44BB-B221-760B142F1109}" srcOrd="4" destOrd="0" parTransId="{1E0C990C-976D-4F63-8B86-0E014BC46C5D}" sibTransId="{BB6CAA34-4F28-496F-9225-8C671804D30E}"/>
    <dgm:cxn modelId="{218D19AF-AC6F-49F3-ADAC-A48B99DF68A1}" type="presOf" srcId="{3F7DB2CC-19D8-4DE7-AB47-E37749920FA0}" destId="{6C559640-E547-4168-8CC9-6F34B79C3AF0}" srcOrd="0" destOrd="0" presId="urn:microsoft.com/office/officeart/2008/layout/LinedList"/>
    <dgm:cxn modelId="{7604A2AF-499E-4EA4-86A9-F7890DDF4208}" type="presOf" srcId="{183757B6-A36B-42AF-9E0A-217A53BF5E9A}" destId="{348C1B69-268C-4C0D-AC08-AF9C7B66CDB2}" srcOrd="0" destOrd="0" presId="urn:microsoft.com/office/officeart/2008/layout/LinedList"/>
    <dgm:cxn modelId="{762462D8-B2FC-4B98-8E1B-00D8BCCE6D82}" type="presOf" srcId="{766B3CA7-8E83-4F63-A8BF-8053CEB14168}" destId="{B97155CF-F595-40EC-BD00-923DD53569B8}" srcOrd="0" destOrd="0" presId="urn:microsoft.com/office/officeart/2008/layout/LinedList"/>
    <dgm:cxn modelId="{72140DEE-1BEA-4ED5-B661-528BAA953F23}" srcId="{766B3CA7-8E83-4F63-A8BF-8053CEB14168}" destId="{68A03C26-BE9D-4D1B-B2D7-CA0083A1A32C}" srcOrd="1" destOrd="0" parTransId="{E2930A91-94AB-4262-A8C3-E0BB3A4F8B18}" sibTransId="{F0C74009-8459-41C5-872C-A392C5C1EBC5}"/>
    <dgm:cxn modelId="{7552DA4E-1870-4E20-A6B8-A2C98CB87F8B}" type="presParOf" srcId="{B97155CF-F595-40EC-BD00-923DD53569B8}" destId="{9A1E4F8B-3F45-43D1-B2DC-0461A842D9DC}" srcOrd="0" destOrd="0" presId="urn:microsoft.com/office/officeart/2008/layout/LinedList"/>
    <dgm:cxn modelId="{33514620-DCD0-456C-86C3-E5BEAECF7748}" type="presParOf" srcId="{B97155CF-F595-40EC-BD00-923DD53569B8}" destId="{BC018704-1CBD-479D-B913-277C5D1591C2}" srcOrd="1" destOrd="0" presId="urn:microsoft.com/office/officeart/2008/layout/LinedList"/>
    <dgm:cxn modelId="{1C2485C1-7306-4EEA-A4FD-E4E060080290}" type="presParOf" srcId="{BC018704-1CBD-479D-B913-277C5D1591C2}" destId="{14BBFDCC-C7F4-4B62-94E9-5FCA7CFEEBD8}" srcOrd="0" destOrd="0" presId="urn:microsoft.com/office/officeart/2008/layout/LinedList"/>
    <dgm:cxn modelId="{B0E37D79-0A41-49A1-92B3-29FEEFD8B0BD}" type="presParOf" srcId="{BC018704-1CBD-479D-B913-277C5D1591C2}" destId="{292101ED-5BB0-43BC-9819-E6C47828559E}" srcOrd="1" destOrd="0" presId="urn:microsoft.com/office/officeart/2008/layout/LinedList"/>
    <dgm:cxn modelId="{C53F25BC-7262-4A82-8F46-E804D03E164C}" type="presParOf" srcId="{B97155CF-F595-40EC-BD00-923DD53569B8}" destId="{2C024340-4F99-4EC5-ABEF-B6C3F5E47DCE}" srcOrd="2" destOrd="0" presId="urn:microsoft.com/office/officeart/2008/layout/LinedList"/>
    <dgm:cxn modelId="{BDF7A78B-3B4B-4EC0-A9DB-A63D306EA7D6}" type="presParOf" srcId="{B97155CF-F595-40EC-BD00-923DD53569B8}" destId="{D091C706-C789-4F06-B6CB-CBE96ECDA1D9}" srcOrd="3" destOrd="0" presId="urn:microsoft.com/office/officeart/2008/layout/LinedList"/>
    <dgm:cxn modelId="{3A4BAAF1-5B5B-4350-8C47-4E7D85DB8C42}" type="presParOf" srcId="{D091C706-C789-4F06-B6CB-CBE96ECDA1D9}" destId="{BB75C17A-EDDE-44A5-B9C1-ACE3656A3687}" srcOrd="0" destOrd="0" presId="urn:microsoft.com/office/officeart/2008/layout/LinedList"/>
    <dgm:cxn modelId="{71D91C63-4C67-4352-8E46-4C4410D05C6B}" type="presParOf" srcId="{D091C706-C789-4F06-B6CB-CBE96ECDA1D9}" destId="{CC7D2CC0-C977-43BC-A483-C98EB71CCFAF}" srcOrd="1" destOrd="0" presId="urn:microsoft.com/office/officeart/2008/layout/LinedList"/>
    <dgm:cxn modelId="{34352403-BCEE-485E-8C59-5191AEE2E6D1}" type="presParOf" srcId="{B97155CF-F595-40EC-BD00-923DD53569B8}" destId="{D7B73906-93E8-4789-BFC2-04341C762612}" srcOrd="4" destOrd="0" presId="urn:microsoft.com/office/officeart/2008/layout/LinedList"/>
    <dgm:cxn modelId="{01B9C854-64E7-4D25-9594-A23020075C1E}" type="presParOf" srcId="{B97155CF-F595-40EC-BD00-923DD53569B8}" destId="{B21C2A35-F0E1-4541-A76F-80878E6F637F}" srcOrd="5" destOrd="0" presId="urn:microsoft.com/office/officeart/2008/layout/LinedList"/>
    <dgm:cxn modelId="{612AD463-2E87-489A-97BD-0935EE260C88}" type="presParOf" srcId="{B21C2A35-F0E1-4541-A76F-80878E6F637F}" destId="{348C1B69-268C-4C0D-AC08-AF9C7B66CDB2}" srcOrd="0" destOrd="0" presId="urn:microsoft.com/office/officeart/2008/layout/LinedList"/>
    <dgm:cxn modelId="{6F5E7BB7-3211-4035-A68D-A5F7E73B25EE}" type="presParOf" srcId="{B21C2A35-F0E1-4541-A76F-80878E6F637F}" destId="{04169C5E-1CE1-497D-AE9F-67E7B4088010}" srcOrd="1" destOrd="0" presId="urn:microsoft.com/office/officeart/2008/layout/LinedList"/>
    <dgm:cxn modelId="{60E49CA3-B9E2-42BD-9AC6-FD86EA7612D3}" type="presParOf" srcId="{B97155CF-F595-40EC-BD00-923DD53569B8}" destId="{E056CE2E-BD36-482B-86F6-670CD68F3361}" srcOrd="6" destOrd="0" presId="urn:microsoft.com/office/officeart/2008/layout/LinedList"/>
    <dgm:cxn modelId="{1A265219-DA96-47EA-AD55-85E1DC9B6EFD}" type="presParOf" srcId="{B97155CF-F595-40EC-BD00-923DD53569B8}" destId="{3C7FFDE5-F432-47FA-9B9B-5F76BFF46026}" srcOrd="7" destOrd="0" presId="urn:microsoft.com/office/officeart/2008/layout/LinedList"/>
    <dgm:cxn modelId="{63188465-054B-41D4-88A2-26D4FC8E6080}" type="presParOf" srcId="{3C7FFDE5-F432-47FA-9B9B-5F76BFF46026}" destId="{6C559640-E547-4168-8CC9-6F34B79C3AF0}" srcOrd="0" destOrd="0" presId="urn:microsoft.com/office/officeart/2008/layout/LinedList"/>
    <dgm:cxn modelId="{893A08FA-C036-4C4F-8A44-7E142B9233EA}" type="presParOf" srcId="{3C7FFDE5-F432-47FA-9B9B-5F76BFF46026}" destId="{98294F36-0620-4F95-9095-AD3C4BC0D308}" srcOrd="1" destOrd="0" presId="urn:microsoft.com/office/officeart/2008/layout/LinedList"/>
    <dgm:cxn modelId="{35617711-54D8-405A-A8B4-0FE16BAD65C9}" type="presParOf" srcId="{B97155CF-F595-40EC-BD00-923DD53569B8}" destId="{7A4E5754-9692-4C67-AEA6-D728969203A7}" srcOrd="8" destOrd="0" presId="urn:microsoft.com/office/officeart/2008/layout/LinedList"/>
    <dgm:cxn modelId="{E40A6938-5548-4093-BBCA-51F72E9D7AFF}" type="presParOf" srcId="{B97155CF-F595-40EC-BD00-923DD53569B8}" destId="{0341F88D-680E-4054-A104-C63ECBD2D9EF}" srcOrd="9" destOrd="0" presId="urn:microsoft.com/office/officeart/2008/layout/LinedList"/>
    <dgm:cxn modelId="{8CEDA6B6-37AD-4DA5-999D-A52C2A87EA50}" type="presParOf" srcId="{0341F88D-680E-4054-A104-C63ECBD2D9EF}" destId="{CE602CF2-CEB3-4069-B8EA-44833E1DB875}" srcOrd="0" destOrd="0" presId="urn:microsoft.com/office/officeart/2008/layout/LinedList"/>
    <dgm:cxn modelId="{E9FBBF28-2F54-4975-BD3E-5C20FE5CB56E}" type="presParOf" srcId="{0341F88D-680E-4054-A104-C63ECBD2D9EF}" destId="{8F316427-5376-4721-A65B-781BEACE8F2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66B627-0A5C-44E0-AEC2-1397E0CFAC5E}"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F0FDD5E1-B362-42A3-815C-B9DD23365014}">
      <dgm:prSet phldrT="[Text]"/>
      <dgm:spPr/>
      <dgm:t>
        <a:bodyPr/>
        <a:lstStyle/>
        <a:p>
          <a:r>
            <a:rPr lang="en-US"/>
            <a:t>EPA Climate Adaptation Plan</a:t>
          </a:r>
        </a:p>
      </dgm:t>
    </dgm:pt>
    <dgm:pt modelId="{2851D160-950B-494A-8454-C9E11842A264}" type="parTrans" cxnId="{4E8C9872-F094-4792-8F8F-5D202C9298A0}">
      <dgm:prSet/>
      <dgm:spPr/>
      <dgm:t>
        <a:bodyPr/>
        <a:lstStyle/>
        <a:p>
          <a:endParaRPr lang="en-US"/>
        </a:p>
      </dgm:t>
    </dgm:pt>
    <dgm:pt modelId="{FA6B11F5-6AE1-4109-B9F9-28FAE326CA29}" type="sibTrans" cxnId="{4E8C9872-F094-4792-8F8F-5D202C9298A0}">
      <dgm:prSet/>
      <dgm:spPr/>
      <dgm:t>
        <a:bodyPr/>
        <a:lstStyle/>
        <a:p>
          <a:endParaRPr lang="en-US"/>
        </a:p>
      </dgm:t>
    </dgm:pt>
    <dgm:pt modelId="{C851E4E3-B64C-46FA-87A6-3ED0EC0A7E93}">
      <dgm:prSet phldrT="[Text]"/>
      <dgm:spPr/>
      <dgm:t>
        <a:bodyPr/>
        <a:lstStyle/>
        <a:p>
          <a:r>
            <a:rPr lang="en-US"/>
            <a:t>Nine HQ Program Offices</a:t>
          </a:r>
        </a:p>
      </dgm:t>
    </dgm:pt>
    <dgm:pt modelId="{73B8C58F-1521-4238-9DF8-7211C3C8C6E4}" type="parTrans" cxnId="{B09D3A65-F015-465B-88AB-9222A4C363CE}">
      <dgm:prSet/>
      <dgm:spPr/>
      <dgm:t>
        <a:bodyPr/>
        <a:lstStyle/>
        <a:p>
          <a:endParaRPr lang="en-US"/>
        </a:p>
      </dgm:t>
    </dgm:pt>
    <dgm:pt modelId="{4E9A9F2B-3180-47B2-965B-2E3E10AC48B2}" type="sibTrans" cxnId="{B09D3A65-F015-465B-88AB-9222A4C363CE}">
      <dgm:prSet/>
      <dgm:spPr/>
      <dgm:t>
        <a:bodyPr/>
        <a:lstStyle/>
        <a:p>
          <a:endParaRPr lang="en-US"/>
        </a:p>
      </dgm:t>
    </dgm:pt>
    <dgm:pt modelId="{0DA60872-8A2F-477C-A70E-407746CEFCCE}">
      <dgm:prSet phldrT="[Text]"/>
      <dgm:spPr/>
      <dgm:t>
        <a:bodyPr/>
        <a:lstStyle/>
        <a:p>
          <a:r>
            <a:rPr lang="en-US"/>
            <a:t>10 Regional Office</a:t>
          </a:r>
        </a:p>
      </dgm:t>
    </dgm:pt>
    <dgm:pt modelId="{1F9D515B-A296-4AED-A8C3-9DD34FFAA93E}" type="parTrans" cxnId="{7B0CFB17-B7DC-4589-ABAD-390D550734EB}">
      <dgm:prSet/>
      <dgm:spPr/>
      <dgm:t>
        <a:bodyPr/>
        <a:lstStyle/>
        <a:p>
          <a:endParaRPr lang="en-US"/>
        </a:p>
      </dgm:t>
    </dgm:pt>
    <dgm:pt modelId="{1766B3F6-7BED-42C1-A71B-40B71D186DD6}" type="sibTrans" cxnId="{7B0CFB17-B7DC-4589-ABAD-390D550734EB}">
      <dgm:prSet/>
      <dgm:spPr/>
      <dgm:t>
        <a:bodyPr/>
        <a:lstStyle/>
        <a:p>
          <a:endParaRPr lang="en-US"/>
        </a:p>
      </dgm:t>
    </dgm:pt>
    <dgm:pt modelId="{5C7EBC5F-9F33-4CE4-A697-77625F16A5E9}">
      <dgm:prSet phldrT="[Text]"/>
      <dgm:spPr/>
      <dgm:t>
        <a:bodyPr/>
        <a:lstStyle/>
        <a:p>
          <a:r>
            <a:rPr lang="en-US"/>
            <a:t>Climate Adaptation Implementation Plans</a:t>
          </a:r>
        </a:p>
      </dgm:t>
    </dgm:pt>
    <dgm:pt modelId="{A7F2D7C6-62F8-4B55-9210-9A73744379E8}" type="parTrans" cxnId="{466E406A-FCA2-4AF5-BB7E-7A71300EA793}">
      <dgm:prSet/>
      <dgm:spPr/>
      <dgm:t>
        <a:bodyPr/>
        <a:lstStyle/>
        <a:p>
          <a:endParaRPr lang="en-US"/>
        </a:p>
      </dgm:t>
    </dgm:pt>
    <dgm:pt modelId="{488904AB-06B6-46D1-9812-783E9813D681}" type="sibTrans" cxnId="{466E406A-FCA2-4AF5-BB7E-7A71300EA793}">
      <dgm:prSet/>
      <dgm:spPr/>
      <dgm:t>
        <a:bodyPr/>
        <a:lstStyle/>
        <a:p>
          <a:endParaRPr lang="en-US"/>
        </a:p>
      </dgm:t>
    </dgm:pt>
    <dgm:pt modelId="{F8751AF3-CC71-455C-AE72-A64F162A98BC}" type="pres">
      <dgm:prSet presAssocID="{1466B627-0A5C-44E0-AEC2-1397E0CFAC5E}" presName="hierChild1" presStyleCnt="0">
        <dgm:presLayoutVars>
          <dgm:orgChart val="1"/>
          <dgm:chPref val="1"/>
          <dgm:dir/>
          <dgm:animOne val="branch"/>
          <dgm:animLvl val="lvl"/>
          <dgm:resizeHandles/>
        </dgm:presLayoutVars>
      </dgm:prSet>
      <dgm:spPr/>
    </dgm:pt>
    <dgm:pt modelId="{3B908A07-1B52-4A2A-A89A-964ADEB58550}" type="pres">
      <dgm:prSet presAssocID="{F0FDD5E1-B362-42A3-815C-B9DD23365014}" presName="hierRoot1" presStyleCnt="0">
        <dgm:presLayoutVars>
          <dgm:hierBranch val="init"/>
        </dgm:presLayoutVars>
      </dgm:prSet>
      <dgm:spPr/>
    </dgm:pt>
    <dgm:pt modelId="{74932FF6-D451-4256-83D1-6E03CACF7CBC}" type="pres">
      <dgm:prSet presAssocID="{F0FDD5E1-B362-42A3-815C-B9DD23365014}" presName="rootComposite1" presStyleCnt="0"/>
      <dgm:spPr/>
    </dgm:pt>
    <dgm:pt modelId="{D0B2A410-05BB-4D58-9C17-AA7CBED40592}" type="pres">
      <dgm:prSet presAssocID="{F0FDD5E1-B362-42A3-815C-B9DD23365014}" presName="rootText1" presStyleLbl="node0" presStyleIdx="0" presStyleCnt="1">
        <dgm:presLayoutVars>
          <dgm:chPref val="3"/>
        </dgm:presLayoutVars>
      </dgm:prSet>
      <dgm:spPr/>
    </dgm:pt>
    <dgm:pt modelId="{C518FC59-44B4-473D-8C4E-17C3AD31C7F6}" type="pres">
      <dgm:prSet presAssocID="{F0FDD5E1-B362-42A3-815C-B9DD23365014}" presName="rootConnector1" presStyleLbl="node1" presStyleIdx="0" presStyleCnt="0"/>
      <dgm:spPr/>
    </dgm:pt>
    <dgm:pt modelId="{103ADD12-6B3E-4B83-A727-920AFCB41651}" type="pres">
      <dgm:prSet presAssocID="{F0FDD5E1-B362-42A3-815C-B9DD23365014}" presName="hierChild2" presStyleCnt="0"/>
      <dgm:spPr/>
    </dgm:pt>
    <dgm:pt modelId="{09069344-2B62-4BC4-841F-1EAE86C815E7}" type="pres">
      <dgm:prSet presAssocID="{A7F2D7C6-62F8-4B55-9210-9A73744379E8}" presName="Name64" presStyleLbl="parChTrans1D2" presStyleIdx="0" presStyleCnt="1"/>
      <dgm:spPr/>
    </dgm:pt>
    <dgm:pt modelId="{5582102F-0E8E-4BB8-A878-A3315288B774}" type="pres">
      <dgm:prSet presAssocID="{5C7EBC5F-9F33-4CE4-A697-77625F16A5E9}" presName="hierRoot2" presStyleCnt="0">
        <dgm:presLayoutVars>
          <dgm:hierBranch val="init"/>
        </dgm:presLayoutVars>
      </dgm:prSet>
      <dgm:spPr/>
    </dgm:pt>
    <dgm:pt modelId="{16D81FDD-BD76-4C9F-B209-F2FF108FC07A}" type="pres">
      <dgm:prSet presAssocID="{5C7EBC5F-9F33-4CE4-A697-77625F16A5E9}" presName="rootComposite" presStyleCnt="0"/>
      <dgm:spPr/>
    </dgm:pt>
    <dgm:pt modelId="{F38C8793-F1FB-4A6D-913B-C35F6EFE0D7E}" type="pres">
      <dgm:prSet presAssocID="{5C7EBC5F-9F33-4CE4-A697-77625F16A5E9}" presName="rootText" presStyleLbl="node2" presStyleIdx="0" presStyleCnt="1">
        <dgm:presLayoutVars>
          <dgm:chPref val="3"/>
        </dgm:presLayoutVars>
      </dgm:prSet>
      <dgm:spPr/>
    </dgm:pt>
    <dgm:pt modelId="{017D113B-80AD-4F98-941A-797D8809B066}" type="pres">
      <dgm:prSet presAssocID="{5C7EBC5F-9F33-4CE4-A697-77625F16A5E9}" presName="rootConnector" presStyleLbl="node2" presStyleIdx="0" presStyleCnt="1"/>
      <dgm:spPr/>
    </dgm:pt>
    <dgm:pt modelId="{8214E76F-F54C-47ED-91B1-2D4835348D21}" type="pres">
      <dgm:prSet presAssocID="{5C7EBC5F-9F33-4CE4-A697-77625F16A5E9}" presName="hierChild4" presStyleCnt="0"/>
      <dgm:spPr/>
    </dgm:pt>
    <dgm:pt modelId="{BBB25F20-2088-4839-8C69-F737AC59B55D}" type="pres">
      <dgm:prSet presAssocID="{73B8C58F-1521-4238-9DF8-7211C3C8C6E4}" presName="Name64" presStyleLbl="parChTrans1D3" presStyleIdx="0" presStyleCnt="2"/>
      <dgm:spPr/>
    </dgm:pt>
    <dgm:pt modelId="{1D94848C-799D-46A3-9AD4-D72E739CAB6B}" type="pres">
      <dgm:prSet presAssocID="{C851E4E3-B64C-46FA-87A6-3ED0EC0A7E93}" presName="hierRoot2" presStyleCnt="0">
        <dgm:presLayoutVars>
          <dgm:hierBranch val="init"/>
        </dgm:presLayoutVars>
      </dgm:prSet>
      <dgm:spPr/>
    </dgm:pt>
    <dgm:pt modelId="{F6DF5629-B320-4D5F-AE38-92C40EEFE4E3}" type="pres">
      <dgm:prSet presAssocID="{C851E4E3-B64C-46FA-87A6-3ED0EC0A7E93}" presName="rootComposite" presStyleCnt="0"/>
      <dgm:spPr/>
    </dgm:pt>
    <dgm:pt modelId="{C5F5F072-8500-452A-ADEE-3206E1E80721}" type="pres">
      <dgm:prSet presAssocID="{C851E4E3-B64C-46FA-87A6-3ED0EC0A7E93}" presName="rootText" presStyleLbl="node3" presStyleIdx="0" presStyleCnt="2">
        <dgm:presLayoutVars>
          <dgm:chPref val="3"/>
        </dgm:presLayoutVars>
      </dgm:prSet>
      <dgm:spPr/>
    </dgm:pt>
    <dgm:pt modelId="{805E4473-9670-46C8-9DDA-CB96AAE2C7F2}" type="pres">
      <dgm:prSet presAssocID="{C851E4E3-B64C-46FA-87A6-3ED0EC0A7E93}" presName="rootConnector" presStyleLbl="node3" presStyleIdx="0" presStyleCnt="2"/>
      <dgm:spPr/>
    </dgm:pt>
    <dgm:pt modelId="{1E0F961C-B6F3-40B0-A25F-2603315AFDE9}" type="pres">
      <dgm:prSet presAssocID="{C851E4E3-B64C-46FA-87A6-3ED0EC0A7E93}" presName="hierChild4" presStyleCnt="0"/>
      <dgm:spPr/>
    </dgm:pt>
    <dgm:pt modelId="{019BF567-36B3-4742-B88A-2BEF5F4D939A}" type="pres">
      <dgm:prSet presAssocID="{C851E4E3-B64C-46FA-87A6-3ED0EC0A7E93}" presName="hierChild5" presStyleCnt="0"/>
      <dgm:spPr/>
    </dgm:pt>
    <dgm:pt modelId="{D83EFA43-B2C5-4807-8A5A-048B221F15BA}" type="pres">
      <dgm:prSet presAssocID="{1F9D515B-A296-4AED-A8C3-9DD34FFAA93E}" presName="Name64" presStyleLbl="parChTrans1D3" presStyleIdx="1" presStyleCnt="2"/>
      <dgm:spPr/>
    </dgm:pt>
    <dgm:pt modelId="{96778717-0A2F-41D4-B177-7B9C7D84154D}" type="pres">
      <dgm:prSet presAssocID="{0DA60872-8A2F-477C-A70E-407746CEFCCE}" presName="hierRoot2" presStyleCnt="0">
        <dgm:presLayoutVars>
          <dgm:hierBranch val="init"/>
        </dgm:presLayoutVars>
      </dgm:prSet>
      <dgm:spPr/>
    </dgm:pt>
    <dgm:pt modelId="{06AA8D6C-96DF-4BF3-B2AF-5B971C102EED}" type="pres">
      <dgm:prSet presAssocID="{0DA60872-8A2F-477C-A70E-407746CEFCCE}" presName="rootComposite" presStyleCnt="0"/>
      <dgm:spPr/>
    </dgm:pt>
    <dgm:pt modelId="{A0740544-E347-4758-B433-135C0BEE254B}" type="pres">
      <dgm:prSet presAssocID="{0DA60872-8A2F-477C-A70E-407746CEFCCE}" presName="rootText" presStyleLbl="node3" presStyleIdx="1" presStyleCnt="2">
        <dgm:presLayoutVars>
          <dgm:chPref val="3"/>
        </dgm:presLayoutVars>
      </dgm:prSet>
      <dgm:spPr/>
    </dgm:pt>
    <dgm:pt modelId="{F5D8F82A-4819-4CE8-BBBA-9F0C244ECFEC}" type="pres">
      <dgm:prSet presAssocID="{0DA60872-8A2F-477C-A70E-407746CEFCCE}" presName="rootConnector" presStyleLbl="node3" presStyleIdx="1" presStyleCnt="2"/>
      <dgm:spPr/>
    </dgm:pt>
    <dgm:pt modelId="{16752A47-5211-4123-8027-E1C14E57E23B}" type="pres">
      <dgm:prSet presAssocID="{0DA60872-8A2F-477C-A70E-407746CEFCCE}" presName="hierChild4" presStyleCnt="0"/>
      <dgm:spPr/>
    </dgm:pt>
    <dgm:pt modelId="{4606AB58-4F2B-4BB2-A956-B2441298F4CF}" type="pres">
      <dgm:prSet presAssocID="{0DA60872-8A2F-477C-A70E-407746CEFCCE}" presName="hierChild5" presStyleCnt="0"/>
      <dgm:spPr/>
    </dgm:pt>
    <dgm:pt modelId="{C2158BE9-2CDC-42CA-87D3-CABEC1ABCA1F}" type="pres">
      <dgm:prSet presAssocID="{5C7EBC5F-9F33-4CE4-A697-77625F16A5E9}" presName="hierChild5" presStyleCnt="0"/>
      <dgm:spPr/>
    </dgm:pt>
    <dgm:pt modelId="{830E5745-C109-4743-BE3F-569533E64E27}" type="pres">
      <dgm:prSet presAssocID="{F0FDD5E1-B362-42A3-815C-B9DD23365014}" presName="hierChild3" presStyleCnt="0"/>
      <dgm:spPr/>
    </dgm:pt>
  </dgm:ptLst>
  <dgm:cxnLst>
    <dgm:cxn modelId="{94313B10-E151-4456-B2B4-7DC9D5038CAB}" type="presOf" srcId="{C851E4E3-B64C-46FA-87A6-3ED0EC0A7E93}" destId="{C5F5F072-8500-452A-ADEE-3206E1E80721}" srcOrd="0" destOrd="0" presId="urn:microsoft.com/office/officeart/2009/3/layout/HorizontalOrganizationChart"/>
    <dgm:cxn modelId="{70B42D16-4E9C-4B49-A06E-630CB0355F1D}" type="presOf" srcId="{1F9D515B-A296-4AED-A8C3-9DD34FFAA93E}" destId="{D83EFA43-B2C5-4807-8A5A-048B221F15BA}" srcOrd="0" destOrd="0" presId="urn:microsoft.com/office/officeart/2009/3/layout/HorizontalOrganizationChart"/>
    <dgm:cxn modelId="{7B0CFB17-B7DC-4589-ABAD-390D550734EB}" srcId="{5C7EBC5F-9F33-4CE4-A697-77625F16A5E9}" destId="{0DA60872-8A2F-477C-A70E-407746CEFCCE}" srcOrd="1" destOrd="0" parTransId="{1F9D515B-A296-4AED-A8C3-9DD34FFAA93E}" sibTransId="{1766B3F6-7BED-42C1-A71B-40B71D186DD6}"/>
    <dgm:cxn modelId="{71C74236-E689-457E-8A26-89BAA4FF5BE9}" type="presOf" srcId="{1466B627-0A5C-44E0-AEC2-1397E0CFAC5E}" destId="{F8751AF3-CC71-455C-AE72-A64F162A98BC}" srcOrd="0" destOrd="0" presId="urn:microsoft.com/office/officeart/2009/3/layout/HorizontalOrganizationChart"/>
    <dgm:cxn modelId="{8626F23C-F51B-4C3D-9A13-5BE12CF3F7DB}" type="presOf" srcId="{5C7EBC5F-9F33-4CE4-A697-77625F16A5E9}" destId="{F38C8793-F1FB-4A6D-913B-C35F6EFE0D7E}" srcOrd="0" destOrd="0" presId="urn:microsoft.com/office/officeart/2009/3/layout/HorizontalOrganizationChart"/>
    <dgm:cxn modelId="{4106C05D-65FC-4482-95FD-121E8F9A3C89}" type="presOf" srcId="{73B8C58F-1521-4238-9DF8-7211C3C8C6E4}" destId="{BBB25F20-2088-4839-8C69-F737AC59B55D}" srcOrd="0" destOrd="0" presId="urn:microsoft.com/office/officeart/2009/3/layout/HorizontalOrganizationChart"/>
    <dgm:cxn modelId="{B09D3A65-F015-465B-88AB-9222A4C363CE}" srcId="{5C7EBC5F-9F33-4CE4-A697-77625F16A5E9}" destId="{C851E4E3-B64C-46FA-87A6-3ED0EC0A7E93}" srcOrd="0" destOrd="0" parTransId="{73B8C58F-1521-4238-9DF8-7211C3C8C6E4}" sibTransId="{4E9A9F2B-3180-47B2-965B-2E3E10AC48B2}"/>
    <dgm:cxn modelId="{466E406A-FCA2-4AF5-BB7E-7A71300EA793}" srcId="{F0FDD5E1-B362-42A3-815C-B9DD23365014}" destId="{5C7EBC5F-9F33-4CE4-A697-77625F16A5E9}" srcOrd="0" destOrd="0" parTransId="{A7F2D7C6-62F8-4B55-9210-9A73744379E8}" sibTransId="{488904AB-06B6-46D1-9812-783E9813D681}"/>
    <dgm:cxn modelId="{4E8C9872-F094-4792-8F8F-5D202C9298A0}" srcId="{1466B627-0A5C-44E0-AEC2-1397E0CFAC5E}" destId="{F0FDD5E1-B362-42A3-815C-B9DD23365014}" srcOrd="0" destOrd="0" parTransId="{2851D160-950B-494A-8454-C9E11842A264}" sibTransId="{FA6B11F5-6AE1-4109-B9F9-28FAE326CA29}"/>
    <dgm:cxn modelId="{D79E6376-B547-4875-8E39-C1746F61898C}" type="presOf" srcId="{F0FDD5E1-B362-42A3-815C-B9DD23365014}" destId="{D0B2A410-05BB-4D58-9C17-AA7CBED40592}" srcOrd="0" destOrd="0" presId="urn:microsoft.com/office/officeart/2009/3/layout/HorizontalOrganizationChart"/>
    <dgm:cxn modelId="{43BA927B-4F94-470C-9ACD-5DEB3DAC556D}" type="presOf" srcId="{A7F2D7C6-62F8-4B55-9210-9A73744379E8}" destId="{09069344-2B62-4BC4-841F-1EAE86C815E7}" srcOrd="0" destOrd="0" presId="urn:microsoft.com/office/officeart/2009/3/layout/HorizontalOrganizationChart"/>
    <dgm:cxn modelId="{84731382-8555-40E4-86EC-1FF283614E82}" type="presOf" srcId="{C851E4E3-B64C-46FA-87A6-3ED0EC0A7E93}" destId="{805E4473-9670-46C8-9DDA-CB96AAE2C7F2}" srcOrd="1" destOrd="0" presId="urn:microsoft.com/office/officeart/2009/3/layout/HorizontalOrganizationChart"/>
    <dgm:cxn modelId="{66BC0483-224F-4682-BC67-723A32BC6918}" type="presOf" srcId="{0DA60872-8A2F-477C-A70E-407746CEFCCE}" destId="{F5D8F82A-4819-4CE8-BBBA-9F0C244ECFEC}" srcOrd="1" destOrd="0" presId="urn:microsoft.com/office/officeart/2009/3/layout/HorizontalOrganizationChart"/>
    <dgm:cxn modelId="{C8140895-62EB-4BFC-BBDD-0FDFEAB4E39D}" type="presOf" srcId="{5C7EBC5F-9F33-4CE4-A697-77625F16A5E9}" destId="{017D113B-80AD-4F98-941A-797D8809B066}" srcOrd="1" destOrd="0" presId="urn:microsoft.com/office/officeart/2009/3/layout/HorizontalOrganizationChart"/>
    <dgm:cxn modelId="{73D1E4AF-06A7-4180-88D8-AEC48C512777}" type="presOf" srcId="{F0FDD5E1-B362-42A3-815C-B9DD23365014}" destId="{C518FC59-44B4-473D-8C4E-17C3AD31C7F6}" srcOrd="1" destOrd="0" presId="urn:microsoft.com/office/officeart/2009/3/layout/HorizontalOrganizationChart"/>
    <dgm:cxn modelId="{8B17E9BE-5AF7-4D7B-9A65-B7F24DCBAC78}" type="presOf" srcId="{0DA60872-8A2F-477C-A70E-407746CEFCCE}" destId="{A0740544-E347-4758-B433-135C0BEE254B}" srcOrd="0" destOrd="0" presId="urn:microsoft.com/office/officeart/2009/3/layout/HorizontalOrganizationChart"/>
    <dgm:cxn modelId="{AF1BCFB8-13B0-4161-91DD-38FEAED28A75}" type="presParOf" srcId="{F8751AF3-CC71-455C-AE72-A64F162A98BC}" destId="{3B908A07-1B52-4A2A-A89A-964ADEB58550}" srcOrd="0" destOrd="0" presId="urn:microsoft.com/office/officeart/2009/3/layout/HorizontalOrganizationChart"/>
    <dgm:cxn modelId="{F5C23485-D2D9-4C19-873E-DE6B661DAF20}" type="presParOf" srcId="{3B908A07-1B52-4A2A-A89A-964ADEB58550}" destId="{74932FF6-D451-4256-83D1-6E03CACF7CBC}" srcOrd="0" destOrd="0" presId="urn:microsoft.com/office/officeart/2009/3/layout/HorizontalOrganizationChart"/>
    <dgm:cxn modelId="{9BF9EBCC-B4EC-4DB2-B37F-4E6DF9C2E911}" type="presParOf" srcId="{74932FF6-D451-4256-83D1-6E03CACF7CBC}" destId="{D0B2A410-05BB-4D58-9C17-AA7CBED40592}" srcOrd="0" destOrd="0" presId="urn:microsoft.com/office/officeart/2009/3/layout/HorizontalOrganizationChart"/>
    <dgm:cxn modelId="{E23AB30E-FA2B-4B82-8F21-C978D9C45EDD}" type="presParOf" srcId="{74932FF6-D451-4256-83D1-6E03CACF7CBC}" destId="{C518FC59-44B4-473D-8C4E-17C3AD31C7F6}" srcOrd="1" destOrd="0" presId="urn:microsoft.com/office/officeart/2009/3/layout/HorizontalOrganizationChart"/>
    <dgm:cxn modelId="{D8CB9FE9-C7FA-4930-B8BE-9E6491BABFD7}" type="presParOf" srcId="{3B908A07-1B52-4A2A-A89A-964ADEB58550}" destId="{103ADD12-6B3E-4B83-A727-920AFCB41651}" srcOrd="1" destOrd="0" presId="urn:microsoft.com/office/officeart/2009/3/layout/HorizontalOrganizationChart"/>
    <dgm:cxn modelId="{230A0334-750F-4AD9-A012-977FADE92273}" type="presParOf" srcId="{103ADD12-6B3E-4B83-A727-920AFCB41651}" destId="{09069344-2B62-4BC4-841F-1EAE86C815E7}" srcOrd="0" destOrd="0" presId="urn:microsoft.com/office/officeart/2009/3/layout/HorizontalOrganizationChart"/>
    <dgm:cxn modelId="{AE18CF70-A68D-4E8F-8174-D769CE379A25}" type="presParOf" srcId="{103ADD12-6B3E-4B83-A727-920AFCB41651}" destId="{5582102F-0E8E-4BB8-A878-A3315288B774}" srcOrd="1" destOrd="0" presId="urn:microsoft.com/office/officeart/2009/3/layout/HorizontalOrganizationChart"/>
    <dgm:cxn modelId="{047192B9-D362-474B-95BA-8876217CDD60}" type="presParOf" srcId="{5582102F-0E8E-4BB8-A878-A3315288B774}" destId="{16D81FDD-BD76-4C9F-B209-F2FF108FC07A}" srcOrd="0" destOrd="0" presId="urn:microsoft.com/office/officeart/2009/3/layout/HorizontalOrganizationChart"/>
    <dgm:cxn modelId="{A8D07F3C-755C-4EE7-9E94-10860D647243}" type="presParOf" srcId="{16D81FDD-BD76-4C9F-B209-F2FF108FC07A}" destId="{F38C8793-F1FB-4A6D-913B-C35F6EFE0D7E}" srcOrd="0" destOrd="0" presId="urn:microsoft.com/office/officeart/2009/3/layout/HorizontalOrganizationChart"/>
    <dgm:cxn modelId="{434CF737-1065-474D-8C0E-7ACCBBCB786D}" type="presParOf" srcId="{16D81FDD-BD76-4C9F-B209-F2FF108FC07A}" destId="{017D113B-80AD-4F98-941A-797D8809B066}" srcOrd="1" destOrd="0" presId="urn:microsoft.com/office/officeart/2009/3/layout/HorizontalOrganizationChart"/>
    <dgm:cxn modelId="{3C95AB90-C727-4207-83E9-C2EDD5E9E3C7}" type="presParOf" srcId="{5582102F-0E8E-4BB8-A878-A3315288B774}" destId="{8214E76F-F54C-47ED-91B1-2D4835348D21}" srcOrd="1" destOrd="0" presId="urn:microsoft.com/office/officeart/2009/3/layout/HorizontalOrganizationChart"/>
    <dgm:cxn modelId="{1DFA2425-8BA2-402D-9D88-6A8B99AF9170}" type="presParOf" srcId="{8214E76F-F54C-47ED-91B1-2D4835348D21}" destId="{BBB25F20-2088-4839-8C69-F737AC59B55D}" srcOrd="0" destOrd="0" presId="urn:microsoft.com/office/officeart/2009/3/layout/HorizontalOrganizationChart"/>
    <dgm:cxn modelId="{559D3917-48B9-4E43-B23F-7DB4CA734381}" type="presParOf" srcId="{8214E76F-F54C-47ED-91B1-2D4835348D21}" destId="{1D94848C-799D-46A3-9AD4-D72E739CAB6B}" srcOrd="1" destOrd="0" presId="urn:microsoft.com/office/officeart/2009/3/layout/HorizontalOrganizationChart"/>
    <dgm:cxn modelId="{4345ADE7-B26E-4127-AE0B-FE4E01CBCB10}" type="presParOf" srcId="{1D94848C-799D-46A3-9AD4-D72E739CAB6B}" destId="{F6DF5629-B320-4D5F-AE38-92C40EEFE4E3}" srcOrd="0" destOrd="0" presId="urn:microsoft.com/office/officeart/2009/3/layout/HorizontalOrganizationChart"/>
    <dgm:cxn modelId="{C345060B-3B66-476F-AE04-A4E13978F138}" type="presParOf" srcId="{F6DF5629-B320-4D5F-AE38-92C40EEFE4E3}" destId="{C5F5F072-8500-452A-ADEE-3206E1E80721}" srcOrd="0" destOrd="0" presId="urn:microsoft.com/office/officeart/2009/3/layout/HorizontalOrganizationChart"/>
    <dgm:cxn modelId="{128649E7-FDB3-4BC1-A94C-93BD5A1EEB98}" type="presParOf" srcId="{F6DF5629-B320-4D5F-AE38-92C40EEFE4E3}" destId="{805E4473-9670-46C8-9DDA-CB96AAE2C7F2}" srcOrd="1" destOrd="0" presId="urn:microsoft.com/office/officeart/2009/3/layout/HorizontalOrganizationChart"/>
    <dgm:cxn modelId="{D22CDC20-14A5-4B92-8B81-A3F17051217E}" type="presParOf" srcId="{1D94848C-799D-46A3-9AD4-D72E739CAB6B}" destId="{1E0F961C-B6F3-40B0-A25F-2603315AFDE9}" srcOrd="1" destOrd="0" presId="urn:microsoft.com/office/officeart/2009/3/layout/HorizontalOrganizationChart"/>
    <dgm:cxn modelId="{9882A1D1-0F12-4C82-A543-19D3941CA29A}" type="presParOf" srcId="{1D94848C-799D-46A3-9AD4-D72E739CAB6B}" destId="{019BF567-36B3-4742-B88A-2BEF5F4D939A}" srcOrd="2" destOrd="0" presId="urn:microsoft.com/office/officeart/2009/3/layout/HorizontalOrganizationChart"/>
    <dgm:cxn modelId="{A4D08012-47C3-4CDE-B462-9EB7C2B217FC}" type="presParOf" srcId="{8214E76F-F54C-47ED-91B1-2D4835348D21}" destId="{D83EFA43-B2C5-4807-8A5A-048B221F15BA}" srcOrd="2" destOrd="0" presId="urn:microsoft.com/office/officeart/2009/3/layout/HorizontalOrganizationChart"/>
    <dgm:cxn modelId="{E52E1DFF-9CF7-4291-8E5B-832DC29526A9}" type="presParOf" srcId="{8214E76F-F54C-47ED-91B1-2D4835348D21}" destId="{96778717-0A2F-41D4-B177-7B9C7D84154D}" srcOrd="3" destOrd="0" presId="urn:microsoft.com/office/officeart/2009/3/layout/HorizontalOrganizationChart"/>
    <dgm:cxn modelId="{43516286-30E1-40E2-90A2-468540BC672F}" type="presParOf" srcId="{96778717-0A2F-41D4-B177-7B9C7D84154D}" destId="{06AA8D6C-96DF-4BF3-B2AF-5B971C102EED}" srcOrd="0" destOrd="0" presId="urn:microsoft.com/office/officeart/2009/3/layout/HorizontalOrganizationChart"/>
    <dgm:cxn modelId="{3F4DF61A-B14A-4845-AE09-98E1C073159A}" type="presParOf" srcId="{06AA8D6C-96DF-4BF3-B2AF-5B971C102EED}" destId="{A0740544-E347-4758-B433-135C0BEE254B}" srcOrd="0" destOrd="0" presId="urn:microsoft.com/office/officeart/2009/3/layout/HorizontalOrganizationChart"/>
    <dgm:cxn modelId="{6F04DCBF-BA84-4D6D-AF84-8ABA91F22A88}" type="presParOf" srcId="{06AA8D6C-96DF-4BF3-B2AF-5B971C102EED}" destId="{F5D8F82A-4819-4CE8-BBBA-9F0C244ECFEC}" srcOrd="1" destOrd="0" presId="urn:microsoft.com/office/officeart/2009/3/layout/HorizontalOrganizationChart"/>
    <dgm:cxn modelId="{1458FAE7-8AC9-459D-A324-806903721268}" type="presParOf" srcId="{96778717-0A2F-41D4-B177-7B9C7D84154D}" destId="{16752A47-5211-4123-8027-E1C14E57E23B}" srcOrd="1" destOrd="0" presId="urn:microsoft.com/office/officeart/2009/3/layout/HorizontalOrganizationChart"/>
    <dgm:cxn modelId="{A2D89338-A784-4EED-8977-8087C477C486}" type="presParOf" srcId="{96778717-0A2F-41D4-B177-7B9C7D84154D}" destId="{4606AB58-4F2B-4BB2-A956-B2441298F4CF}" srcOrd="2" destOrd="0" presId="urn:microsoft.com/office/officeart/2009/3/layout/HorizontalOrganizationChart"/>
    <dgm:cxn modelId="{9E35B953-E117-46A7-AE44-B6E593091115}" type="presParOf" srcId="{5582102F-0E8E-4BB8-A878-A3315288B774}" destId="{C2158BE9-2CDC-42CA-87D3-CABEC1ABCA1F}" srcOrd="2" destOrd="0" presId="urn:microsoft.com/office/officeart/2009/3/layout/HorizontalOrganizationChart"/>
    <dgm:cxn modelId="{ED1B4A38-8624-4F13-9F68-65C1AFC11BFE}" type="presParOf" srcId="{3B908A07-1B52-4A2A-A89A-964ADEB58550}" destId="{830E5745-C109-4743-BE3F-569533E64E27}" srcOrd="2" destOrd="0" presId="urn:microsoft.com/office/officeart/2009/3/layout/HorizontalOrganizationChar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66B627-0A5C-44E0-AEC2-1397E0CFAC5E}"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F0FDD5E1-B362-42A3-815C-B9DD23365014}">
      <dgm:prSet phldrT="[Text]"/>
      <dgm:spPr/>
      <dgm:t>
        <a:bodyPr/>
        <a:lstStyle/>
        <a:p>
          <a:r>
            <a:rPr lang="en-US"/>
            <a:t>EPA Climate Adaptation Plan</a:t>
          </a:r>
        </a:p>
      </dgm:t>
    </dgm:pt>
    <dgm:pt modelId="{2851D160-950B-494A-8454-C9E11842A264}" type="parTrans" cxnId="{4E8C9872-F094-4792-8F8F-5D202C9298A0}">
      <dgm:prSet/>
      <dgm:spPr/>
      <dgm:t>
        <a:bodyPr/>
        <a:lstStyle/>
        <a:p>
          <a:endParaRPr lang="en-US"/>
        </a:p>
      </dgm:t>
    </dgm:pt>
    <dgm:pt modelId="{FA6B11F5-6AE1-4109-B9F9-28FAE326CA29}" type="sibTrans" cxnId="{4E8C9872-F094-4792-8F8F-5D202C9298A0}">
      <dgm:prSet/>
      <dgm:spPr/>
      <dgm:t>
        <a:bodyPr/>
        <a:lstStyle/>
        <a:p>
          <a:endParaRPr lang="en-US"/>
        </a:p>
      </dgm:t>
    </dgm:pt>
    <dgm:pt modelId="{C851E4E3-B64C-46FA-87A6-3ED0EC0A7E93}">
      <dgm:prSet phldrT="[Text]"/>
      <dgm:spPr/>
      <dgm:t>
        <a:bodyPr/>
        <a:lstStyle/>
        <a:p>
          <a:r>
            <a:rPr lang="en-US"/>
            <a:t>Nine HQ Program Offices</a:t>
          </a:r>
        </a:p>
      </dgm:t>
    </dgm:pt>
    <dgm:pt modelId="{73B8C58F-1521-4238-9DF8-7211C3C8C6E4}" type="parTrans" cxnId="{B09D3A65-F015-465B-88AB-9222A4C363CE}">
      <dgm:prSet/>
      <dgm:spPr/>
      <dgm:t>
        <a:bodyPr/>
        <a:lstStyle/>
        <a:p>
          <a:endParaRPr lang="en-US"/>
        </a:p>
      </dgm:t>
    </dgm:pt>
    <dgm:pt modelId="{4E9A9F2B-3180-47B2-965B-2E3E10AC48B2}" type="sibTrans" cxnId="{B09D3A65-F015-465B-88AB-9222A4C363CE}">
      <dgm:prSet/>
      <dgm:spPr/>
      <dgm:t>
        <a:bodyPr/>
        <a:lstStyle/>
        <a:p>
          <a:endParaRPr lang="en-US"/>
        </a:p>
      </dgm:t>
    </dgm:pt>
    <dgm:pt modelId="{0DA60872-8A2F-477C-A70E-407746CEFCCE}">
      <dgm:prSet phldrT="[Text]"/>
      <dgm:spPr/>
      <dgm:t>
        <a:bodyPr/>
        <a:lstStyle/>
        <a:p>
          <a:r>
            <a:rPr lang="en-US"/>
            <a:t>10 Regional Office</a:t>
          </a:r>
        </a:p>
      </dgm:t>
    </dgm:pt>
    <dgm:pt modelId="{1F9D515B-A296-4AED-A8C3-9DD34FFAA93E}" type="parTrans" cxnId="{7B0CFB17-B7DC-4589-ABAD-390D550734EB}">
      <dgm:prSet/>
      <dgm:spPr/>
      <dgm:t>
        <a:bodyPr/>
        <a:lstStyle/>
        <a:p>
          <a:endParaRPr lang="en-US"/>
        </a:p>
      </dgm:t>
    </dgm:pt>
    <dgm:pt modelId="{1766B3F6-7BED-42C1-A71B-40B71D186DD6}" type="sibTrans" cxnId="{7B0CFB17-B7DC-4589-ABAD-390D550734EB}">
      <dgm:prSet/>
      <dgm:spPr/>
      <dgm:t>
        <a:bodyPr/>
        <a:lstStyle/>
        <a:p>
          <a:endParaRPr lang="en-US"/>
        </a:p>
      </dgm:t>
    </dgm:pt>
    <dgm:pt modelId="{5C7EBC5F-9F33-4CE4-A697-77625F16A5E9}">
      <dgm:prSet phldrT="[Text]"/>
      <dgm:spPr/>
      <dgm:t>
        <a:bodyPr/>
        <a:lstStyle/>
        <a:p>
          <a:r>
            <a:rPr lang="en-US"/>
            <a:t>Climate Adaptation Implementation Plans</a:t>
          </a:r>
        </a:p>
      </dgm:t>
    </dgm:pt>
    <dgm:pt modelId="{A7F2D7C6-62F8-4B55-9210-9A73744379E8}" type="parTrans" cxnId="{466E406A-FCA2-4AF5-BB7E-7A71300EA793}">
      <dgm:prSet/>
      <dgm:spPr/>
      <dgm:t>
        <a:bodyPr/>
        <a:lstStyle/>
        <a:p>
          <a:endParaRPr lang="en-US"/>
        </a:p>
      </dgm:t>
    </dgm:pt>
    <dgm:pt modelId="{488904AB-06B6-46D1-9812-783E9813D681}" type="sibTrans" cxnId="{466E406A-FCA2-4AF5-BB7E-7A71300EA793}">
      <dgm:prSet/>
      <dgm:spPr/>
      <dgm:t>
        <a:bodyPr/>
        <a:lstStyle/>
        <a:p>
          <a:endParaRPr lang="en-US"/>
        </a:p>
      </dgm:t>
    </dgm:pt>
    <dgm:pt modelId="{F8751AF3-CC71-455C-AE72-A64F162A98BC}" type="pres">
      <dgm:prSet presAssocID="{1466B627-0A5C-44E0-AEC2-1397E0CFAC5E}" presName="hierChild1" presStyleCnt="0">
        <dgm:presLayoutVars>
          <dgm:orgChart val="1"/>
          <dgm:chPref val="1"/>
          <dgm:dir/>
          <dgm:animOne val="branch"/>
          <dgm:animLvl val="lvl"/>
          <dgm:resizeHandles/>
        </dgm:presLayoutVars>
      </dgm:prSet>
      <dgm:spPr/>
    </dgm:pt>
    <dgm:pt modelId="{3B908A07-1B52-4A2A-A89A-964ADEB58550}" type="pres">
      <dgm:prSet presAssocID="{F0FDD5E1-B362-42A3-815C-B9DD23365014}" presName="hierRoot1" presStyleCnt="0">
        <dgm:presLayoutVars>
          <dgm:hierBranch val="init"/>
        </dgm:presLayoutVars>
      </dgm:prSet>
      <dgm:spPr/>
    </dgm:pt>
    <dgm:pt modelId="{74932FF6-D451-4256-83D1-6E03CACF7CBC}" type="pres">
      <dgm:prSet presAssocID="{F0FDD5E1-B362-42A3-815C-B9DD23365014}" presName="rootComposite1" presStyleCnt="0"/>
      <dgm:spPr/>
    </dgm:pt>
    <dgm:pt modelId="{D0B2A410-05BB-4D58-9C17-AA7CBED40592}" type="pres">
      <dgm:prSet presAssocID="{F0FDD5E1-B362-42A3-815C-B9DD23365014}" presName="rootText1" presStyleLbl="node0" presStyleIdx="0" presStyleCnt="1">
        <dgm:presLayoutVars>
          <dgm:chPref val="3"/>
        </dgm:presLayoutVars>
      </dgm:prSet>
      <dgm:spPr/>
    </dgm:pt>
    <dgm:pt modelId="{C518FC59-44B4-473D-8C4E-17C3AD31C7F6}" type="pres">
      <dgm:prSet presAssocID="{F0FDD5E1-B362-42A3-815C-B9DD23365014}" presName="rootConnector1" presStyleLbl="node1" presStyleIdx="0" presStyleCnt="0"/>
      <dgm:spPr/>
    </dgm:pt>
    <dgm:pt modelId="{103ADD12-6B3E-4B83-A727-920AFCB41651}" type="pres">
      <dgm:prSet presAssocID="{F0FDD5E1-B362-42A3-815C-B9DD23365014}" presName="hierChild2" presStyleCnt="0"/>
      <dgm:spPr/>
    </dgm:pt>
    <dgm:pt modelId="{09069344-2B62-4BC4-841F-1EAE86C815E7}" type="pres">
      <dgm:prSet presAssocID="{A7F2D7C6-62F8-4B55-9210-9A73744379E8}" presName="Name64" presStyleLbl="parChTrans1D2" presStyleIdx="0" presStyleCnt="1"/>
      <dgm:spPr/>
    </dgm:pt>
    <dgm:pt modelId="{5582102F-0E8E-4BB8-A878-A3315288B774}" type="pres">
      <dgm:prSet presAssocID="{5C7EBC5F-9F33-4CE4-A697-77625F16A5E9}" presName="hierRoot2" presStyleCnt="0">
        <dgm:presLayoutVars>
          <dgm:hierBranch val="init"/>
        </dgm:presLayoutVars>
      </dgm:prSet>
      <dgm:spPr/>
    </dgm:pt>
    <dgm:pt modelId="{16D81FDD-BD76-4C9F-B209-F2FF108FC07A}" type="pres">
      <dgm:prSet presAssocID="{5C7EBC5F-9F33-4CE4-A697-77625F16A5E9}" presName="rootComposite" presStyleCnt="0"/>
      <dgm:spPr/>
    </dgm:pt>
    <dgm:pt modelId="{F38C8793-F1FB-4A6D-913B-C35F6EFE0D7E}" type="pres">
      <dgm:prSet presAssocID="{5C7EBC5F-9F33-4CE4-A697-77625F16A5E9}" presName="rootText" presStyleLbl="node2" presStyleIdx="0" presStyleCnt="1">
        <dgm:presLayoutVars>
          <dgm:chPref val="3"/>
        </dgm:presLayoutVars>
      </dgm:prSet>
      <dgm:spPr/>
    </dgm:pt>
    <dgm:pt modelId="{017D113B-80AD-4F98-941A-797D8809B066}" type="pres">
      <dgm:prSet presAssocID="{5C7EBC5F-9F33-4CE4-A697-77625F16A5E9}" presName="rootConnector" presStyleLbl="node2" presStyleIdx="0" presStyleCnt="1"/>
      <dgm:spPr/>
    </dgm:pt>
    <dgm:pt modelId="{8214E76F-F54C-47ED-91B1-2D4835348D21}" type="pres">
      <dgm:prSet presAssocID="{5C7EBC5F-9F33-4CE4-A697-77625F16A5E9}" presName="hierChild4" presStyleCnt="0"/>
      <dgm:spPr/>
    </dgm:pt>
    <dgm:pt modelId="{BBB25F20-2088-4839-8C69-F737AC59B55D}" type="pres">
      <dgm:prSet presAssocID="{73B8C58F-1521-4238-9DF8-7211C3C8C6E4}" presName="Name64" presStyleLbl="parChTrans1D3" presStyleIdx="0" presStyleCnt="2"/>
      <dgm:spPr/>
    </dgm:pt>
    <dgm:pt modelId="{1D94848C-799D-46A3-9AD4-D72E739CAB6B}" type="pres">
      <dgm:prSet presAssocID="{C851E4E3-B64C-46FA-87A6-3ED0EC0A7E93}" presName="hierRoot2" presStyleCnt="0">
        <dgm:presLayoutVars>
          <dgm:hierBranch val="init"/>
        </dgm:presLayoutVars>
      </dgm:prSet>
      <dgm:spPr/>
    </dgm:pt>
    <dgm:pt modelId="{F6DF5629-B320-4D5F-AE38-92C40EEFE4E3}" type="pres">
      <dgm:prSet presAssocID="{C851E4E3-B64C-46FA-87A6-3ED0EC0A7E93}" presName="rootComposite" presStyleCnt="0"/>
      <dgm:spPr/>
    </dgm:pt>
    <dgm:pt modelId="{C5F5F072-8500-452A-ADEE-3206E1E80721}" type="pres">
      <dgm:prSet presAssocID="{C851E4E3-B64C-46FA-87A6-3ED0EC0A7E93}" presName="rootText" presStyleLbl="node3" presStyleIdx="0" presStyleCnt="2">
        <dgm:presLayoutVars>
          <dgm:chPref val="3"/>
        </dgm:presLayoutVars>
      </dgm:prSet>
      <dgm:spPr/>
    </dgm:pt>
    <dgm:pt modelId="{805E4473-9670-46C8-9DDA-CB96AAE2C7F2}" type="pres">
      <dgm:prSet presAssocID="{C851E4E3-B64C-46FA-87A6-3ED0EC0A7E93}" presName="rootConnector" presStyleLbl="node3" presStyleIdx="0" presStyleCnt="2"/>
      <dgm:spPr/>
    </dgm:pt>
    <dgm:pt modelId="{1E0F961C-B6F3-40B0-A25F-2603315AFDE9}" type="pres">
      <dgm:prSet presAssocID="{C851E4E3-B64C-46FA-87A6-3ED0EC0A7E93}" presName="hierChild4" presStyleCnt="0"/>
      <dgm:spPr/>
    </dgm:pt>
    <dgm:pt modelId="{019BF567-36B3-4742-B88A-2BEF5F4D939A}" type="pres">
      <dgm:prSet presAssocID="{C851E4E3-B64C-46FA-87A6-3ED0EC0A7E93}" presName="hierChild5" presStyleCnt="0"/>
      <dgm:spPr/>
    </dgm:pt>
    <dgm:pt modelId="{D83EFA43-B2C5-4807-8A5A-048B221F15BA}" type="pres">
      <dgm:prSet presAssocID="{1F9D515B-A296-4AED-A8C3-9DD34FFAA93E}" presName="Name64" presStyleLbl="parChTrans1D3" presStyleIdx="1" presStyleCnt="2"/>
      <dgm:spPr/>
    </dgm:pt>
    <dgm:pt modelId="{96778717-0A2F-41D4-B177-7B9C7D84154D}" type="pres">
      <dgm:prSet presAssocID="{0DA60872-8A2F-477C-A70E-407746CEFCCE}" presName="hierRoot2" presStyleCnt="0">
        <dgm:presLayoutVars>
          <dgm:hierBranch val="init"/>
        </dgm:presLayoutVars>
      </dgm:prSet>
      <dgm:spPr/>
    </dgm:pt>
    <dgm:pt modelId="{06AA8D6C-96DF-4BF3-B2AF-5B971C102EED}" type="pres">
      <dgm:prSet presAssocID="{0DA60872-8A2F-477C-A70E-407746CEFCCE}" presName="rootComposite" presStyleCnt="0"/>
      <dgm:spPr/>
    </dgm:pt>
    <dgm:pt modelId="{A0740544-E347-4758-B433-135C0BEE254B}" type="pres">
      <dgm:prSet presAssocID="{0DA60872-8A2F-477C-A70E-407746CEFCCE}" presName="rootText" presStyleLbl="node3" presStyleIdx="1" presStyleCnt="2">
        <dgm:presLayoutVars>
          <dgm:chPref val="3"/>
        </dgm:presLayoutVars>
      </dgm:prSet>
      <dgm:spPr/>
    </dgm:pt>
    <dgm:pt modelId="{F5D8F82A-4819-4CE8-BBBA-9F0C244ECFEC}" type="pres">
      <dgm:prSet presAssocID="{0DA60872-8A2F-477C-A70E-407746CEFCCE}" presName="rootConnector" presStyleLbl="node3" presStyleIdx="1" presStyleCnt="2"/>
      <dgm:spPr/>
    </dgm:pt>
    <dgm:pt modelId="{16752A47-5211-4123-8027-E1C14E57E23B}" type="pres">
      <dgm:prSet presAssocID="{0DA60872-8A2F-477C-A70E-407746CEFCCE}" presName="hierChild4" presStyleCnt="0"/>
      <dgm:spPr/>
    </dgm:pt>
    <dgm:pt modelId="{4606AB58-4F2B-4BB2-A956-B2441298F4CF}" type="pres">
      <dgm:prSet presAssocID="{0DA60872-8A2F-477C-A70E-407746CEFCCE}" presName="hierChild5" presStyleCnt="0"/>
      <dgm:spPr/>
    </dgm:pt>
    <dgm:pt modelId="{C2158BE9-2CDC-42CA-87D3-CABEC1ABCA1F}" type="pres">
      <dgm:prSet presAssocID="{5C7EBC5F-9F33-4CE4-A697-77625F16A5E9}" presName="hierChild5" presStyleCnt="0"/>
      <dgm:spPr/>
    </dgm:pt>
    <dgm:pt modelId="{830E5745-C109-4743-BE3F-569533E64E27}" type="pres">
      <dgm:prSet presAssocID="{F0FDD5E1-B362-42A3-815C-B9DD23365014}" presName="hierChild3" presStyleCnt="0"/>
      <dgm:spPr/>
    </dgm:pt>
  </dgm:ptLst>
  <dgm:cxnLst>
    <dgm:cxn modelId="{94313B10-E151-4456-B2B4-7DC9D5038CAB}" type="presOf" srcId="{C851E4E3-B64C-46FA-87A6-3ED0EC0A7E93}" destId="{C5F5F072-8500-452A-ADEE-3206E1E80721}" srcOrd="0" destOrd="0" presId="urn:microsoft.com/office/officeart/2009/3/layout/HorizontalOrganizationChart"/>
    <dgm:cxn modelId="{70B42D16-4E9C-4B49-A06E-630CB0355F1D}" type="presOf" srcId="{1F9D515B-A296-4AED-A8C3-9DD34FFAA93E}" destId="{D83EFA43-B2C5-4807-8A5A-048B221F15BA}" srcOrd="0" destOrd="0" presId="urn:microsoft.com/office/officeart/2009/3/layout/HorizontalOrganizationChart"/>
    <dgm:cxn modelId="{7B0CFB17-B7DC-4589-ABAD-390D550734EB}" srcId="{5C7EBC5F-9F33-4CE4-A697-77625F16A5E9}" destId="{0DA60872-8A2F-477C-A70E-407746CEFCCE}" srcOrd="1" destOrd="0" parTransId="{1F9D515B-A296-4AED-A8C3-9DD34FFAA93E}" sibTransId="{1766B3F6-7BED-42C1-A71B-40B71D186DD6}"/>
    <dgm:cxn modelId="{71C74236-E689-457E-8A26-89BAA4FF5BE9}" type="presOf" srcId="{1466B627-0A5C-44E0-AEC2-1397E0CFAC5E}" destId="{F8751AF3-CC71-455C-AE72-A64F162A98BC}" srcOrd="0" destOrd="0" presId="urn:microsoft.com/office/officeart/2009/3/layout/HorizontalOrganizationChart"/>
    <dgm:cxn modelId="{8626F23C-F51B-4C3D-9A13-5BE12CF3F7DB}" type="presOf" srcId="{5C7EBC5F-9F33-4CE4-A697-77625F16A5E9}" destId="{F38C8793-F1FB-4A6D-913B-C35F6EFE0D7E}" srcOrd="0" destOrd="0" presId="urn:microsoft.com/office/officeart/2009/3/layout/HorizontalOrganizationChart"/>
    <dgm:cxn modelId="{4106C05D-65FC-4482-95FD-121E8F9A3C89}" type="presOf" srcId="{73B8C58F-1521-4238-9DF8-7211C3C8C6E4}" destId="{BBB25F20-2088-4839-8C69-F737AC59B55D}" srcOrd="0" destOrd="0" presId="urn:microsoft.com/office/officeart/2009/3/layout/HorizontalOrganizationChart"/>
    <dgm:cxn modelId="{B09D3A65-F015-465B-88AB-9222A4C363CE}" srcId="{5C7EBC5F-9F33-4CE4-A697-77625F16A5E9}" destId="{C851E4E3-B64C-46FA-87A6-3ED0EC0A7E93}" srcOrd="0" destOrd="0" parTransId="{73B8C58F-1521-4238-9DF8-7211C3C8C6E4}" sibTransId="{4E9A9F2B-3180-47B2-965B-2E3E10AC48B2}"/>
    <dgm:cxn modelId="{466E406A-FCA2-4AF5-BB7E-7A71300EA793}" srcId="{F0FDD5E1-B362-42A3-815C-B9DD23365014}" destId="{5C7EBC5F-9F33-4CE4-A697-77625F16A5E9}" srcOrd="0" destOrd="0" parTransId="{A7F2D7C6-62F8-4B55-9210-9A73744379E8}" sibTransId="{488904AB-06B6-46D1-9812-783E9813D681}"/>
    <dgm:cxn modelId="{4E8C9872-F094-4792-8F8F-5D202C9298A0}" srcId="{1466B627-0A5C-44E0-AEC2-1397E0CFAC5E}" destId="{F0FDD5E1-B362-42A3-815C-B9DD23365014}" srcOrd="0" destOrd="0" parTransId="{2851D160-950B-494A-8454-C9E11842A264}" sibTransId="{FA6B11F5-6AE1-4109-B9F9-28FAE326CA29}"/>
    <dgm:cxn modelId="{D79E6376-B547-4875-8E39-C1746F61898C}" type="presOf" srcId="{F0FDD5E1-B362-42A3-815C-B9DD23365014}" destId="{D0B2A410-05BB-4D58-9C17-AA7CBED40592}" srcOrd="0" destOrd="0" presId="urn:microsoft.com/office/officeart/2009/3/layout/HorizontalOrganizationChart"/>
    <dgm:cxn modelId="{43BA927B-4F94-470C-9ACD-5DEB3DAC556D}" type="presOf" srcId="{A7F2D7C6-62F8-4B55-9210-9A73744379E8}" destId="{09069344-2B62-4BC4-841F-1EAE86C815E7}" srcOrd="0" destOrd="0" presId="urn:microsoft.com/office/officeart/2009/3/layout/HorizontalOrganizationChart"/>
    <dgm:cxn modelId="{84731382-8555-40E4-86EC-1FF283614E82}" type="presOf" srcId="{C851E4E3-B64C-46FA-87A6-3ED0EC0A7E93}" destId="{805E4473-9670-46C8-9DDA-CB96AAE2C7F2}" srcOrd="1" destOrd="0" presId="urn:microsoft.com/office/officeart/2009/3/layout/HorizontalOrganizationChart"/>
    <dgm:cxn modelId="{66BC0483-224F-4682-BC67-723A32BC6918}" type="presOf" srcId="{0DA60872-8A2F-477C-A70E-407746CEFCCE}" destId="{F5D8F82A-4819-4CE8-BBBA-9F0C244ECFEC}" srcOrd="1" destOrd="0" presId="urn:microsoft.com/office/officeart/2009/3/layout/HorizontalOrganizationChart"/>
    <dgm:cxn modelId="{C8140895-62EB-4BFC-BBDD-0FDFEAB4E39D}" type="presOf" srcId="{5C7EBC5F-9F33-4CE4-A697-77625F16A5E9}" destId="{017D113B-80AD-4F98-941A-797D8809B066}" srcOrd="1" destOrd="0" presId="urn:microsoft.com/office/officeart/2009/3/layout/HorizontalOrganizationChart"/>
    <dgm:cxn modelId="{73D1E4AF-06A7-4180-88D8-AEC48C512777}" type="presOf" srcId="{F0FDD5E1-B362-42A3-815C-B9DD23365014}" destId="{C518FC59-44B4-473D-8C4E-17C3AD31C7F6}" srcOrd="1" destOrd="0" presId="urn:microsoft.com/office/officeart/2009/3/layout/HorizontalOrganizationChart"/>
    <dgm:cxn modelId="{8B17E9BE-5AF7-4D7B-9A65-B7F24DCBAC78}" type="presOf" srcId="{0DA60872-8A2F-477C-A70E-407746CEFCCE}" destId="{A0740544-E347-4758-B433-135C0BEE254B}" srcOrd="0" destOrd="0" presId="urn:microsoft.com/office/officeart/2009/3/layout/HorizontalOrganizationChart"/>
    <dgm:cxn modelId="{AF1BCFB8-13B0-4161-91DD-38FEAED28A75}" type="presParOf" srcId="{F8751AF3-CC71-455C-AE72-A64F162A98BC}" destId="{3B908A07-1B52-4A2A-A89A-964ADEB58550}" srcOrd="0" destOrd="0" presId="urn:microsoft.com/office/officeart/2009/3/layout/HorizontalOrganizationChart"/>
    <dgm:cxn modelId="{F5C23485-D2D9-4C19-873E-DE6B661DAF20}" type="presParOf" srcId="{3B908A07-1B52-4A2A-A89A-964ADEB58550}" destId="{74932FF6-D451-4256-83D1-6E03CACF7CBC}" srcOrd="0" destOrd="0" presId="urn:microsoft.com/office/officeart/2009/3/layout/HorizontalOrganizationChart"/>
    <dgm:cxn modelId="{9BF9EBCC-B4EC-4DB2-B37F-4E6DF9C2E911}" type="presParOf" srcId="{74932FF6-D451-4256-83D1-6E03CACF7CBC}" destId="{D0B2A410-05BB-4D58-9C17-AA7CBED40592}" srcOrd="0" destOrd="0" presId="urn:microsoft.com/office/officeart/2009/3/layout/HorizontalOrganizationChart"/>
    <dgm:cxn modelId="{E23AB30E-FA2B-4B82-8F21-C978D9C45EDD}" type="presParOf" srcId="{74932FF6-D451-4256-83D1-6E03CACF7CBC}" destId="{C518FC59-44B4-473D-8C4E-17C3AD31C7F6}" srcOrd="1" destOrd="0" presId="urn:microsoft.com/office/officeart/2009/3/layout/HorizontalOrganizationChart"/>
    <dgm:cxn modelId="{D8CB9FE9-C7FA-4930-B8BE-9E6491BABFD7}" type="presParOf" srcId="{3B908A07-1B52-4A2A-A89A-964ADEB58550}" destId="{103ADD12-6B3E-4B83-A727-920AFCB41651}" srcOrd="1" destOrd="0" presId="urn:microsoft.com/office/officeart/2009/3/layout/HorizontalOrganizationChart"/>
    <dgm:cxn modelId="{230A0334-750F-4AD9-A012-977FADE92273}" type="presParOf" srcId="{103ADD12-6B3E-4B83-A727-920AFCB41651}" destId="{09069344-2B62-4BC4-841F-1EAE86C815E7}" srcOrd="0" destOrd="0" presId="urn:microsoft.com/office/officeart/2009/3/layout/HorizontalOrganizationChart"/>
    <dgm:cxn modelId="{AE18CF70-A68D-4E8F-8174-D769CE379A25}" type="presParOf" srcId="{103ADD12-6B3E-4B83-A727-920AFCB41651}" destId="{5582102F-0E8E-4BB8-A878-A3315288B774}" srcOrd="1" destOrd="0" presId="urn:microsoft.com/office/officeart/2009/3/layout/HorizontalOrganizationChart"/>
    <dgm:cxn modelId="{047192B9-D362-474B-95BA-8876217CDD60}" type="presParOf" srcId="{5582102F-0E8E-4BB8-A878-A3315288B774}" destId="{16D81FDD-BD76-4C9F-B209-F2FF108FC07A}" srcOrd="0" destOrd="0" presId="urn:microsoft.com/office/officeart/2009/3/layout/HorizontalOrganizationChart"/>
    <dgm:cxn modelId="{A8D07F3C-755C-4EE7-9E94-10860D647243}" type="presParOf" srcId="{16D81FDD-BD76-4C9F-B209-F2FF108FC07A}" destId="{F38C8793-F1FB-4A6D-913B-C35F6EFE0D7E}" srcOrd="0" destOrd="0" presId="urn:microsoft.com/office/officeart/2009/3/layout/HorizontalOrganizationChart"/>
    <dgm:cxn modelId="{434CF737-1065-474D-8C0E-7ACCBBCB786D}" type="presParOf" srcId="{16D81FDD-BD76-4C9F-B209-F2FF108FC07A}" destId="{017D113B-80AD-4F98-941A-797D8809B066}" srcOrd="1" destOrd="0" presId="urn:microsoft.com/office/officeart/2009/3/layout/HorizontalOrganizationChart"/>
    <dgm:cxn modelId="{3C95AB90-C727-4207-83E9-C2EDD5E9E3C7}" type="presParOf" srcId="{5582102F-0E8E-4BB8-A878-A3315288B774}" destId="{8214E76F-F54C-47ED-91B1-2D4835348D21}" srcOrd="1" destOrd="0" presId="urn:microsoft.com/office/officeart/2009/3/layout/HorizontalOrganizationChart"/>
    <dgm:cxn modelId="{1DFA2425-8BA2-402D-9D88-6A8B99AF9170}" type="presParOf" srcId="{8214E76F-F54C-47ED-91B1-2D4835348D21}" destId="{BBB25F20-2088-4839-8C69-F737AC59B55D}" srcOrd="0" destOrd="0" presId="urn:microsoft.com/office/officeart/2009/3/layout/HorizontalOrganizationChart"/>
    <dgm:cxn modelId="{559D3917-48B9-4E43-B23F-7DB4CA734381}" type="presParOf" srcId="{8214E76F-F54C-47ED-91B1-2D4835348D21}" destId="{1D94848C-799D-46A3-9AD4-D72E739CAB6B}" srcOrd="1" destOrd="0" presId="urn:microsoft.com/office/officeart/2009/3/layout/HorizontalOrganizationChart"/>
    <dgm:cxn modelId="{4345ADE7-B26E-4127-AE0B-FE4E01CBCB10}" type="presParOf" srcId="{1D94848C-799D-46A3-9AD4-D72E739CAB6B}" destId="{F6DF5629-B320-4D5F-AE38-92C40EEFE4E3}" srcOrd="0" destOrd="0" presId="urn:microsoft.com/office/officeart/2009/3/layout/HorizontalOrganizationChart"/>
    <dgm:cxn modelId="{C345060B-3B66-476F-AE04-A4E13978F138}" type="presParOf" srcId="{F6DF5629-B320-4D5F-AE38-92C40EEFE4E3}" destId="{C5F5F072-8500-452A-ADEE-3206E1E80721}" srcOrd="0" destOrd="0" presId="urn:microsoft.com/office/officeart/2009/3/layout/HorizontalOrganizationChart"/>
    <dgm:cxn modelId="{128649E7-FDB3-4BC1-A94C-93BD5A1EEB98}" type="presParOf" srcId="{F6DF5629-B320-4D5F-AE38-92C40EEFE4E3}" destId="{805E4473-9670-46C8-9DDA-CB96AAE2C7F2}" srcOrd="1" destOrd="0" presId="urn:microsoft.com/office/officeart/2009/3/layout/HorizontalOrganizationChart"/>
    <dgm:cxn modelId="{D22CDC20-14A5-4B92-8B81-A3F17051217E}" type="presParOf" srcId="{1D94848C-799D-46A3-9AD4-D72E739CAB6B}" destId="{1E0F961C-B6F3-40B0-A25F-2603315AFDE9}" srcOrd="1" destOrd="0" presId="urn:microsoft.com/office/officeart/2009/3/layout/HorizontalOrganizationChart"/>
    <dgm:cxn modelId="{9882A1D1-0F12-4C82-A543-19D3941CA29A}" type="presParOf" srcId="{1D94848C-799D-46A3-9AD4-D72E739CAB6B}" destId="{019BF567-36B3-4742-B88A-2BEF5F4D939A}" srcOrd="2" destOrd="0" presId="urn:microsoft.com/office/officeart/2009/3/layout/HorizontalOrganizationChart"/>
    <dgm:cxn modelId="{A4D08012-47C3-4CDE-B462-9EB7C2B217FC}" type="presParOf" srcId="{8214E76F-F54C-47ED-91B1-2D4835348D21}" destId="{D83EFA43-B2C5-4807-8A5A-048B221F15BA}" srcOrd="2" destOrd="0" presId="urn:microsoft.com/office/officeart/2009/3/layout/HorizontalOrganizationChart"/>
    <dgm:cxn modelId="{E52E1DFF-9CF7-4291-8E5B-832DC29526A9}" type="presParOf" srcId="{8214E76F-F54C-47ED-91B1-2D4835348D21}" destId="{96778717-0A2F-41D4-B177-7B9C7D84154D}" srcOrd="3" destOrd="0" presId="urn:microsoft.com/office/officeart/2009/3/layout/HorizontalOrganizationChart"/>
    <dgm:cxn modelId="{43516286-30E1-40E2-90A2-468540BC672F}" type="presParOf" srcId="{96778717-0A2F-41D4-B177-7B9C7D84154D}" destId="{06AA8D6C-96DF-4BF3-B2AF-5B971C102EED}" srcOrd="0" destOrd="0" presId="urn:microsoft.com/office/officeart/2009/3/layout/HorizontalOrganizationChart"/>
    <dgm:cxn modelId="{3F4DF61A-B14A-4845-AE09-98E1C073159A}" type="presParOf" srcId="{06AA8D6C-96DF-4BF3-B2AF-5B971C102EED}" destId="{A0740544-E347-4758-B433-135C0BEE254B}" srcOrd="0" destOrd="0" presId="urn:microsoft.com/office/officeart/2009/3/layout/HorizontalOrganizationChart"/>
    <dgm:cxn modelId="{6F04DCBF-BA84-4D6D-AF84-8ABA91F22A88}" type="presParOf" srcId="{06AA8D6C-96DF-4BF3-B2AF-5B971C102EED}" destId="{F5D8F82A-4819-4CE8-BBBA-9F0C244ECFEC}" srcOrd="1" destOrd="0" presId="urn:microsoft.com/office/officeart/2009/3/layout/HorizontalOrganizationChart"/>
    <dgm:cxn modelId="{1458FAE7-8AC9-459D-A324-806903721268}" type="presParOf" srcId="{96778717-0A2F-41D4-B177-7B9C7D84154D}" destId="{16752A47-5211-4123-8027-E1C14E57E23B}" srcOrd="1" destOrd="0" presId="urn:microsoft.com/office/officeart/2009/3/layout/HorizontalOrganizationChart"/>
    <dgm:cxn modelId="{A2D89338-A784-4EED-8977-8087C477C486}" type="presParOf" srcId="{96778717-0A2F-41D4-B177-7B9C7D84154D}" destId="{4606AB58-4F2B-4BB2-A956-B2441298F4CF}" srcOrd="2" destOrd="0" presId="urn:microsoft.com/office/officeart/2009/3/layout/HorizontalOrganizationChart"/>
    <dgm:cxn modelId="{9E35B953-E117-46A7-AE44-B6E593091115}" type="presParOf" srcId="{5582102F-0E8E-4BB8-A878-A3315288B774}" destId="{C2158BE9-2CDC-42CA-87D3-CABEC1ABCA1F}" srcOrd="2" destOrd="0" presId="urn:microsoft.com/office/officeart/2009/3/layout/HorizontalOrganizationChart"/>
    <dgm:cxn modelId="{ED1B4A38-8624-4F13-9F68-65C1AFC11BFE}" type="presParOf" srcId="{3B908A07-1B52-4A2A-A89A-964ADEB58550}" destId="{830E5745-C109-4743-BE3F-569533E64E27}"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EFA43-B2C5-4807-8A5A-048B221F15BA}">
      <dsp:nvSpPr>
        <dsp:cNvPr id="0" name=""/>
        <dsp:cNvSpPr/>
      </dsp:nvSpPr>
      <dsp:spPr>
        <a:xfrm>
          <a:off x="5920334" y="2481942"/>
          <a:ext cx="537882" cy="578223"/>
        </a:xfrm>
        <a:custGeom>
          <a:avLst/>
          <a:gdLst/>
          <a:ahLst/>
          <a:cxnLst/>
          <a:rect l="0" t="0" r="0" b="0"/>
          <a:pathLst>
            <a:path>
              <a:moveTo>
                <a:pt x="0" y="0"/>
              </a:moveTo>
              <a:lnTo>
                <a:pt x="268941" y="0"/>
              </a:lnTo>
              <a:lnTo>
                <a:pt x="268941" y="578223"/>
              </a:lnTo>
              <a:lnTo>
                <a:pt x="537882" y="5782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B25F20-2088-4839-8C69-F737AC59B55D}">
      <dsp:nvSpPr>
        <dsp:cNvPr id="0" name=""/>
        <dsp:cNvSpPr/>
      </dsp:nvSpPr>
      <dsp:spPr>
        <a:xfrm>
          <a:off x="5920334" y="1903719"/>
          <a:ext cx="537882" cy="578223"/>
        </a:xfrm>
        <a:custGeom>
          <a:avLst/>
          <a:gdLst/>
          <a:ahLst/>
          <a:cxnLst/>
          <a:rect l="0" t="0" r="0" b="0"/>
          <a:pathLst>
            <a:path>
              <a:moveTo>
                <a:pt x="0" y="578223"/>
              </a:moveTo>
              <a:lnTo>
                <a:pt x="268941" y="578223"/>
              </a:lnTo>
              <a:lnTo>
                <a:pt x="268941" y="0"/>
              </a:lnTo>
              <a:lnTo>
                <a:pt x="537882"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069344-2B62-4BC4-841F-1EAE86C815E7}">
      <dsp:nvSpPr>
        <dsp:cNvPr id="0" name=""/>
        <dsp:cNvSpPr/>
      </dsp:nvSpPr>
      <dsp:spPr>
        <a:xfrm>
          <a:off x="2693041" y="2436222"/>
          <a:ext cx="537882" cy="91440"/>
        </a:xfrm>
        <a:custGeom>
          <a:avLst/>
          <a:gdLst/>
          <a:ahLst/>
          <a:cxnLst/>
          <a:rect l="0" t="0" r="0" b="0"/>
          <a:pathLst>
            <a:path>
              <a:moveTo>
                <a:pt x="0" y="45720"/>
              </a:moveTo>
              <a:lnTo>
                <a:pt x="537882"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B2A410-05BB-4D58-9C17-AA7CBED40592}">
      <dsp:nvSpPr>
        <dsp:cNvPr id="0" name=""/>
        <dsp:cNvSpPr/>
      </dsp:nvSpPr>
      <dsp:spPr>
        <a:xfrm>
          <a:off x="3630" y="2071807"/>
          <a:ext cx="2689410" cy="8202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t>EPA Climate Adaptation Plan</a:t>
          </a:r>
        </a:p>
      </dsp:txBody>
      <dsp:txXfrm>
        <a:off x="3630" y="2071807"/>
        <a:ext cx="2689410" cy="820270"/>
      </dsp:txXfrm>
    </dsp:sp>
    <dsp:sp modelId="{F38C8793-F1FB-4A6D-913B-C35F6EFE0D7E}">
      <dsp:nvSpPr>
        <dsp:cNvPr id="0" name=""/>
        <dsp:cNvSpPr/>
      </dsp:nvSpPr>
      <dsp:spPr>
        <a:xfrm>
          <a:off x="3230923" y="2071807"/>
          <a:ext cx="2689410" cy="8202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t>Climate Adaptation Implementation Plans</a:t>
          </a:r>
        </a:p>
      </dsp:txBody>
      <dsp:txXfrm>
        <a:off x="3230923" y="2071807"/>
        <a:ext cx="2689410" cy="820270"/>
      </dsp:txXfrm>
    </dsp:sp>
    <dsp:sp modelId="{C5F5F072-8500-452A-ADEE-3206E1E80721}">
      <dsp:nvSpPr>
        <dsp:cNvPr id="0" name=""/>
        <dsp:cNvSpPr/>
      </dsp:nvSpPr>
      <dsp:spPr>
        <a:xfrm>
          <a:off x="6458216" y="1493584"/>
          <a:ext cx="2689410" cy="8202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t>Nine HQ Program Offices</a:t>
          </a:r>
        </a:p>
      </dsp:txBody>
      <dsp:txXfrm>
        <a:off x="6458216" y="1493584"/>
        <a:ext cx="2689410" cy="820270"/>
      </dsp:txXfrm>
    </dsp:sp>
    <dsp:sp modelId="{A0740544-E347-4758-B433-135C0BEE254B}">
      <dsp:nvSpPr>
        <dsp:cNvPr id="0" name=""/>
        <dsp:cNvSpPr/>
      </dsp:nvSpPr>
      <dsp:spPr>
        <a:xfrm>
          <a:off x="6458216" y="2650030"/>
          <a:ext cx="2689410" cy="8202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t>10 Regional Offices</a:t>
          </a:r>
        </a:p>
      </dsp:txBody>
      <dsp:txXfrm>
        <a:off x="6458216" y="2650030"/>
        <a:ext cx="2689410" cy="8202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E4F8B-3F45-43D1-B2DC-0461A842D9DC}">
      <dsp:nvSpPr>
        <dsp:cNvPr id="0" name=""/>
        <dsp:cNvSpPr/>
      </dsp:nvSpPr>
      <dsp:spPr>
        <a:xfrm>
          <a:off x="0" y="2112"/>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BBFDCC-C7F4-4B62-94E9-5FCA7CFEEBD8}">
      <dsp:nvSpPr>
        <dsp:cNvPr id="0" name=""/>
        <dsp:cNvSpPr/>
      </dsp:nvSpPr>
      <dsp:spPr>
        <a:xfrm>
          <a:off x="0" y="2112"/>
          <a:ext cx="6172199" cy="823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a:t>Integrate climate adaptation into EPA programs, policies, rulemaking processes, and enforcement activities.</a:t>
          </a:r>
          <a:endParaRPr lang="en-US" sz="2000" kern="1200"/>
        </a:p>
      </dsp:txBody>
      <dsp:txXfrm>
        <a:off x="0" y="2112"/>
        <a:ext cx="6172199" cy="823742"/>
      </dsp:txXfrm>
    </dsp:sp>
    <dsp:sp modelId="{2C024340-4F99-4EC5-ABEF-B6C3F5E47DCE}">
      <dsp:nvSpPr>
        <dsp:cNvPr id="0" name=""/>
        <dsp:cNvSpPr/>
      </dsp:nvSpPr>
      <dsp:spPr>
        <a:xfrm>
          <a:off x="0" y="825854"/>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75C17A-EDDE-44A5-B9C1-ACE3656A3687}">
      <dsp:nvSpPr>
        <dsp:cNvPr id="0" name=""/>
        <dsp:cNvSpPr/>
      </dsp:nvSpPr>
      <dsp:spPr>
        <a:xfrm>
          <a:off x="0" y="825854"/>
          <a:ext cx="6166172" cy="1891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a:t>Consult and partner with Tribes, states, territories, local governments, environmental justice organizations, community groups, businesses, and other federal agencies to strengthen adaptive capacity and increase the resilience of the nation, with a particular focus on advancing environmental justice.</a:t>
          </a:r>
          <a:endParaRPr lang="en-US" sz="2000" kern="1200"/>
        </a:p>
      </dsp:txBody>
      <dsp:txXfrm>
        <a:off x="0" y="825854"/>
        <a:ext cx="6166172" cy="1891089"/>
      </dsp:txXfrm>
    </dsp:sp>
    <dsp:sp modelId="{D7B73906-93E8-4789-BFC2-04341C762612}">
      <dsp:nvSpPr>
        <dsp:cNvPr id="0" name=""/>
        <dsp:cNvSpPr/>
      </dsp:nvSpPr>
      <dsp:spPr>
        <a:xfrm>
          <a:off x="0" y="2716943"/>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8C1B69-268C-4C0D-AC08-AF9C7B66CDB2}">
      <dsp:nvSpPr>
        <dsp:cNvPr id="0" name=""/>
        <dsp:cNvSpPr/>
      </dsp:nvSpPr>
      <dsp:spPr>
        <a:xfrm>
          <a:off x="0" y="2716943"/>
          <a:ext cx="6166172" cy="1208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a:t>Implement measures to protect the Agency’s workforce, facilities, critical infrastructure, supply chains, and procurement processes from the risks posed by climate change.</a:t>
          </a:r>
          <a:endParaRPr lang="en-US" sz="2000" kern="1200"/>
        </a:p>
      </dsp:txBody>
      <dsp:txXfrm>
        <a:off x="0" y="2716943"/>
        <a:ext cx="6166172" cy="1208948"/>
      </dsp:txXfrm>
    </dsp:sp>
    <dsp:sp modelId="{E056CE2E-BD36-482B-86F6-670CD68F3361}">
      <dsp:nvSpPr>
        <dsp:cNvPr id="0" name=""/>
        <dsp:cNvSpPr/>
      </dsp:nvSpPr>
      <dsp:spPr>
        <a:xfrm>
          <a:off x="0" y="3925892"/>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559640-E547-4168-8CC9-6F34B79C3AF0}">
      <dsp:nvSpPr>
        <dsp:cNvPr id="0" name=""/>
        <dsp:cNvSpPr/>
      </dsp:nvSpPr>
      <dsp:spPr>
        <a:xfrm>
          <a:off x="0" y="3925892"/>
          <a:ext cx="6172199" cy="487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a:t>Measure and evaluate performance.</a:t>
          </a:r>
          <a:endParaRPr lang="en-US" sz="2000" kern="1200"/>
        </a:p>
      </dsp:txBody>
      <dsp:txXfrm>
        <a:off x="0" y="3925892"/>
        <a:ext cx="6172199" cy="487457"/>
      </dsp:txXfrm>
    </dsp:sp>
    <dsp:sp modelId="{7A4E5754-9692-4C67-AEA6-D728969203A7}">
      <dsp:nvSpPr>
        <dsp:cNvPr id="0" name=""/>
        <dsp:cNvSpPr/>
      </dsp:nvSpPr>
      <dsp:spPr>
        <a:xfrm>
          <a:off x="0" y="4413349"/>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602CF2-CEB3-4069-B8EA-44833E1DB875}">
      <dsp:nvSpPr>
        <dsp:cNvPr id="0" name=""/>
        <dsp:cNvSpPr/>
      </dsp:nvSpPr>
      <dsp:spPr>
        <a:xfrm>
          <a:off x="0" y="4413349"/>
          <a:ext cx="6172199" cy="823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a:t>Identify and address climate adaptation science needs.</a:t>
          </a:r>
          <a:endParaRPr lang="en-US" sz="2000" kern="1200"/>
        </a:p>
      </dsp:txBody>
      <dsp:txXfrm>
        <a:off x="0" y="4413349"/>
        <a:ext cx="6172199" cy="823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EFA43-B2C5-4807-8A5A-048B221F15BA}">
      <dsp:nvSpPr>
        <dsp:cNvPr id="0" name=""/>
        <dsp:cNvSpPr/>
      </dsp:nvSpPr>
      <dsp:spPr>
        <a:xfrm>
          <a:off x="2464849" y="1596571"/>
          <a:ext cx="223939" cy="240735"/>
        </a:xfrm>
        <a:custGeom>
          <a:avLst/>
          <a:gdLst/>
          <a:ahLst/>
          <a:cxnLst/>
          <a:rect l="0" t="0" r="0" b="0"/>
          <a:pathLst>
            <a:path>
              <a:moveTo>
                <a:pt x="0" y="0"/>
              </a:moveTo>
              <a:lnTo>
                <a:pt x="111969" y="0"/>
              </a:lnTo>
              <a:lnTo>
                <a:pt x="111969" y="240735"/>
              </a:lnTo>
              <a:lnTo>
                <a:pt x="223939" y="2407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B25F20-2088-4839-8C69-F737AC59B55D}">
      <dsp:nvSpPr>
        <dsp:cNvPr id="0" name=""/>
        <dsp:cNvSpPr/>
      </dsp:nvSpPr>
      <dsp:spPr>
        <a:xfrm>
          <a:off x="2464849" y="1355836"/>
          <a:ext cx="223939" cy="240735"/>
        </a:xfrm>
        <a:custGeom>
          <a:avLst/>
          <a:gdLst/>
          <a:ahLst/>
          <a:cxnLst/>
          <a:rect l="0" t="0" r="0" b="0"/>
          <a:pathLst>
            <a:path>
              <a:moveTo>
                <a:pt x="0" y="240735"/>
              </a:moveTo>
              <a:lnTo>
                <a:pt x="111969" y="240735"/>
              </a:lnTo>
              <a:lnTo>
                <a:pt x="111969" y="0"/>
              </a:lnTo>
              <a:lnTo>
                <a:pt x="223939"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069344-2B62-4BC4-841F-1EAE86C815E7}">
      <dsp:nvSpPr>
        <dsp:cNvPr id="0" name=""/>
        <dsp:cNvSpPr/>
      </dsp:nvSpPr>
      <dsp:spPr>
        <a:xfrm>
          <a:off x="1121210" y="1550851"/>
          <a:ext cx="223939" cy="91440"/>
        </a:xfrm>
        <a:custGeom>
          <a:avLst/>
          <a:gdLst/>
          <a:ahLst/>
          <a:cxnLst/>
          <a:rect l="0" t="0" r="0" b="0"/>
          <a:pathLst>
            <a:path>
              <a:moveTo>
                <a:pt x="0" y="45720"/>
              </a:moveTo>
              <a:lnTo>
                <a:pt x="223939"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B2A410-05BB-4D58-9C17-AA7CBED40592}">
      <dsp:nvSpPr>
        <dsp:cNvPr id="0" name=""/>
        <dsp:cNvSpPr/>
      </dsp:nvSpPr>
      <dsp:spPr>
        <a:xfrm>
          <a:off x="1511" y="1425817"/>
          <a:ext cx="1119699" cy="3415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EPA Climate Adaptation Plan</a:t>
          </a:r>
        </a:p>
      </dsp:txBody>
      <dsp:txXfrm>
        <a:off x="1511" y="1425817"/>
        <a:ext cx="1119699" cy="341508"/>
      </dsp:txXfrm>
    </dsp:sp>
    <dsp:sp modelId="{F38C8793-F1FB-4A6D-913B-C35F6EFE0D7E}">
      <dsp:nvSpPr>
        <dsp:cNvPr id="0" name=""/>
        <dsp:cNvSpPr/>
      </dsp:nvSpPr>
      <dsp:spPr>
        <a:xfrm>
          <a:off x="1345150" y="1425817"/>
          <a:ext cx="1119699" cy="3415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Climate Adaptation Implementation Plans</a:t>
          </a:r>
        </a:p>
      </dsp:txBody>
      <dsp:txXfrm>
        <a:off x="1345150" y="1425817"/>
        <a:ext cx="1119699" cy="341508"/>
      </dsp:txXfrm>
    </dsp:sp>
    <dsp:sp modelId="{C5F5F072-8500-452A-ADEE-3206E1E80721}">
      <dsp:nvSpPr>
        <dsp:cNvPr id="0" name=""/>
        <dsp:cNvSpPr/>
      </dsp:nvSpPr>
      <dsp:spPr>
        <a:xfrm>
          <a:off x="2688789" y="1185082"/>
          <a:ext cx="1119699" cy="3415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Nine HQ Program Offices</a:t>
          </a:r>
        </a:p>
      </dsp:txBody>
      <dsp:txXfrm>
        <a:off x="2688789" y="1185082"/>
        <a:ext cx="1119699" cy="341508"/>
      </dsp:txXfrm>
    </dsp:sp>
    <dsp:sp modelId="{A0740544-E347-4758-B433-135C0BEE254B}">
      <dsp:nvSpPr>
        <dsp:cNvPr id="0" name=""/>
        <dsp:cNvSpPr/>
      </dsp:nvSpPr>
      <dsp:spPr>
        <a:xfrm>
          <a:off x="2688789" y="1666552"/>
          <a:ext cx="1119699" cy="3415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10 Regional Office</a:t>
          </a:r>
        </a:p>
      </dsp:txBody>
      <dsp:txXfrm>
        <a:off x="2688789" y="1666552"/>
        <a:ext cx="1119699" cy="3415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EFA43-B2C5-4807-8A5A-048B221F15BA}">
      <dsp:nvSpPr>
        <dsp:cNvPr id="0" name=""/>
        <dsp:cNvSpPr/>
      </dsp:nvSpPr>
      <dsp:spPr>
        <a:xfrm>
          <a:off x="3309941" y="1375512"/>
          <a:ext cx="300719" cy="323273"/>
        </a:xfrm>
        <a:custGeom>
          <a:avLst/>
          <a:gdLst/>
          <a:ahLst/>
          <a:cxnLst/>
          <a:rect l="0" t="0" r="0" b="0"/>
          <a:pathLst>
            <a:path>
              <a:moveTo>
                <a:pt x="0" y="0"/>
              </a:moveTo>
              <a:lnTo>
                <a:pt x="150359" y="0"/>
              </a:lnTo>
              <a:lnTo>
                <a:pt x="150359" y="323273"/>
              </a:lnTo>
              <a:lnTo>
                <a:pt x="300719" y="3232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B25F20-2088-4839-8C69-F737AC59B55D}">
      <dsp:nvSpPr>
        <dsp:cNvPr id="0" name=""/>
        <dsp:cNvSpPr/>
      </dsp:nvSpPr>
      <dsp:spPr>
        <a:xfrm>
          <a:off x="3309941" y="1052239"/>
          <a:ext cx="300719" cy="323273"/>
        </a:xfrm>
        <a:custGeom>
          <a:avLst/>
          <a:gdLst/>
          <a:ahLst/>
          <a:cxnLst/>
          <a:rect l="0" t="0" r="0" b="0"/>
          <a:pathLst>
            <a:path>
              <a:moveTo>
                <a:pt x="0" y="323273"/>
              </a:moveTo>
              <a:lnTo>
                <a:pt x="150359" y="323273"/>
              </a:lnTo>
              <a:lnTo>
                <a:pt x="150359" y="0"/>
              </a:lnTo>
              <a:lnTo>
                <a:pt x="300719"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069344-2B62-4BC4-841F-1EAE86C815E7}">
      <dsp:nvSpPr>
        <dsp:cNvPr id="0" name=""/>
        <dsp:cNvSpPr/>
      </dsp:nvSpPr>
      <dsp:spPr>
        <a:xfrm>
          <a:off x="1505625" y="1329792"/>
          <a:ext cx="300719" cy="91440"/>
        </a:xfrm>
        <a:custGeom>
          <a:avLst/>
          <a:gdLst/>
          <a:ahLst/>
          <a:cxnLst/>
          <a:rect l="0" t="0" r="0" b="0"/>
          <a:pathLst>
            <a:path>
              <a:moveTo>
                <a:pt x="0" y="45720"/>
              </a:moveTo>
              <a:lnTo>
                <a:pt x="300719"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B2A410-05BB-4D58-9C17-AA7CBED40592}">
      <dsp:nvSpPr>
        <dsp:cNvPr id="0" name=""/>
        <dsp:cNvSpPr/>
      </dsp:nvSpPr>
      <dsp:spPr>
        <a:xfrm>
          <a:off x="2029" y="1146214"/>
          <a:ext cx="1503596" cy="45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EPA Climate Adaptation Plan</a:t>
          </a:r>
        </a:p>
      </dsp:txBody>
      <dsp:txXfrm>
        <a:off x="2029" y="1146214"/>
        <a:ext cx="1503596" cy="458596"/>
      </dsp:txXfrm>
    </dsp:sp>
    <dsp:sp modelId="{F38C8793-F1FB-4A6D-913B-C35F6EFE0D7E}">
      <dsp:nvSpPr>
        <dsp:cNvPr id="0" name=""/>
        <dsp:cNvSpPr/>
      </dsp:nvSpPr>
      <dsp:spPr>
        <a:xfrm>
          <a:off x="1806344" y="1146214"/>
          <a:ext cx="1503596" cy="45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Climate Adaptation Implementation Plans</a:t>
          </a:r>
        </a:p>
      </dsp:txBody>
      <dsp:txXfrm>
        <a:off x="1806344" y="1146214"/>
        <a:ext cx="1503596" cy="458596"/>
      </dsp:txXfrm>
    </dsp:sp>
    <dsp:sp modelId="{C5F5F072-8500-452A-ADEE-3206E1E80721}">
      <dsp:nvSpPr>
        <dsp:cNvPr id="0" name=""/>
        <dsp:cNvSpPr/>
      </dsp:nvSpPr>
      <dsp:spPr>
        <a:xfrm>
          <a:off x="3610660" y="822940"/>
          <a:ext cx="1503596" cy="45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Nine HQ Program Offices</a:t>
          </a:r>
        </a:p>
      </dsp:txBody>
      <dsp:txXfrm>
        <a:off x="3610660" y="822940"/>
        <a:ext cx="1503596" cy="458596"/>
      </dsp:txXfrm>
    </dsp:sp>
    <dsp:sp modelId="{A0740544-E347-4758-B433-135C0BEE254B}">
      <dsp:nvSpPr>
        <dsp:cNvPr id="0" name=""/>
        <dsp:cNvSpPr/>
      </dsp:nvSpPr>
      <dsp:spPr>
        <a:xfrm>
          <a:off x="3610660" y="1469487"/>
          <a:ext cx="1503596" cy="45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10 Regional Office</a:t>
          </a:r>
        </a:p>
      </dsp:txBody>
      <dsp:txXfrm>
        <a:off x="3610660" y="1469487"/>
        <a:ext cx="1503596" cy="458596"/>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CA5FA-ED14-4277-9D6D-DFC031B542BB}" type="datetimeFigureOut">
              <a:rPr lang="en-US" smtClean="0"/>
              <a:t>12/15/2021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225C1-9CCF-412C-B486-B421031D6319}" type="slidenum">
              <a:rPr lang="en-US" smtClean="0"/>
              <a:t>‹#›</a:t>
            </a:fld>
            <a:endParaRPr lang="en-US"/>
          </a:p>
        </p:txBody>
      </p:sp>
    </p:spTree>
    <p:extLst>
      <p:ext uri="{BB962C8B-B14F-4D97-AF65-F5344CB8AC3E}">
        <p14:creationId xmlns:p14="http://schemas.microsoft.com/office/powerpoint/2010/main" val="724361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Lisa – start recording – any objection?</a:t>
            </a:r>
          </a:p>
          <a:p>
            <a:endParaRPr lang="en-US"/>
          </a:p>
          <a:p>
            <a:r>
              <a:rPr lang="en-US"/>
              <a:t>Intro poll while we wait: Who is on today’s call? Options: Tribal leader, Tribal environmental staff, Tribal climate professional, EPA staff, Other</a:t>
            </a:r>
          </a:p>
          <a:p>
            <a:endParaRPr lang="en-US"/>
          </a:p>
          <a:p>
            <a:r>
              <a:rPr lang="en-US"/>
              <a:t>Go over logistics for the webinar</a:t>
            </a:r>
          </a:p>
        </p:txBody>
      </p:sp>
      <p:sp>
        <p:nvSpPr>
          <p:cNvPr id="4" name="Slide Number Placeholder 3"/>
          <p:cNvSpPr>
            <a:spLocks noGrp="1"/>
          </p:cNvSpPr>
          <p:nvPr>
            <p:ph type="sldNum" sz="quarter" idx="5"/>
          </p:nvPr>
        </p:nvSpPr>
        <p:spPr/>
        <p:txBody>
          <a:bodyPr/>
          <a:lstStyle/>
          <a:p>
            <a:fld id="{FA2225C1-9CCF-412C-B486-B421031D6319}" type="slidenum">
              <a:rPr lang="en-US" smtClean="0"/>
              <a:t>1</a:t>
            </a:fld>
            <a:endParaRPr lang="en-US"/>
          </a:p>
        </p:txBody>
      </p:sp>
    </p:spTree>
    <p:extLst>
      <p:ext uri="{BB962C8B-B14F-4D97-AF65-F5344CB8AC3E}">
        <p14:creationId xmlns:p14="http://schemas.microsoft.com/office/powerpoint/2010/main" val="1556557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Open ended, no polls</a:t>
            </a:r>
          </a:p>
        </p:txBody>
      </p:sp>
      <p:sp>
        <p:nvSpPr>
          <p:cNvPr id="4" name="Slide Number Placeholder 3"/>
          <p:cNvSpPr>
            <a:spLocks noGrp="1"/>
          </p:cNvSpPr>
          <p:nvPr>
            <p:ph type="sldNum" sz="quarter" idx="5"/>
          </p:nvPr>
        </p:nvSpPr>
        <p:spPr/>
        <p:txBody>
          <a:bodyPr/>
          <a:lstStyle/>
          <a:p>
            <a:fld id="{FA2225C1-9CCF-412C-B486-B421031D6319}" type="slidenum">
              <a:rPr lang="en-US" smtClean="0"/>
              <a:t>15</a:t>
            </a:fld>
            <a:endParaRPr lang="en-US"/>
          </a:p>
        </p:txBody>
      </p:sp>
    </p:spTree>
    <p:extLst>
      <p:ext uri="{BB962C8B-B14F-4D97-AF65-F5344CB8AC3E}">
        <p14:creationId xmlns:p14="http://schemas.microsoft.com/office/powerpoint/2010/main" val="2434689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Open ended</a:t>
            </a:r>
          </a:p>
        </p:txBody>
      </p:sp>
      <p:sp>
        <p:nvSpPr>
          <p:cNvPr id="4" name="Slide Number Placeholder 3"/>
          <p:cNvSpPr>
            <a:spLocks noGrp="1"/>
          </p:cNvSpPr>
          <p:nvPr>
            <p:ph type="sldNum" sz="quarter" idx="5"/>
          </p:nvPr>
        </p:nvSpPr>
        <p:spPr/>
        <p:txBody>
          <a:bodyPr/>
          <a:lstStyle/>
          <a:p>
            <a:fld id="{FA2225C1-9CCF-412C-B486-B421031D6319}" type="slidenum">
              <a:rPr lang="en-US" smtClean="0"/>
              <a:t>16</a:t>
            </a:fld>
            <a:endParaRPr lang="en-US"/>
          </a:p>
        </p:txBody>
      </p:sp>
    </p:spTree>
    <p:extLst>
      <p:ext uri="{BB962C8B-B14F-4D97-AF65-F5344CB8AC3E}">
        <p14:creationId xmlns:p14="http://schemas.microsoft.com/office/powerpoint/2010/main" val="3068430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How to continue the conversation, and specifically, how would tribes like us to engage with them, especially since there are 19 different plans</a:t>
            </a:r>
            <a:endParaRPr lang="en-US" sz="1800">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FA2225C1-9CCF-412C-B486-B421031D6319}" type="slidenum">
              <a:rPr lang="en-US" smtClean="0"/>
              <a:t>17</a:t>
            </a:fld>
            <a:endParaRPr lang="en-US"/>
          </a:p>
        </p:txBody>
      </p:sp>
    </p:spTree>
    <p:extLst>
      <p:ext uri="{BB962C8B-B14F-4D97-AF65-F5344CB8AC3E}">
        <p14:creationId xmlns:p14="http://schemas.microsoft.com/office/powerpoint/2010/main" val="1468523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https://www.epa.gov/tribal post in chat</a:t>
            </a:r>
          </a:p>
        </p:txBody>
      </p:sp>
      <p:sp>
        <p:nvSpPr>
          <p:cNvPr id="4" name="Slide Number Placeholder 3"/>
          <p:cNvSpPr>
            <a:spLocks noGrp="1"/>
          </p:cNvSpPr>
          <p:nvPr>
            <p:ph type="sldNum" sz="quarter" idx="5"/>
          </p:nvPr>
        </p:nvSpPr>
        <p:spPr/>
        <p:txBody>
          <a:bodyPr/>
          <a:lstStyle/>
          <a:p>
            <a:fld id="{FA2225C1-9CCF-412C-B486-B421031D6319}" type="slidenum">
              <a:rPr lang="en-US" smtClean="0"/>
              <a:t>18</a:t>
            </a:fld>
            <a:endParaRPr lang="en-US"/>
          </a:p>
        </p:txBody>
      </p:sp>
    </p:spTree>
    <p:extLst>
      <p:ext uri="{BB962C8B-B14F-4D97-AF65-F5344CB8AC3E}">
        <p14:creationId xmlns:p14="http://schemas.microsoft.com/office/powerpoint/2010/main" val="483444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Review agenda briefly</a:t>
            </a:r>
          </a:p>
          <a:p>
            <a:r>
              <a:rPr lang="en-US"/>
              <a:t>Before Jane remarks, ask if there are any tribal leaders on the call who would like to introduce themselves and/or provide any opening remarks</a:t>
            </a:r>
          </a:p>
          <a:p>
            <a:r>
              <a:rPr lang="en-US"/>
              <a:t>Then go to Jane</a:t>
            </a:r>
          </a:p>
          <a:p>
            <a:endParaRPr lang="en-US"/>
          </a:p>
        </p:txBody>
      </p:sp>
      <p:sp>
        <p:nvSpPr>
          <p:cNvPr id="4" name="Slide Number Placeholder 3"/>
          <p:cNvSpPr>
            <a:spLocks noGrp="1"/>
          </p:cNvSpPr>
          <p:nvPr>
            <p:ph type="sldNum" sz="quarter" idx="5"/>
          </p:nvPr>
        </p:nvSpPr>
        <p:spPr/>
        <p:txBody>
          <a:bodyPr/>
          <a:lstStyle/>
          <a:p>
            <a:fld id="{FA2225C1-9CCF-412C-B486-B421031D6319}" type="slidenum">
              <a:rPr lang="en-US" smtClean="0"/>
              <a:t>3</a:t>
            </a:fld>
            <a:endParaRPr lang="en-US"/>
          </a:p>
        </p:txBody>
      </p:sp>
    </p:spTree>
    <p:extLst>
      <p:ext uri="{BB962C8B-B14F-4D97-AF65-F5344CB8AC3E}">
        <p14:creationId xmlns:p14="http://schemas.microsoft.com/office/powerpoint/2010/main" val="2449350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Focus is on hearing from the tribes about how EPA can ensure our programs continue to be successful (protect public health and the environment) given a changing climate.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To set the stage for our discussion, let’s take a look at EPA’s climate adaptation planning and implementation process, which includes our agency wide plan and  implementation plans for both national programs and regions.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FA2225C1-9CCF-412C-B486-B421031D6319}" type="slidenum">
              <a:rPr lang="en-US" smtClean="0"/>
              <a:t>4</a:t>
            </a:fld>
            <a:endParaRPr lang="en-US"/>
          </a:p>
        </p:txBody>
      </p:sp>
    </p:spTree>
    <p:extLst>
      <p:ext uri="{BB962C8B-B14F-4D97-AF65-F5344CB8AC3E}">
        <p14:creationId xmlns:p14="http://schemas.microsoft.com/office/powerpoint/2010/main" val="1034986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Segoe UI" panose="020B0502040204020203" pitchFamily="34" charset="0"/>
              </a:rPr>
              <a:t>The EPA Climate Adaptation Plan identifies 5 priority areas the agency will focus on over </a:t>
            </a:r>
            <a:r>
              <a:rPr lang="en-US" sz="1800" b="0" i="0">
                <a:solidFill>
                  <a:srgbClr val="1B1B1B"/>
                </a:solidFill>
                <a:effectLst/>
                <a:latin typeface="Source Sans Pro Web"/>
              </a:rPr>
              <a:t>the next four years as the climate changes and disruptive impacts increase</a:t>
            </a:r>
          </a:p>
          <a:p>
            <a:endParaRPr lang="en-US"/>
          </a:p>
          <a:p>
            <a:r>
              <a:rPr lang="en-US"/>
              <a:t>Recap what the priority actions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In the chat, someone please add link to EPA Climate Adaptation Plan: https://www.epa.gov/system/files/documents/2021-09/epa-climate-adaptation-plan-pdf-version.pdf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FA2225C1-9CCF-412C-B486-B421031D6319}" type="slidenum">
              <a:rPr lang="en-US" smtClean="0"/>
              <a:t>5</a:t>
            </a:fld>
            <a:endParaRPr lang="en-US"/>
          </a:p>
        </p:txBody>
      </p:sp>
    </p:spTree>
    <p:extLst>
      <p:ext uri="{BB962C8B-B14F-4D97-AF65-F5344CB8AC3E}">
        <p14:creationId xmlns:p14="http://schemas.microsoft.com/office/powerpoint/2010/main" val="2150158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implementation plans are what each program office and region will do to implement the priority actions of the agency-wide plan. They are action oriented and focus on what EPA needs to do to ensure we continue to have success in our mission – protecting public health and the environment – as climate changes. Climate adaptation implementation plans are not designed to solve the climate crisis. </a:t>
            </a:r>
          </a:p>
          <a:p>
            <a:endParaRPr lang="en-US"/>
          </a:p>
          <a:p>
            <a:r>
              <a:rPr lang="en-US"/>
              <a:t>There are 19 implementation plans in total, 9 HQ program offices and 10 regional offices. </a:t>
            </a:r>
          </a:p>
          <a:p>
            <a:r>
              <a:rPr lang="en-US"/>
              <a:t>In addition to OITA, OLEM, OCSPP, OAR, and OW are on today and listening to your input. </a:t>
            </a:r>
          </a:p>
          <a:p>
            <a:endParaRPr lang="en-US"/>
          </a:p>
          <a:p>
            <a:endParaRPr lang="en-US"/>
          </a:p>
        </p:txBody>
      </p:sp>
      <p:sp>
        <p:nvSpPr>
          <p:cNvPr id="4" name="Slide Number Placeholder 3"/>
          <p:cNvSpPr>
            <a:spLocks noGrp="1"/>
          </p:cNvSpPr>
          <p:nvPr>
            <p:ph type="sldNum" sz="quarter" idx="5"/>
          </p:nvPr>
        </p:nvSpPr>
        <p:spPr/>
        <p:txBody>
          <a:bodyPr/>
          <a:lstStyle/>
          <a:p>
            <a:fld id="{FA2225C1-9CCF-412C-B486-B421031D6319}" type="slidenum">
              <a:rPr lang="en-US" smtClean="0"/>
              <a:t>6</a:t>
            </a:fld>
            <a:endParaRPr lang="en-US"/>
          </a:p>
        </p:txBody>
      </p:sp>
    </p:spTree>
    <p:extLst>
      <p:ext uri="{BB962C8B-B14F-4D97-AF65-F5344CB8AC3E}">
        <p14:creationId xmlns:p14="http://schemas.microsoft.com/office/powerpoint/2010/main" val="1684749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areas of discussion are based on draft priority discussions across the programs and reflect the initial input we have received from tribes.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Poll before moving forward: Where are you in your climate adaptation process? Options: Don’t know where to start, Have a plan, but don’t know how to implement it, Have a plan and ready to implement it, Have a plan and implementing it, Other</a:t>
            </a:r>
          </a:p>
          <a:p>
            <a:endParaRPr lang="en-US"/>
          </a:p>
        </p:txBody>
      </p:sp>
      <p:sp>
        <p:nvSpPr>
          <p:cNvPr id="4" name="Slide Number Placeholder 3"/>
          <p:cNvSpPr>
            <a:spLocks noGrp="1"/>
          </p:cNvSpPr>
          <p:nvPr>
            <p:ph type="sldNum" sz="quarter" idx="5"/>
          </p:nvPr>
        </p:nvSpPr>
        <p:spPr/>
        <p:txBody>
          <a:bodyPr/>
          <a:lstStyle/>
          <a:p>
            <a:fld id="{FA2225C1-9CCF-412C-B486-B421031D6319}" type="slidenum">
              <a:rPr lang="en-US" smtClean="0"/>
              <a:t>7</a:t>
            </a:fld>
            <a:endParaRPr lang="en-US"/>
          </a:p>
        </p:txBody>
      </p:sp>
    </p:spTree>
    <p:extLst>
      <p:ext uri="{BB962C8B-B14F-4D97-AF65-F5344CB8AC3E}">
        <p14:creationId xmlns:p14="http://schemas.microsoft.com/office/powerpoint/2010/main" val="3992086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Bullet 1: Poll question, What are your specific training and technical assistance needs? (can pick more than 1). Options list:  Writing a climate adaptation plan, How to implement a climate adaptation plan, Understanding vulnerabilities, Finding resources, Accessing climate data, Engaging with leadership and community, Other</a:t>
            </a:r>
          </a:p>
          <a:p>
            <a:endParaRPr lang="en-US"/>
          </a:p>
          <a:p>
            <a:r>
              <a:rPr lang="en-US"/>
              <a:t>Bullet 2: Poll question, What are barriers to accessing training, technical assistance and outreach information? (can pick more than 1) Options list: EPA is not providing the information needed, EPA is not reaching the right audience, Internet access, Hard to find information online, Funding</a:t>
            </a:r>
          </a:p>
          <a:p>
            <a:endParaRPr lang="en-US"/>
          </a:p>
          <a:p>
            <a:r>
              <a:rPr lang="en-US"/>
              <a:t>Bullet 3: Open ended</a:t>
            </a:r>
          </a:p>
          <a:p>
            <a:endParaRPr lang="en-US"/>
          </a:p>
          <a:p>
            <a:r>
              <a:rPr lang="en-US" sz="1200">
                <a:effectLst/>
                <a:latin typeface="Segoe UI" panose="020B0502040204020203" pitchFamily="34" charset="0"/>
              </a:rPr>
              <a:t>If time, have time for additional needs discussion (suggest referencing the OAR tribal climate adaptation tools for more ideas</a:t>
            </a:r>
            <a:r>
              <a:rPr lang="en-US" sz="1200">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Segoe UI" panose="020B0502040204020203" pitchFamily="34" charset="0"/>
              </a:rPr>
              <a:t>Tribal Adaptation Guide: https://www.adaptationclearinghouse.org/resources/tribal-climate-adaptation-guidebook.html (share as a link in chat)</a:t>
            </a:r>
            <a:endParaRPr lang="en-US" sz="120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FA2225C1-9CCF-412C-B486-B421031D6319}" type="slidenum">
              <a:rPr lang="en-US" smtClean="0"/>
              <a:t>9</a:t>
            </a:fld>
            <a:endParaRPr lang="en-US"/>
          </a:p>
        </p:txBody>
      </p:sp>
    </p:spTree>
    <p:extLst>
      <p:ext uri="{BB962C8B-B14F-4D97-AF65-F5344CB8AC3E}">
        <p14:creationId xmlns:p14="http://schemas.microsoft.com/office/powerpoint/2010/main" val="2507552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t>Open discussion for bullets 1, and 2</a:t>
            </a:r>
          </a:p>
          <a:p>
            <a:pPr lvl="1"/>
            <a:endParaRPr lang="en-US"/>
          </a:p>
          <a:p>
            <a:pPr lvl="1"/>
            <a:r>
              <a:rPr lang="en-US"/>
              <a:t>Bullet 3 poll: What are the barriers for advancing science in EPA’s adaptation work with tribes? (can chose more than 1) Options: Access to climate adaptation data, Capacity to analyze climate data and perform site specific decisions (mapping, engineering, </a:t>
            </a:r>
            <a:r>
              <a:rPr lang="en-US" err="1"/>
              <a:t>etc</a:t>
            </a:r>
            <a:r>
              <a:rPr lang="en-US"/>
              <a:t>), Need for decision support tools,</a:t>
            </a:r>
            <a:r>
              <a:rPr lang="en-US">
                <a:cs typeface="Calibri"/>
              </a:rPr>
              <a:t> Staff with climate adaptation science expertise, other</a:t>
            </a:r>
          </a:p>
          <a:p>
            <a:endParaRPr lang="en-US"/>
          </a:p>
        </p:txBody>
      </p:sp>
      <p:sp>
        <p:nvSpPr>
          <p:cNvPr id="4" name="Slide Number Placeholder 3"/>
          <p:cNvSpPr>
            <a:spLocks noGrp="1"/>
          </p:cNvSpPr>
          <p:nvPr>
            <p:ph type="sldNum" sz="quarter" idx="5"/>
          </p:nvPr>
        </p:nvSpPr>
        <p:spPr/>
        <p:txBody>
          <a:bodyPr/>
          <a:lstStyle/>
          <a:p>
            <a:fld id="{FA2225C1-9CCF-412C-B486-B421031D6319}" type="slidenum">
              <a:rPr lang="en-US" smtClean="0"/>
              <a:t>12</a:t>
            </a:fld>
            <a:endParaRPr lang="en-US"/>
          </a:p>
        </p:txBody>
      </p:sp>
    </p:spTree>
    <p:extLst>
      <p:ext uri="{BB962C8B-B14F-4D97-AF65-F5344CB8AC3E}">
        <p14:creationId xmlns:p14="http://schemas.microsoft.com/office/powerpoint/2010/main" val="2061091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Open ended; no polls</a:t>
            </a:r>
          </a:p>
        </p:txBody>
      </p:sp>
      <p:sp>
        <p:nvSpPr>
          <p:cNvPr id="4" name="Slide Number Placeholder 3"/>
          <p:cNvSpPr>
            <a:spLocks noGrp="1"/>
          </p:cNvSpPr>
          <p:nvPr>
            <p:ph type="sldNum" sz="quarter" idx="5"/>
          </p:nvPr>
        </p:nvSpPr>
        <p:spPr/>
        <p:txBody>
          <a:bodyPr/>
          <a:lstStyle/>
          <a:p>
            <a:fld id="{FA2225C1-9CCF-412C-B486-B421031D6319}" type="slidenum">
              <a:rPr lang="en-US" smtClean="0"/>
              <a:t>14</a:t>
            </a:fld>
            <a:endParaRPr lang="en-US"/>
          </a:p>
        </p:txBody>
      </p:sp>
    </p:spTree>
    <p:extLst>
      <p:ext uri="{BB962C8B-B14F-4D97-AF65-F5344CB8AC3E}">
        <p14:creationId xmlns:p14="http://schemas.microsoft.com/office/powerpoint/2010/main" val="2622532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3F4BD8-3B0C-F847-BE98-5BD98E0E571A}"/>
              </a:ext>
            </a:extLst>
          </p:cNvPr>
          <p:cNvPicPr>
            <a:picLocks noChangeAspect="1"/>
          </p:cNvPicPr>
          <p:nvPr/>
        </p:nvPicPr>
        <p:blipFill>
          <a:blip r:embed="rId2"/>
          <a:stretch>
            <a:fillRect/>
          </a:stretch>
        </p:blipFill>
        <p:spPr>
          <a:xfrm>
            <a:off x="0" y="5557"/>
            <a:ext cx="12192000" cy="6845870"/>
          </a:xfrm>
          <a:prstGeom prst="rect">
            <a:avLst/>
          </a:prstGeom>
        </p:spPr>
      </p:pic>
      <p:sp>
        <p:nvSpPr>
          <p:cNvPr id="2" name="Title 1">
            <a:extLst>
              <a:ext uri="{FF2B5EF4-FFF2-40B4-BE49-F238E27FC236}">
                <a16:creationId xmlns:a16="http://schemas.microsoft.com/office/drawing/2014/main" id="{7BD74531-806C-954B-BA72-BACD7EF5F6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655E4B-61F1-EF4C-9B2F-C6AC4D9A7F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a:extLst>
              <a:ext uri="{FF2B5EF4-FFF2-40B4-BE49-F238E27FC236}">
                <a16:creationId xmlns:a16="http://schemas.microsoft.com/office/drawing/2014/main" id="{2F63B8AB-CB5C-AD49-BD6D-824E137507AF}"/>
              </a:ext>
            </a:extLst>
          </p:cNvPr>
          <p:cNvPicPr>
            <a:picLocks noChangeAspect="1"/>
          </p:cNvPicPr>
          <p:nvPr/>
        </p:nvPicPr>
        <p:blipFill>
          <a:blip r:embed="rId3"/>
          <a:stretch>
            <a:fillRect/>
          </a:stretch>
        </p:blipFill>
        <p:spPr>
          <a:xfrm>
            <a:off x="10070832" y="262749"/>
            <a:ext cx="1720115" cy="606707"/>
          </a:xfrm>
          <a:prstGeom prst="rect">
            <a:avLst/>
          </a:prstGeom>
        </p:spPr>
      </p:pic>
    </p:spTree>
    <p:extLst>
      <p:ext uri="{BB962C8B-B14F-4D97-AF65-F5344CB8AC3E}">
        <p14:creationId xmlns:p14="http://schemas.microsoft.com/office/powerpoint/2010/main" val="3224715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BDFCEA-5941-F648-93F9-FB3C43505AB2}"/>
              </a:ext>
            </a:extLst>
          </p:cNvPr>
          <p:cNvPicPr>
            <a:picLocks noChangeAspect="1"/>
          </p:cNvPicPr>
          <p:nvPr/>
        </p:nvPicPr>
        <p:blipFill>
          <a:blip r:embed="rId2"/>
          <a:stretch>
            <a:fillRect/>
          </a:stretch>
        </p:blipFill>
        <p:spPr>
          <a:xfrm>
            <a:off x="0" y="0"/>
            <a:ext cx="12213603" cy="6858000"/>
          </a:xfrm>
          <a:prstGeom prst="rect">
            <a:avLst/>
          </a:prstGeom>
        </p:spPr>
      </p:pic>
      <p:sp>
        <p:nvSpPr>
          <p:cNvPr id="2" name="Title 1">
            <a:extLst>
              <a:ext uri="{FF2B5EF4-FFF2-40B4-BE49-F238E27FC236}">
                <a16:creationId xmlns:a16="http://schemas.microsoft.com/office/drawing/2014/main" id="{CD463EEF-3D13-9C47-8C3E-E737BCF21E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ED78D3-D604-184B-8FBC-4247540C5F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3F22EC-0E2A-D941-BFF1-E5C2AAEECC87}"/>
              </a:ext>
            </a:extLst>
          </p:cNvPr>
          <p:cNvSpPr>
            <a:spLocks noGrp="1"/>
          </p:cNvSpPr>
          <p:nvPr>
            <p:ph type="dt" sz="half" idx="10"/>
          </p:nvPr>
        </p:nvSpPr>
        <p:spPr/>
        <p:txBody>
          <a:bodyPr/>
          <a:lstStyle/>
          <a:p>
            <a:fld id="{F88B93D6-E13D-424F-AB68-BB2A22265805}" type="datetimeFigureOut">
              <a:rPr lang="en-US" smtClean="0"/>
              <a:t>12/15/2021</a:t>
            </a:fld>
            <a:endParaRPr lang="en-US"/>
          </a:p>
        </p:txBody>
      </p:sp>
      <p:sp>
        <p:nvSpPr>
          <p:cNvPr id="5" name="Footer Placeholder 4">
            <a:extLst>
              <a:ext uri="{FF2B5EF4-FFF2-40B4-BE49-F238E27FC236}">
                <a16:creationId xmlns:a16="http://schemas.microsoft.com/office/drawing/2014/main" id="{0B565B96-A44A-BF42-9011-6627A77789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6543-C031-AD47-BDCE-4DCC474DDB27}"/>
              </a:ext>
            </a:extLst>
          </p:cNvPr>
          <p:cNvSpPr>
            <a:spLocks noGrp="1"/>
          </p:cNvSpPr>
          <p:nvPr>
            <p:ph type="sldNum" sz="quarter" idx="12"/>
          </p:nvPr>
        </p:nvSpPr>
        <p:spPr/>
        <p:txBody>
          <a:bodyPr/>
          <a:lstStyle/>
          <a:p>
            <a:fld id="{3BD33F56-2359-47A3-BE2D-71D1C751E89A}" type="slidenum">
              <a:rPr lang="en-US" smtClean="0"/>
              <a:t>‹#›</a:t>
            </a:fld>
            <a:endParaRPr lang="en-US"/>
          </a:p>
        </p:txBody>
      </p:sp>
    </p:spTree>
    <p:extLst>
      <p:ext uri="{BB962C8B-B14F-4D97-AF65-F5344CB8AC3E}">
        <p14:creationId xmlns:p14="http://schemas.microsoft.com/office/powerpoint/2010/main" val="1854043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A4555C-AFA3-724F-9A39-E4AE290220AB}"/>
              </a:ext>
            </a:extLst>
          </p:cNvPr>
          <p:cNvPicPr>
            <a:picLocks noChangeAspect="1"/>
          </p:cNvPicPr>
          <p:nvPr/>
        </p:nvPicPr>
        <p:blipFill>
          <a:blip r:embed="rId2"/>
          <a:stretch>
            <a:fillRect/>
          </a:stretch>
        </p:blipFill>
        <p:spPr>
          <a:xfrm>
            <a:off x="0" y="0"/>
            <a:ext cx="12213603" cy="6858000"/>
          </a:xfrm>
          <a:prstGeom prst="rect">
            <a:avLst/>
          </a:prstGeom>
        </p:spPr>
      </p:pic>
      <p:sp>
        <p:nvSpPr>
          <p:cNvPr id="2" name="Vertical Title 1">
            <a:extLst>
              <a:ext uri="{FF2B5EF4-FFF2-40B4-BE49-F238E27FC236}">
                <a16:creationId xmlns:a16="http://schemas.microsoft.com/office/drawing/2014/main" id="{FE66A9C8-C6ED-2E45-BE97-0827984A23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4E3A35-A859-9D4D-B8AA-4C7F942C28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F7D102-0EAC-8843-B8E8-710E67B95EAC}"/>
              </a:ext>
            </a:extLst>
          </p:cNvPr>
          <p:cNvSpPr>
            <a:spLocks noGrp="1"/>
          </p:cNvSpPr>
          <p:nvPr>
            <p:ph type="dt" sz="half" idx="10"/>
          </p:nvPr>
        </p:nvSpPr>
        <p:spPr/>
        <p:txBody>
          <a:bodyPr/>
          <a:lstStyle/>
          <a:p>
            <a:fld id="{F88B93D6-E13D-424F-AB68-BB2A22265805}" type="datetimeFigureOut">
              <a:rPr lang="en-US" smtClean="0"/>
              <a:t>12/15/2021</a:t>
            </a:fld>
            <a:endParaRPr lang="en-US"/>
          </a:p>
        </p:txBody>
      </p:sp>
      <p:sp>
        <p:nvSpPr>
          <p:cNvPr id="5" name="Footer Placeholder 4">
            <a:extLst>
              <a:ext uri="{FF2B5EF4-FFF2-40B4-BE49-F238E27FC236}">
                <a16:creationId xmlns:a16="http://schemas.microsoft.com/office/drawing/2014/main" id="{6F8E110C-580C-B44B-8862-98AFF17C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345A76-0C8C-D54F-A0BB-DA0F6838B2DC}"/>
              </a:ext>
            </a:extLst>
          </p:cNvPr>
          <p:cNvSpPr>
            <a:spLocks noGrp="1"/>
          </p:cNvSpPr>
          <p:nvPr>
            <p:ph type="sldNum" sz="quarter" idx="12"/>
          </p:nvPr>
        </p:nvSpPr>
        <p:spPr/>
        <p:txBody>
          <a:bodyPr/>
          <a:lstStyle/>
          <a:p>
            <a:fld id="{3BD33F56-2359-47A3-BE2D-71D1C751E89A}" type="slidenum">
              <a:rPr lang="en-US" smtClean="0"/>
              <a:t>‹#›</a:t>
            </a:fld>
            <a:endParaRPr lang="en-US"/>
          </a:p>
        </p:txBody>
      </p:sp>
    </p:spTree>
    <p:extLst>
      <p:ext uri="{BB962C8B-B14F-4D97-AF65-F5344CB8AC3E}">
        <p14:creationId xmlns:p14="http://schemas.microsoft.com/office/powerpoint/2010/main" val="814038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A820A6-B377-6244-9FBF-4C325C95E1CC}"/>
              </a:ext>
            </a:extLst>
          </p:cNvPr>
          <p:cNvPicPr>
            <a:picLocks noChangeAspect="1"/>
          </p:cNvPicPr>
          <p:nvPr/>
        </p:nvPicPr>
        <p:blipFill>
          <a:blip r:embed="rId2"/>
          <a:stretch>
            <a:fillRect/>
          </a:stretch>
        </p:blipFill>
        <p:spPr>
          <a:xfrm>
            <a:off x="0" y="0"/>
            <a:ext cx="12213603" cy="6858000"/>
          </a:xfrm>
          <a:prstGeom prst="rect">
            <a:avLst/>
          </a:prstGeom>
        </p:spPr>
      </p:pic>
      <p:sp>
        <p:nvSpPr>
          <p:cNvPr id="2" name="Title 1">
            <a:extLst>
              <a:ext uri="{FF2B5EF4-FFF2-40B4-BE49-F238E27FC236}">
                <a16:creationId xmlns:a16="http://schemas.microsoft.com/office/drawing/2014/main" id="{A702A74D-ABC9-DA43-B9E5-273F903F2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DB64E6-AD2A-2943-A9A1-E2D88AA3EA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4042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71FD5A-6B7F-524B-9ED1-5A8C30B82C3B}"/>
              </a:ext>
            </a:extLst>
          </p:cNvPr>
          <p:cNvPicPr>
            <a:picLocks noChangeAspect="1"/>
          </p:cNvPicPr>
          <p:nvPr/>
        </p:nvPicPr>
        <p:blipFill>
          <a:blip r:embed="rId2"/>
          <a:stretch>
            <a:fillRect/>
          </a:stretch>
        </p:blipFill>
        <p:spPr>
          <a:xfrm rot="10800000">
            <a:off x="0" y="0"/>
            <a:ext cx="12213603" cy="6858000"/>
          </a:xfrm>
          <a:prstGeom prst="rect">
            <a:avLst/>
          </a:prstGeom>
        </p:spPr>
      </p:pic>
      <p:sp>
        <p:nvSpPr>
          <p:cNvPr id="2" name="Title 1">
            <a:extLst>
              <a:ext uri="{FF2B5EF4-FFF2-40B4-BE49-F238E27FC236}">
                <a16:creationId xmlns:a16="http://schemas.microsoft.com/office/drawing/2014/main" id="{23E42182-9BCC-EA43-8F60-B2D72BC8A2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1D92C2-FFA6-5F45-8B64-DE2D66449E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BCCFE-C477-0D43-AD60-E853E721FD8E}"/>
              </a:ext>
            </a:extLst>
          </p:cNvPr>
          <p:cNvSpPr>
            <a:spLocks noGrp="1"/>
          </p:cNvSpPr>
          <p:nvPr>
            <p:ph type="dt" sz="half" idx="10"/>
          </p:nvPr>
        </p:nvSpPr>
        <p:spPr/>
        <p:txBody>
          <a:bodyPr/>
          <a:lstStyle/>
          <a:p>
            <a:fld id="{F88B93D6-E13D-424F-AB68-BB2A22265805}" type="datetimeFigureOut">
              <a:rPr lang="en-US" smtClean="0"/>
              <a:t>12/15/2021</a:t>
            </a:fld>
            <a:endParaRPr lang="en-US"/>
          </a:p>
        </p:txBody>
      </p:sp>
      <p:sp>
        <p:nvSpPr>
          <p:cNvPr id="5" name="Footer Placeholder 4">
            <a:extLst>
              <a:ext uri="{FF2B5EF4-FFF2-40B4-BE49-F238E27FC236}">
                <a16:creationId xmlns:a16="http://schemas.microsoft.com/office/drawing/2014/main" id="{36821D9C-B28F-7449-90BE-DDD501CE0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674F31-C832-F343-A511-B32610000789}"/>
              </a:ext>
            </a:extLst>
          </p:cNvPr>
          <p:cNvSpPr>
            <a:spLocks noGrp="1"/>
          </p:cNvSpPr>
          <p:nvPr>
            <p:ph type="sldNum" sz="quarter" idx="12"/>
          </p:nvPr>
        </p:nvSpPr>
        <p:spPr/>
        <p:txBody>
          <a:bodyPr/>
          <a:lstStyle/>
          <a:p>
            <a:fld id="{3BD33F56-2359-47A3-BE2D-71D1C751E89A}" type="slidenum">
              <a:rPr lang="en-US" smtClean="0"/>
              <a:t>‹#›</a:t>
            </a:fld>
            <a:endParaRPr lang="en-US"/>
          </a:p>
        </p:txBody>
      </p:sp>
    </p:spTree>
    <p:extLst>
      <p:ext uri="{BB962C8B-B14F-4D97-AF65-F5344CB8AC3E}">
        <p14:creationId xmlns:p14="http://schemas.microsoft.com/office/powerpoint/2010/main" val="4246859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E631D77-1A94-8B40-AEEA-DBA79C39B96B}"/>
              </a:ext>
            </a:extLst>
          </p:cNvPr>
          <p:cNvPicPr>
            <a:picLocks noChangeAspect="1"/>
          </p:cNvPicPr>
          <p:nvPr/>
        </p:nvPicPr>
        <p:blipFill>
          <a:blip r:embed="rId2"/>
          <a:stretch>
            <a:fillRect/>
          </a:stretch>
        </p:blipFill>
        <p:spPr>
          <a:xfrm>
            <a:off x="0" y="0"/>
            <a:ext cx="12213603" cy="6858000"/>
          </a:xfrm>
          <a:prstGeom prst="rect">
            <a:avLst/>
          </a:prstGeom>
        </p:spPr>
      </p:pic>
      <p:sp>
        <p:nvSpPr>
          <p:cNvPr id="2" name="Title 1">
            <a:extLst>
              <a:ext uri="{FF2B5EF4-FFF2-40B4-BE49-F238E27FC236}">
                <a16:creationId xmlns:a16="http://schemas.microsoft.com/office/drawing/2014/main" id="{CD6DF934-BE9E-674B-89BB-9F85225D2C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A19420-E610-9442-BD7A-322F6D60DB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DE696A-8D11-5A47-AC31-DFCA6D35F4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9525E7-D225-DF49-BDC0-7D7F25BEA39F}"/>
              </a:ext>
            </a:extLst>
          </p:cNvPr>
          <p:cNvSpPr>
            <a:spLocks noGrp="1"/>
          </p:cNvSpPr>
          <p:nvPr>
            <p:ph type="dt" sz="half" idx="10"/>
          </p:nvPr>
        </p:nvSpPr>
        <p:spPr/>
        <p:txBody>
          <a:bodyPr/>
          <a:lstStyle/>
          <a:p>
            <a:fld id="{F88B93D6-E13D-424F-AB68-BB2A22265805}" type="datetimeFigureOut">
              <a:rPr lang="en-US" smtClean="0"/>
              <a:t>12/15/2021</a:t>
            </a:fld>
            <a:endParaRPr lang="en-US"/>
          </a:p>
        </p:txBody>
      </p:sp>
      <p:sp>
        <p:nvSpPr>
          <p:cNvPr id="6" name="Footer Placeholder 5">
            <a:extLst>
              <a:ext uri="{FF2B5EF4-FFF2-40B4-BE49-F238E27FC236}">
                <a16:creationId xmlns:a16="http://schemas.microsoft.com/office/drawing/2014/main" id="{9E3173F0-5FE9-804A-A7C5-2440A82758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9B1D08-A637-4442-836E-58D664E3361D}"/>
              </a:ext>
            </a:extLst>
          </p:cNvPr>
          <p:cNvSpPr>
            <a:spLocks noGrp="1"/>
          </p:cNvSpPr>
          <p:nvPr>
            <p:ph type="sldNum" sz="quarter" idx="12"/>
          </p:nvPr>
        </p:nvSpPr>
        <p:spPr/>
        <p:txBody>
          <a:bodyPr/>
          <a:lstStyle/>
          <a:p>
            <a:fld id="{3BD33F56-2359-47A3-BE2D-71D1C751E89A}" type="slidenum">
              <a:rPr lang="en-US" smtClean="0"/>
              <a:t>‹#›</a:t>
            </a:fld>
            <a:endParaRPr lang="en-US"/>
          </a:p>
        </p:txBody>
      </p:sp>
    </p:spTree>
    <p:extLst>
      <p:ext uri="{BB962C8B-B14F-4D97-AF65-F5344CB8AC3E}">
        <p14:creationId xmlns:p14="http://schemas.microsoft.com/office/powerpoint/2010/main" val="634308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61076B7-FF70-0E40-B5ED-6C26709AEAE3}"/>
              </a:ext>
            </a:extLst>
          </p:cNvPr>
          <p:cNvPicPr>
            <a:picLocks noChangeAspect="1"/>
          </p:cNvPicPr>
          <p:nvPr/>
        </p:nvPicPr>
        <p:blipFill>
          <a:blip r:embed="rId2"/>
          <a:stretch>
            <a:fillRect/>
          </a:stretch>
        </p:blipFill>
        <p:spPr>
          <a:xfrm>
            <a:off x="0" y="0"/>
            <a:ext cx="12213603" cy="6858000"/>
          </a:xfrm>
          <a:prstGeom prst="rect">
            <a:avLst/>
          </a:prstGeom>
        </p:spPr>
      </p:pic>
      <p:sp>
        <p:nvSpPr>
          <p:cNvPr id="2" name="Title 1">
            <a:extLst>
              <a:ext uri="{FF2B5EF4-FFF2-40B4-BE49-F238E27FC236}">
                <a16:creationId xmlns:a16="http://schemas.microsoft.com/office/drawing/2014/main" id="{AC652A70-6D81-9147-A6B2-0133A152E3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DF13A5-8058-CF4D-98C7-9A9A5F36C4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A25D36-FF3E-7449-A928-4F9C0EB23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BD1356-A70C-BE47-82F0-A52F31D298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4ED689-3D40-284F-BC42-54A139A2D0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7603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826202-0F66-4C4E-B1C8-8D1EF92010A9}"/>
              </a:ext>
            </a:extLst>
          </p:cNvPr>
          <p:cNvPicPr>
            <a:picLocks noChangeAspect="1"/>
          </p:cNvPicPr>
          <p:nvPr/>
        </p:nvPicPr>
        <p:blipFill>
          <a:blip r:embed="rId2"/>
          <a:stretch>
            <a:fillRect/>
          </a:stretch>
        </p:blipFill>
        <p:spPr>
          <a:xfrm>
            <a:off x="0" y="0"/>
            <a:ext cx="12213603" cy="6858000"/>
          </a:xfrm>
          <a:prstGeom prst="rect">
            <a:avLst/>
          </a:prstGeom>
        </p:spPr>
      </p:pic>
      <p:sp>
        <p:nvSpPr>
          <p:cNvPr id="2" name="Title 1">
            <a:extLst>
              <a:ext uri="{FF2B5EF4-FFF2-40B4-BE49-F238E27FC236}">
                <a16:creationId xmlns:a16="http://schemas.microsoft.com/office/drawing/2014/main" id="{6ABDD63C-2253-704C-A0A5-B596C23F95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53528A-694A-BF41-8F48-95BB5315FA6A}"/>
              </a:ext>
            </a:extLst>
          </p:cNvPr>
          <p:cNvSpPr>
            <a:spLocks noGrp="1"/>
          </p:cNvSpPr>
          <p:nvPr>
            <p:ph type="dt" sz="half" idx="10"/>
          </p:nvPr>
        </p:nvSpPr>
        <p:spPr/>
        <p:txBody>
          <a:bodyPr/>
          <a:lstStyle/>
          <a:p>
            <a:fld id="{F88B93D6-E13D-424F-AB68-BB2A22265805}" type="datetimeFigureOut">
              <a:rPr lang="en-US" smtClean="0"/>
              <a:t>12/15/2021</a:t>
            </a:fld>
            <a:endParaRPr lang="en-US"/>
          </a:p>
        </p:txBody>
      </p:sp>
      <p:sp>
        <p:nvSpPr>
          <p:cNvPr id="4" name="Footer Placeholder 3">
            <a:extLst>
              <a:ext uri="{FF2B5EF4-FFF2-40B4-BE49-F238E27FC236}">
                <a16:creationId xmlns:a16="http://schemas.microsoft.com/office/drawing/2014/main" id="{F37CE9E9-76B2-C148-AA8C-53536E9E7E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719A9D-6B82-024B-BD5C-CE72B4854134}"/>
              </a:ext>
            </a:extLst>
          </p:cNvPr>
          <p:cNvSpPr>
            <a:spLocks noGrp="1"/>
          </p:cNvSpPr>
          <p:nvPr>
            <p:ph type="sldNum" sz="quarter" idx="12"/>
          </p:nvPr>
        </p:nvSpPr>
        <p:spPr/>
        <p:txBody>
          <a:bodyPr/>
          <a:lstStyle/>
          <a:p>
            <a:fld id="{3BD33F56-2359-47A3-BE2D-71D1C751E89A}" type="slidenum">
              <a:rPr lang="en-US" smtClean="0"/>
              <a:t>‹#›</a:t>
            </a:fld>
            <a:endParaRPr lang="en-US"/>
          </a:p>
        </p:txBody>
      </p:sp>
    </p:spTree>
    <p:extLst>
      <p:ext uri="{BB962C8B-B14F-4D97-AF65-F5344CB8AC3E}">
        <p14:creationId xmlns:p14="http://schemas.microsoft.com/office/powerpoint/2010/main" val="1122298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64E484-5D7F-0143-8D15-DB44A7DE0630}"/>
              </a:ext>
            </a:extLst>
          </p:cNvPr>
          <p:cNvPicPr>
            <a:picLocks noChangeAspect="1"/>
          </p:cNvPicPr>
          <p:nvPr/>
        </p:nvPicPr>
        <p:blipFill>
          <a:blip r:embed="rId2"/>
          <a:stretch>
            <a:fillRect/>
          </a:stretch>
        </p:blipFill>
        <p:spPr>
          <a:xfrm>
            <a:off x="-1" y="0"/>
            <a:ext cx="12213603" cy="6858000"/>
          </a:xfrm>
          <a:prstGeom prst="rect">
            <a:avLst/>
          </a:prstGeom>
        </p:spPr>
      </p:pic>
      <p:sp>
        <p:nvSpPr>
          <p:cNvPr id="2" name="Date Placeholder 1">
            <a:extLst>
              <a:ext uri="{FF2B5EF4-FFF2-40B4-BE49-F238E27FC236}">
                <a16:creationId xmlns:a16="http://schemas.microsoft.com/office/drawing/2014/main" id="{E9D688B0-8B0F-E44F-A305-E971E4584E6E}"/>
              </a:ext>
            </a:extLst>
          </p:cNvPr>
          <p:cNvSpPr>
            <a:spLocks noGrp="1"/>
          </p:cNvSpPr>
          <p:nvPr>
            <p:ph type="dt" sz="half" idx="10"/>
          </p:nvPr>
        </p:nvSpPr>
        <p:spPr/>
        <p:txBody>
          <a:bodyPr/>
          <a:lstStyle/>
          <a:p>
            <a:fld id="{F88B93D6-E13D-424F-AB68-BB2A22265805}" type="datetimeFigureOut">
              <a:rPr lang="en-US" smtClean="0"/>
              <a:t>12/15/2021</a:t>
            </a:fld>
            <a:endParaRPr lang="en-US"/>
          </a:p>
        </p:txBody>
      </p:sp>
      <p:sp>
        <p:nvSpPr>
          <p:cNvPr id="3" name="Footer Placeholder 2">
            <a:extLst>
              <a:ext uri="{FF2B5EF4-FFF2-40B4-BE49-F238E27FC236}">
                <a16:creationId xmlns:a16="http://schemas.microsoft.com/office/drawing/2014/main" id="{5D677BA4-34DD-F949-8D9E-F6E1B58C7D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011E4A-8C69-084D-88A1-ECB23714C5C9}"/>
              </a:ext>
            </a:extLst>
          </p:cNvPr>
          <p:cNvSpPr>
            <a:spLocks noGrp="1"/>
          </p:cNvSpPr>
          <p:nvPr>
            <p:ph type="sldNum" sz="quarter" idx="12"/>
          </p:nvPr>
        </p:nvSpPr>
        <p:spPr/>
        <p:txBody>
          <a:bodyPr/>
          <a:lstStyle/>
          <a:p>
            <a:fld id="{3BD33F56-2359-47A3-BE2D-71D1C751E89A}" type="slidenum">
              <a:rPr lang="en-US" smtClean="0"/>
              <a:t>‹#›</a:t>
            </a:fld>
            <a:endParaRPr lang="en-US"/>
          </a:p>
        </p:txBody>
      </p:sp>
    </p:spTree>
    <p:extLst>
      <p:ext uri="{BB962C8B-B14F-4D97-AF65-F5344CB8AC3E}">
        <p14:creationId xmlns:p14="http://schemas.microsoft.com/office/powerpoint/2010/main" val="200553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2901F2-6CE1-A041-84EC-333CC1DFC91B}"/>
              </a:ext>
            </a:extLst>
          </p:cNvPr>
          <p:cNvPicPr>
            <a:picLocks noChangeAspect="1"/>
          </p:cNvPicPr>
          <p:nvPr/>
        </p:nvPicPr>
        <p:blipFill>
          <a:blip r:embed="rId2"/>
          <a:stretch>
            <a:fillRect/>
          </a:stretch>
        </p:blipFill>
        <p:spPr>
          <a:xfrm>
            <a:off x="0" y="0"/>
            <a:ext cx="12213603" cy="6858000"/>
          </a:xfrm>
          <a:prstGeom prst="rect">
            <a:avLst/>
          </a:prstGeom>
        </p:spPr>
      </p:pic>
      <p:sp>
        <p:nvSpPr>
          <p:cNvPr id="2" name="Title 1">
            <a:extLst>
              <a:ext uri="{FF2B5EF4-FFF2-40B4-BE49-F238E27FC236}">
                <a16:creationId xmlns:a16="http://schemas.microsoft.com/office/drawing/2014/main" id="{54259204-7483-294D-961C-819A95A40D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719F59-5E26-D149-A6B0-563EE15099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90CE9E-9E35-834D-B166-84F84B3189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418D6C-4313-0A46-B8E2-DD56394B3209}"/>
              </a:ext>
            </a:extLst>
          </p:cNvPr>
          <p:cNvSpPr>
            <a:spLocks noGrp="1"/>
          </p:cNvSpPr>
          <p:nvPr>
            <p:ph type="dt" sz="half" idx="10"/>
          </p:nvPr>
        </p:nvSpPr>
        <p:spPr/>
        <p:txBody>
          <a:bodyPr/>
          <a:lstStyle/>
          <a:p>
            <a:fld id="{F88B93D6-E13D-424F-AB68-BB2A22265805}" type="datetimeFigureOut">
              <a:rPr lang="en-US" smtClean="0"/>
              <a:t>12/15/2021</a:t>
            </a:fld>
            <a:endParaRPr lang="en-US"/>
          </a:p>
        </p:txBody>
      </p:sp>
      <p:sp>
        <p:nvSpPr>
          <p:cNvPr id="6" name="Footer Placeholder 5">
            <a:extLst>
              <a:ext uri="{FF2B5EF4-FFF2-40B4-BE49-F238E27FC236}">
                <a16:creationId xmlns:a16="http://schemas.microsoft.com/office/drawing/2014/main" id="{87A92945-F5A7-4644-B576-E5EAF28EED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FDBDCE-4783-4941-9BCF-7833A952E9F3}"/>
              </a:ext>
            </a:extLst>
          </p:cNvPr>
          <p:cNvSpPr>
            <a:spLocks noGrp="1"/>
          </p:cNvSpPr>
          <p:nvPr>
            <p:ph type="sldNum" sz="quarter" idx="12"/>
          </p:nvPr>
        </p:nvSpPr>
        <p:spPr/>
        <p:txBody>
          <a:bodyPr/>
          <a:lstStyle/>
          <a:p>
            <a:fld id="{3BD33F56-2359-47A3-BE2D-71D1C751E89A}" type="slidenum">
              <a:rPr lang="en-US" smtClean="0"/>
              <a:t>‹#›</a:t>
            </a:fld>
            <a:endParaRPr lang="en-US"/>
          </a:p>
        </p:txBody>
      </p:sp>
    </p:spTree>
    <p:extLst>
      <p:ext uri="{BB962C8B-B14F-4D97-AF65-F5344CB8AC3E}">
        <p14:creationId xmlns:p14="http://schemas.microsoft.com/office/powerpoint/2010/main" val="207129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C63F8A-8D36-A640-A4E6-82496FA47BEF}"/>
              </a:ext>
            </a:extLst>
          </p:cNvPr>
          <p:cNvPicPr>
            <a:picLocks noChangeAspect="1"/>
          </p:cNvPicPr>
          <p:nvPr/>
        </p:nvPicPr>
        <p:blipFill>
          <a:blip r:embed="rId2"/>
          <a:stretch>
            <a:fillRect/>
          </a:stretch>
        </p:blipFill>
        <p:spPr>
          <a:xfrm>
            <a:off x="0" y="0"/>
            <a:ext cx="12213603" cy="6858000"/>
          </a:xfrm>
          <a:prstGeom prst="rect">
            <a:avLst/>
          </a:prstGeom>
        </p:spPr>
      </p:pic>
      <p:sp>
        <p:nvSpPr>
          <p:cNvPr id="2" name="Title 1">
            <a:extLst>
              <a:ext uri="{FF2B5EF4-FFF2-40B4-BE49-F238E27FC236}">
                <a16:creationId xmlns:a16="http://schemas.microsoft.com/office/drawing/2014/main" id="{B5401600-E6B4-984A-B2A7-329622914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25A47C-6047-3A4D-B702-B2FAA41ED2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8D86539-2168-C047-AAE5-42B1BC6663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5AF43B-FE1D-7247-A1EC-1682FB3AEB8A}"/>
              </a:ext>
            </a:extLst>
          </p:cNvPr>
          <p:cNvSpPr>
            <a:spLocks noGrp="1"/>
          </p:cNvSpPr>
          <p:nvPr>
            <p:ph type="dt" sz="half" idx="10"/>
          </p:nvPr>
        </p:nvSpPr>
        <p:spPr/>
        <p:txBody>
          <a:bodyPr/>
          <a:lstStyle/>
          <a:p>
            <a:fld id="{F88B93D6-E13D-424F-AB68-BB2A22265805}" type="datetimeFigureOut">
              <a:rPr lang="en-US" smtClean="0"/>
              <a:t>12/15/2021</a:t>
            </a:fld>
            <a:endParaRPr lang="en-US"/>
          </a:p>
        </p:txBody>
      </p:sp>
      <p:sp>
        <p:nvSpPr>
          <p:cNvPr id="6" name="Footer Placeholder 5">
            <a:extLst>
              <a:ext uri="{FF2B5EF4-FFF2-40B4-BE49-F238E27FC236}">
                <a16:creationId xmlns:a16="http://schemas.microsoft.com/office/drawing/2014/main" id="{A13D83DA-5F27-A24B-87B2-C611D580E9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985125-34C8-B444-B874-9ABE0F9D2EDD}"/>
              </a:ext>
            </a:extLst>
          </p:cNvPr>
          <p:cNvSpPr>
            <a:spLocks noGrp="1"/>
          </p:cNvSpPr>
          <p:nvPr>
            <p:ph type="sldNum" sz="quarter" idx="12"/>
          </p:nvPr>
        </p:nvSpPr>
        <p:spPr/>
        <p:txBody>
          <a:bodyPr/>
          <a:lstStyle/>
          <a:p>
            <a:fld id="{3BD33F56-2359-47A3-BE2D-71D1C751E89A}" type="slidenum">
              <a:rPr lang="en-US" smtClean="0"/>
              <a:t>‹#›</a:t>
            </a:fld>
            <a:endParaRPr lang="en-US"/>
          </a:p>
        </p:txBody>
      </p:sp>
    </p:spTree>
    <p:extLst>
      <p:ext uri="{BB962C8B-B14F-4D97-AF65-F5344CB8AC3E}">
        <p14:creationId xmlns:p14="http://schemas.microsoft.com/office/powerpoint/2010/main" val="1242476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9B5DF8-78FD-5841-BD28-013B751C26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CEF579-F39A-5544-9409-0394F3A99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6CAFEA-DB91-8848-88FE-0F2D2FFA0D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B93D6-E13D-424F-AB68-BB2A22265805}" type="datetimeFigureOut">
              <a:rPr lang="en-US" smtClean="0"/>
              <a:t>12/15/2021</a:t>
            </a:fld>
            <a:endParaRPr lang="en-US"/>
          </a:p>
        </p:txBody>
      </p:sp>
      <p:sp>
        <p:nvSpPr>
          <p:cNvPr id="5" name="Footer Placeholder 4">
            <a:extLst>
              <a:ext uri="{FF2B5EF4-FFF2-40B4-BE49-F238E27FC236}">
                <a16:creationId xmlns:a16="http://schemas.microsoft.com/office/drawing/2014/main" id="{2B4B3497-91C7-1048-BCE6-DC58EBE31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64A5EE-3E3D-B348-A4A0-7369138FC5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D33F56-2359-47A3-BE2D-71D1C751E89A}" type="slidenum">
              <a:rPr lang="en-US" smtClean="0"/>
              <a:t>‹#›</a:t>
            </a:fld>
            <a:endParaRPr lang="en-US"/>
          </a:p>
        </p:txBody>
      </p:sp>
    </p:spTree>
    <p:extLst>
      <p:ext uri="{BB962C8B-B14F-4D97-AF65-F5344CB8AC3E}">
        <p14:creationId xmlns:p14="http://schemas.microsoft.com/office/powerpoint/2010/main" val="954858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hyperlink" Target="https://www.epa.gov/tribal/epa-climate-adaptation-action-plan-tribal-listening-session" TargetMode="External"/><Relationship Id="rId3" Type="http://schemas.openxmlformats.org/officeDocument/2006/relationships/hyperlink" Target="mailto:berrios.lisa@epa.gov" TargetMode="External"/><Relationship Id="rId7" Type="http://schemas.openxmlformats.org/officeDocument/2006/relationships/hyperlink" Target="mailto:hauff.amanda@epa.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wilson.erika@epa.gov" TargetMode="External"/><Relationship Id="rId5" Type="http://schemas.openxmlformats.org/officeDocument/2006/relationships/hyperlink" Target="mailto:childers.pat@epa.gov" TargetMode="External"/><Relationship Id="rId4" Type="http://schemas.openxmlformats.org/officeDocument/2006/relationships/hyperlink" Target="mailto:gude.karen@epa.go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www.epa.gov/system/files/documents/2021-09/epa-climate-adaptation-plan-pdf-version.pdf" TargetMode="External"/><Relationship Id="rId13" Type="http://schemas.microsoft.com/office/2007/relationships/diagramDrawing" Target="../diagrams/drawing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0" Type="http://schemas.openxmlformats.org/officeDocument/2006/relationships/diagramLayout" Target="../diagrams/layout3.xml"/><Relationship Id="rId4" Type="http://schemas.openxmlformats.org/officeDocument/2006/relationships/diagramLayout" Target="../diagrams/layout2.xml"/><Relationship Id="rId9"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www.epa.gov/tribal/epa-climate-adaptation-action-plan-tribal-listening-session" TargetMode="External"/><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4F83-0B0F-47DF-8167-77C364C0F102}"/>
              </a:ext>
            </a:extLst>
          </p:cNvPr>
          <p:cNvSpPr>
            <a:spLocks noGrp="1"/>
          </p:cNvSpPr>
          <p:nvPr>
            <p:ph type="ctrTitle"/>
          </p:nvPr>
        </p:nvSpPr>
        <p:spPr/>
        <p:txBody>
          <a:bodyPr>
            <a:normAutofit fontScale="90000"/>
          </a:bodyPr>
          <a:lstStyle/>
          <a:p>
            <a:r>
              <a:rPr lang="en-US" b="1"/>
              <a:t>Tribal Listening Session on EPA Climate Implementation Plans</a:t>
            </a:r>
            <a:br>
              <a:rPr lang="en-US"/>
            </a:br>
            <a:r>
              <a:rPr lang="en-US" sz="2500" b="1"/>
              <a:t>December 9, 2021</a:t>
            </a:r>
          </a:p>
        </p:txBody>
      </p:sp>
      <p:sp>
        <p:nvSpPr>
          <p:cNvPr id="3" name="Subtitle 2">
            <a:extLst>
              <a:ext uri="{FF2B5EF4-FFF2-40B4-BE49-F238E27FC236}">
                <a16:creationId xmlns:a16="http://schemas.microsoft.com/office/drawing/2014/main" id="{B7EF8C78-C2F1-4446-B57C-CCACA8EC258B}"/>
              </a:ext>
            </a:extLst>
          </p:cNvPr>
          <p:cNvSpPr>
            <a:spLocks noGrp="1"/>
          </p:cNvSpPr>
          <p:nvPr>
            <p:ph type="subTitle" idx="1"/>
          </p:nvPr>
        </p:nvSpPr>
        <p:spPr/>
        <p:txBody>
          <a:bodyPr>
            <a:normAutofit fontScale="92500"/>
          </a:bodyPr>
          <a:lstStyle/>
          <a:p>
            <a:r>
              <a:rPr lang="en-US" b="1"/>
              <a:t>Hosted by EPA Office of Tribal and International Affairs</a:t>
            </a:r>
            <a:br>
              <a:rPr lang="en-US" b="1"/>
            </a:br>
            <a:r>
              <a:rPr lang="en-US" b="1"/>
              <a:t>Additional EPA Program Participants:</a:t>
            </a:r>
          </a:p>
          <a:p>
            <a:r>
              <a:rPr lang="en-US" b="1"/>
              <a:t>Office of Water, Office of Air and Radiation, Office of Land and Emergency Management, Office of Chemical Safety and Pollution Prevention</a:t>
            </a:r>
          </a:p>
        </p:txBody>
      </p:sp>
    </p:spTree>
    <p:extLst>
      <p:ext uri="{BB962C8B-B14F-4D97-AF65-F5344CB8AC3E}">
        <p14:creationId xmlns:p14="http://schemas.microsoft.com/office/powerpoint/2010/main" val="240516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9">
            <a:extLst>
              <a:ext uri="{FF2B5EF4-FFF2-40B4-BE49-F238E27FC236}">
                <a16:creationId xmlns:a16="http://schemas.microsoft.com/office/drawing/2014/main" id="{1111FA0D-08AB-4725-AA3F-F459111C6B0E}"/>
              </a:ext>
            </a:extLst>
          </p:cNvPr>
          <p:cNvPicPr>
            <a:picLocks noChangeAspect="1"/>
          </p:cNvPicPr>
          <p:nvPr/>
        </p:nvPicPr>
        <p:blipFill>
          <a:blip r:embed="rId2"/>
          <a:stretch>
            <a:fillRect/>
          </a:stretch>
        </p:blipFill>
        <p:spPr>
          <a:xfrm>
            <a:off x="2030825" y="791689"/>
            <a:ext cx="8179505" cy="5305347"/>
          </a:xfrm>
          <a:prstGeom prst="rect">
            <a:avLst/>
          </a:prstGeom>
        </p:spPr>
      </p:pic>
    </p:spTree>
    <p:extLst>
      <p:ext uri="{BB962C8B-B14F-4D97-AF65-F5344CB8AC3E}">
        <p14:creationId xmlns:p14="http://schemas.microsoft.com/office/powerpoint/2010/main" val="3156436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0BB85E9B-8D49-4DFF-8371-99A6015E22DD}"/>
              </a:ext>
            </a:extLst>
          </p:cNvPr>
          <p:cNvPicPr>
            <a:picLocks noChangeAspect="1"/>
          </p:cNvPicPr>
          <p:nvPr/>
        </p:nvPicPr>
        <p:blipFill>
          <a:blip r:embed="rId2"/>
          <a:stretch>
            <a:fillRect/>
          </a:stretch>
        </p:blipFill>
        <p:spPr>
          <a:xfrm>
            <a:off x="1812462" y="1123527"/>
            <a:ext cx="8567070" cy="4604800"/>
          </a:xfrm>
          <a:prstGeom prst="rect">
            <a:avLst/>
          </a:prstGeom>
        </p:spPr>
      </p:pic>
    </p:spTree>
    <p:extLst>
      <p:ext uri="{BB962C8B-B14F-4D97-AF65-F5344CB8AC3E}">
        <p14:creationId xmlns:p14="http://schemas.microsoft.com/office/powerpoint/2010/main" val="3034366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93DF4-7E50-4D75-871A-DA0463B6F744}"/>
              </a:ext>
            </a:extLst>
          </p:cNvPr>
          <p:cNvSpPr>
            <a:spLocks noGrp="1"/>
          </p:cNvSpPr>
          <p:nvPr>
            <p:ph type="title"/>
          </p:nvPr>
        </p:nvSpPr>
        <p:spPr/>
        <p:txBody>
          <a:bodyPr/>
          <a:lstStyle/>
          <a:p>
            <a:r>
              <a:rPr lang="en-US"/>
              <a:t>Applying Science in Adaptation</a:t>
            </a:r>
          </a:p>
        </p:txBody>
      </p:sp>
      <p:sp>
        <p:nvSpPr>
          <p:cNvPr id="3" name="Content Placeholder 2">
            <a:extLst>
              <a:ext uri="{FF2B5EF4-FFF2-40B4-BE49-F238E27FC236}">
                <a16:creationId xmlns:a16="http://schemas.microsoft.com/office/drawing/2014/main" id="{4D0757A5-BA63-4060-AC1A-9A26CFE53695}"/>
              </a:ext>
            </a:extLst>
          </p:cNvPr>
          <p:cNvSpPr>
            <a:spLocks noGrp="1"/>
          </p:cNvSpPr>
          <p:nvPr>
            <p:ph idx="1"/>
          </p:nvPr>
        </p:nvSpPr>
        <p:spPr/>
        <p:txBody>
          <a:bodyPr>
            <a:normAutofit/>
          </a:bodyPr>
          <a:lstStyle/>
          <a:p>
            <a:r>
              <a:rPr lang="en-US">
                <a:effectLst/>
              </a:rPr>
              <a:t>What are the tribal specific science needs when it comes to identifying climate risks/impacts to unique tribal practices or ways of life?</a:t>
            </a:r>
          </a:p>
          <a:p>
            <a:r>
              <a:rPr lang="en-US"/>
              <a:t>What is the role of TEK in climate adaptation decisions?</a:t>
            </a:r>
          </a:p>
          <a:p>
            <a:r>
              <a:rPr lang="en-US"/>
              <a:t>What are the barriers for advancing science in EPA’s adaptation work with tribes?</a:t>
            </a:r>
          </a:p>
        </p:txBody>
      </p:sp>
    </p:spTree>
    <p:extLst>
      <p:ext uri="{BB962C8B-B14F-4D97-AF65-F5344CB8AC3E}">
        <p14:creationId xmlns:p14="http://schemas.microsoft.com/office/powerpoint/2010/main" val="4003778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a:extLst>
              <a:ext uri="{FF2B5EF4-FFF2-40B4-BE49-F238E27FC236}">
                <a16:creationId xmlns:a16="http://schemas.microsoft.com/office/drawing/2014/main" id="{3BB9566E-5465-4C86-B166-18A100D65A6E}"/>
              </a:ext>
            </a:extLst>
          </p:cNvPr>
          <p:cNvPicPr>
            <a:picLocks noChangeAspect="1"/>
          </p:cNvPicPr>
          <p:nvPr/>
        </p:nvPicPr>
        <p:blipFill>
          <a:blip r:embed="rId2"/>
          <a:stretch>
            <a:fillRect/>
          </a:stretch>
        </p:blipFill>
        <p:spPr>
          <a:xfrm>
            <a:off x="1120477" y="1236698"/>
            <a:ext cx="9951041" cy="4378457"/>
          </a:xfrm>
          <a:prstGeom prst="rect">
            <a:avLst/>
          </a:prstGeom>
        </p:spPr>
      </p:pic>
    </p:spTree>
    <p:extLst>
      <p:ext uri="{BB962C8B-B14F-4D97-AF65-F5344CB8AC3E}">
        <p14:creationId xmlns:p14="http://schemas.microsoft.com/office/powerpoint/2010/main" val="2079200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6CD3-CFFD-4713-92B2-FADFEA58EFD8}"/>
              </a:ext>
            </a:extLst>
          </p:cNvPr>
          <p:cNvSpPr>
            <a:spLocks noGrp="1"/>
          </p:cNvSpPr>
          <p:nvPr>
            <p:ph type="title"/>
          </p:nvPr>
        </p:nvSpPr>
        <p:spPr/>
        <p:txBody>
          <a:bodyPr>
            <a:normAutofit/>
          </a:bodyPr>
          <a:lstStyle/>
          <a:p>
            <a:r>
              <a:rPr lang="en-US"/>
              <a:t>Opportunities for Partnership</a:t>
            </a:r>
          </a:p>
        </p:txBody>
      </p:sp>
      <p:sp>
        <p:nvSpPr>
          <p:cNvPr id="3" name="Content Placeholder 2">
            <a:extLst>
              <a:ext uri="{FF2B5EF4-FFF2-40B4-BE49-F238E27FC236}">
                <a16:creationId xmlns:a16="http://schemas.microsoft.com/office/drawing/2014/main" id="{300BB919-1982-41DF-ACBE-7B059236DBCE}"/>
              </a:ext>
            </a:extLst>
          </p:cNvPr>
          <p:cNvSpPr>
            <a:spLocks noGrp="1"/>
          </p:cNvSpPr>
          <p:nvPr>
            <p:ph idx="1"/>
          </p:nvPr>
        </p:nvSpPr>
        <p:spPr/>
        <p:txBody>
          <a:bodyPr/>
          <a:lstStyle/>
          <a:p>
            <a:r>
              <a:rPr lang="en-US"/>
              <a:t>How do you see EPA’s role in development of your climate adaptation efforts?</a:t>
            </a:r>
          </a:p>
          <a:p>
            <a:r>
              <a:rPr lang="en-US"/>
              <a:t>What are your ideas on how EPA and tribes can leverage resources (financial, technical) to address climate impacts in tribal areas?</a:t>
            </a:r>
          </a:p>
          <a:p>
            <a:r>
              <a:rPr lang="en-US"/>
              <a:t>What are the barriers to EPA’s climate adaptation work with tribes and other federal agencies?</a:t>
            </a:r>
          </a:p>
        </p:txBody>
      </p:sp>
    </p:spTree>
    <p:extLst>
      <p:ext uri="{BB962C8B-B14F-4D97-AF65-F5344CB8AC3E}">
        <p14:creationId xmlns:p14="http://schemas.microsoft.com/office/powerpoint/2010/main" val="3286786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285D2-B37C-408B-9CA5-C04004AFFE0F}"/>
              </a:ext>
            </a:extLst>
          </p:cNvPr>
          <p:cNvSpPr>
            <a:spLocks noGrp="1"/>
          </p:cNvSpPr>
          <p:nvPr>
            <p:ph type="title"/>
          </p:nvPr>
        </p:nvSpPr>
        <p:spPr/>
        <p:txBody>
          <a:bodyPr/>
          <a:lstStyle/>
          <a:p>
            <a:r>
              <a:rPr lang="en-US"/>
              <a:t>Policy and Regulatory Framework</a:t>
            </a:r>
          </a:p>
        </p:txBody>
      </p:sp>
      <p:sp>
        <p:nvSpPr>
          <p:cNvPr id="3" name="Content Placeholder 2">
            <a:extLst>
              <a:ext uri="{FF2B5EF4-FFF2-40B4-BE49-F238E27FC236}">
                <a16:creationId xmlns:a16="http://schemas.microsoft.com/office/drawing/2014/main" id="{0BBD8BE2-CA56-45CD-9BF4-C3111E601160}"/>
              </a:ext>
            </a:extLst>
          </p:cNvPr>
          <p:cNvSpPr>
            <a:spLocks noGrp="1"/>
          </p:cNvSpPr>
          <p:nvPr>
            <p:ph idx="1"/>
          </p:nvPr>
        </p:nvSpPr>
        <p:spPr/>
        <p:txBody>
          <a:bodyPr/>
          <a:lstStyle/>
          <a:p>
            <a:r>
              <a:rPr lang="en-US"/>
              <a:t>What are specific EPA policies, guidance and regulations that should explicitly consider adaptation or identify climate adaptation requirements?</a:t>
            </a:r>
          </a:p>
          <a:p>
            <a:r>
              <a:rPr lang="en-US"/>
              <a:t>How can EPA provide meaningful guidance to our staff in addressing tribal treaty and reserved rights early in our climate-related consultations?</a:t>
            </a:r>
          </a:p>
          <a:p>
            <a:r>
              <a:rPr lang="en-US"/>
              <a:t>What are the barriers to addressing tribal climate adaptation impacts in EPA’s policy and regulatory framework?</a:t>
            </a:r>
          </a:p>
        </p:txBody>
      </p:sp>
    </p:spTree>
    <p:extLst>
      <p:ext uri="{BB962C8B-B14F-4D97-AF65-F5344CB8AC3E}">
        <p14:creationId xmlns:p14="http://schemas.microsoft.com/office/powerpoint/2010/main" val="3936722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1A28F-A3ED-4858-90FF-E23E8F4FFED9}"/>
              </a:ext>
            </a:extLst>
          </p:cNvPr>
          <p:cNvSpPr>
            <a:spLocks noGrp="1"/>
          </p:cNvSpPr>
          <p:nvPr>
            <p:ph type="title"/>
          </p:nvPr>
        </p:nvSpPr>
        <p:spPr>
          <a:xfrm>
            <a:off x="1252764" y="1930400"/>
            <a:ext cx="10515600" cy="1964418"/>
          </a:xfrm>
        </p:spPr>
        <p:txBody>
          <a:bodyPr/>
          <a:lstStyle/>
          <a:p>
            <a:r>
              <a:rPr lang="en-US"/>
              <a:t>What other information would you like for EPA to know?</a:t>
            </a:r>
          </a:p>
        </p:txBody>
      </p:sp>
    </p:spTree>
    <p:extLst>
      <p:ext uri="{BB962C8B-B14F-4D97-AF65-F5344CB8AC3E}">
        <p14:creationId xmlns:p14="http://schemas.microsoft.com/office/powerpoint/2010/main" val="2908274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1EFEC-C8B8-49C5-91EC-10A78FB5E1C4}"/>
              </a:ext>
            </a:extLst>
          </p:cNvPr>
          <p:cNvSpPr>
            <a:spLocks noGrp="1"/>
          </p:cNvSpPr>
          <p:nvPr>
            <p:ph type="title"/>
          </p:nvPr>
        </p:nvSpPr>
        <p:spPr>
          <a:xfrm>
            <a:off x="4745265" y="0"/>
            <a:ext cx="3932237" cy="1600200"/>
          </a:xfrm>
        </p:spPr>
        <p:txBody>
          <a:bodyPr>
            <a:normAutofit/>
          </a:bodyPr>
          <a:lstStyle/>
          <a:p>
            <a:r>
              <a:rPr lang="en-US" sz="4000"/>
              <a:t>Next Steps</a:t>
            </a:r>
          </a:p>
        </p:txBody>
      </p:sp>
      <p:sp>
        <p:nvSpPr>
          <p:cNvPr id="3" name="Content Placeholder 2">
            <a:extLst>
              <a:ext uri="{FF2B5EF4-FFF2-40B4-BE49-F238E27FC236}">
                <a16:creationId xmlns:a16="http://schemas.microsoft.com/office/drawing/2014/main" id="{9CD9EC27-52CA-43BE-BAEF-7CCB4FE08280}"/>
              </a:ext>
            </a:extLst>
          </p:cNvPr>
          <p:cNvSpPr>
            <a:spLocks noGrp="1"/>
          </p:cNvSpPr>
          <p:nvPr>
            <p:ph idx="1"/>
          </p:nvPr>
        </p:nvSpPr>
        <p:spPr>
          <a:xfrm>
            <a:off x="4745265" y="1600200"/>
            <a:ext cx="6172200" cy="4873625"/>
          </a:xfrm>
        </p:spPr>
        <p:txBody>
          <a:bodyPr/>
          <a:lstStyle/>
          <a:p>
            <a:r>
              <a:rPr lang="en-US"/>
              <a:t>EPA is currently drafting Program and Regional specific implementation plans</a:t>
            </a:r>
          </a:p>
          <a:p>
            <a:r>
              <a:rPr lang="en-US"/>
              <a:t>How do we continue the conversation?</a:t>
            </a:r>
          </a:p>
          <a:p>
            <a:r>
              <a:rPr lang="en-US"/>
              <a:t>Consultation is anticipated in Spring 2022</a:t>
            </a:r>
          </a:p>
        </p:txBody>
      </p:sp>
      <p:pic>
        <p:nvPicPr>
          <p:cNvPr id="5" name="Picture 4">
            <a:extLst>
              <a:ext uri="{FF2B5EF4-FFF2-40B4-BE49-F238E27FC236}">
                <a16:creationId xmlns:a16="http://schemas.microsoft.com/office/drawing/2014/main" id="{C9516DA8-510D-4B39-B19D-433B7DAF4ED8}"/>
              </a:ext>
            </a:extLst>
          </p:cNvPr>
          <p:cNvPicPr>
            <a:picLocks noChangeAspect="1"/>
          </p:cNvPicPr>
          <p:nvPr/>
        </p:nvPicPr>
        <p:blipFill>
          <a:blip r:embed="rId3"/>
          <a:stretch>
            <a:fillRect/>
          </a:stretch>
        </p:blipFill>
        <p:spPr>
          <a:xfrm>
            <a:off x="1038680" y="1600200"/>
            <a:ext cx="2754086" cy="2754086"/>
          </a:xfrm>
          <a:prstGeom prst="rect">
            <a:avLst/>
          </a:prstGeom>
        </p:spPr>
      </p:pic>
    </p:spTree>
    <p:extLst>
      <p:ext uri="{BB962C8B-B14F-4D97-AF65-F5344CB8AC3E}">
        <p14:creationId xmlns:p14="http://schemas.microsoft.com/office/powerpoint/2010/main" val="3162804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68BEE-E43E-40FD-9F50-06AEFAF6F3A5}"/>
              </a:ext>
            </a:extLst>
          </p:cNvPr>
          <p:cNvSpPr>
            <a:spLocks noGrp="1"/>
          </p:cNvSpPr>
          <p:nvPr>
            <p:ph type="title"/>
          </p:nvPr>
        </p:nvSpPr>
        <p:spPr/>
        <p:txBody>
          <a:bodyPr/>
          <a:lstStyle/>
          <a:p>
            <a:r>
              <a:rPr lang="en-US"/>
              <a:t>Thank you!</a:t>
            </a:r>
          </a:p>
        </p:txBody>
      </p:sp>
      <p:sp>
        <p:nvSpPr>
          <p:cNvPr id="3" name="Content Placeholder 2">
            <a:extLst>
              <a:ext uri="{FF2B5EF4-FFF2-40B4-BE49-F238E27FC236}">
                <a16:creationId xmlns:a16="http://schemas.microsoft.com/office/drawing/2014/main" id="{3D04F22F-4AB5-4D08-AC47-0B83915F6D56}"/>
              </a:ext>
            </a:extLst>
          </p:cNvPr>
          <p:cNvSpPr>
            <a:spLocks noGrp="1"/>
          </p:cNvSpPr>
          <p:nvPr>
            <p:ph idx="1"/>
          </p:nvPr>
        </p:nvSpPr>
        <p:spPr>
          <a:xfrm>
            <a:off x="838200" y="1453244"/>
            <a:ext cx="10515600" cy="4723720"/>
          </a:xfrm>
        </p:spPr>
        <p:txBody>
          <a:bodyPr>
            <a:normAutofit/>
          </a:bodyPr>
          <a:lstStyle/>
          <a:p>
            <a:r>
              <a:rPr lang="en-US"/>
              <a:t>Office of Tribal and International Affairs</a:t>
            </a:r>
          </a:p>
          <a:p>
            <a:pPr lvl="1"/>
            <a:r>
              <a:rPr lang="en-US"/>
              <a:t>Lisa Berrios, </a:t>
            </a:r>
            <a:r>
              <a:rPr lang="en-US">
                <a:hlinkClick r:id="rId3"/>
              </a:rPr>
              <a:t>berrios.lisa@epa.gov</a:t>
            </a:r>
            <a:endParaRPr lang="en-US"/>
          </a:p>
          <a:p>
            <a:r>
              <a:rPr lang="en-US"/>
              <a:t>Office of Water</a:t>
            </a:r>
          </a:p>
          <a:p>
            <a:pPr lvl="1"/>
            <a:r>
              <a:rPr lang="en-US"/>
              <a:t>Karen Gude, </a:t>
            </a:r>
            <a:r>
              <a:rPr lang="en-US">
                <a:hlinkClick r:id="rId4"/>
              </a:rPr>
              <a:t>gude.karen@epa.gov</a:t>
            </a:r>
            <a:endParaRPr lang="en-US"/>
          </a:p>
          <a:p>
            <a:r>
              <a:rPr lang="en-US"/>
              <a:t>Office of Air and Radiation</a:t>
            </a:r>
          </a:p>
          <a:p>
            <a:pPr lvl="1"/>
            <a:r>
              <a:rPr lang="en-US"/>
              <a:t>Pat Childers, </a:t>
            </a:r>
            <a:r>
              <a:rPr lang="en-US">
                <a:hlinkClick r:id="rId5"/>
              </a:rPr>
              <a:t>childers.pat@epa.gov</a:t>
            </a:r>
            <a:endParaRPr lang="en-US"/>
          </a:p>
          <a:p>
            <a:r>
              <a:rPr lang="en-US"/>
              <a:t>Office of Land and Emergency Management</a:t>
            </a:r>
          </a:p>
          <a:p>
            <a:pPr lvl="1"/>
            <a:r>
              <a:rPr lang="en-US"/>
              <a:t> Erika Wilson, </a:t>
            </a:r>
            <a:r>
              <a:rPr lang="en-US">
                <a:hlinkClick r:id="rId6"/>
              </a:rPr>
              <a:t>wilson.erika@epa.gov</a:t>
            </a:r>
            <a:endParaRPr lang="en-US"/>
          </a:p>
          <a:p>
            <a:r>
              <a:rPr lang="en-US"/>
              <a:t> Office of Chemical Safety and Pollution Prevention</a:t>
            </a:r>
          </a:p>
          <a:p>
            <a:pPr lvl="1"/>
            <a:r>
              <a:rPr lang="en-US"/>
              <a:t>Amanda Hauff, </a:t>
            </a:r>
            <a:r>
              <a:rPr lang="en-US">
                <a:hlinkClick r:id="rId7"/>
              </a:rPr>
              <a:t>hauff.amanda@epa.gov</a:t>
            </a:r>
            <a:endParaRPr lang="en-US"/>
          </a:p>
          <a:p>
            <a:endParaRPr lang="en-US"/>
          </a:p>
        </p:txBody>
      </p:sp>
      <p:sp>
        <p:nvSpPr>
          <p:cNvPr id="4" name="TextBox 3">
            <a:extLst>
              <a:ext uri="{FF2B5EF4-FFF2-40B4-BE49-F238E27FC236}">
                <a16:creationId xmlns:a16="http://schemas.microsoft.com/office/drawing/2014/main" id="{A3FF334A-B39C-49E0-856A-4B4C1ECA6322}"/>
              </a:ext>
            </a:extLst>
          </p:cNvPr>
          <p:cNvSpPr txBox="1"/>
          <p:nvPr/>
        </p:nvSpPr>
        <p:spPr>
          <a:xfrm>
            <a:off x="7511142" y="1870303"/>
            <a:ext cx="4005944" cy="2339102"/>
          </a:xfrm>
          <a:prstGeom prst="rect">
            <a:avLst/>
          </a:prstGeom>
          <a:noFill/>
        </p:spPr>
        <p:txBody>
          <a:bodyPr wrap="square" rtlCol="0">
            <a:spAutoFit/>
          </a:bodyPr>
          <a:lstStyle/>
          <a:p>
            <a:pPr algn="ctr"/>
            <a:r>
              <a:rPr lang="en-US" sz="3200"/>
              <a:t>These slides will be posted online at: </a:t>
            </a:r>
            <a:r>
              <a:rPr lang="en-US" sz="3200">
                <a:hlinkClick r:id="rId8"/>
              </a:rPr>
              <a:t>https://www.epa.gov/tribal</a:t>
            </a:r>
            <a:endParaRPr lang="en-US" sz="3200"/>
          </a:p>
          <a:p>
            <a:endParaRPr lang="en-US"/>
          </a:p>
        </p:txBody>
      </p:sp>
    </p:spTree>
    <p:extLst>
      <p:ext uri="{BB962C8B-B14F-4D97-AF65-F5344CB8AC3E}">
        <p14:creationId xmlns:p14="http://schemas.microsoft.com/office/powerpoint/2010/main" val="1142586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76733BDE-F891-496F-8F34-12DBB7E70B93}"/>
              </a:ext>
            </a:extLst>
          </p:cNvPr>
          <p:cNvPicPr>
            <a:picLocks noChangeAspect="1"/>
          </p:cNvPicPr>
          <p:nvPr/>
        </p:nvPicPr>
        <p:blipFill>
          <a:blip r:embed="rId2"/>
          <a:stretch>
            <a:fillRect/>
          </a:stretch>
        </p:blipFill>
        <p:spPr>
          <a:xfrm>
            <a:off x="1432909" y="1123527"/>
            <a:ext cx="9326176" cy="4604800"/>
          </a:xfrm>
          <a:prstGeom prst="rect">
            <a:avLst/>
          </a:prstGeom>
        </p:spPr>
      </p:pic>
    </p:spTree>
    <p:extLst>
      <p:ext uri="{BB962C8B-B14F-4D97-AF65-F5344CB8AC3E}">
        <p14:creationId xmlns:p14="http://schemas.microsoft.com/office/powerpoint/2010/main" val="2200959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296B5-A4C5-498F-988D-22B56E9DF963}"/>
              </a:ext>
            </a:extLst>
          </p:cNvPr>
          <p:cNvSpPr>
            <a:spLocks noGrp="1"/>
          </p:cNvSpPr>
          <p:nvPr>
            <p:ph type="title"/>
          </p:nvPr>
        </p:nvSpPr>
        <p:spPr/>
        <p:txBody>
          <a:bodyPr/>
          <a:lstStyle/>
          <a:p>
            <a:r>
              <a:rPr lang="en-US"/>
              <a:t>Today’s Discussion</a:t>
            </a:r>
          </a:p>
        </p:txBody>
      </p:sp>
      <p:sp>
        <p:nvSpPr>
          <p:cNvPr id="3" name="Content Placeholder 2">
            <a:extLst>
              <a:ext uri="{FF2B5EF4-FFF2-40B4-BE49-F238E27FC236}">
                <a16:creationId xmlns:a16="http://schemas.microsoft.com/office/drawing/2014/main" id="{F6A30521-8990-446B-8A06-51C684921BF4}"/>
              </a:ext>
            </a:extLst>
          </p:cNvPr>
          <p:cNvSpPr>
            <a:spLocks noGrp="1"/>
          </p:cNvSpPr>
          <p:nvPr>
            <p:ph idx="1"/>
          </p:nvPr>
        </p:nvSpPr>
        <p:spPr>
          <a:xfrm>
            <a:off x="514350" y="1690688"/>
            <a:ext cx="10515600" cy="4351338"/>
          </a:xfrm>
        </p:spPr>
        <p:txBody>
          <a:bodyPr/>
          <a:lstStyle/>
          <a:p>
            <a:r>
              <a:rPr lang="en-US"/>
              <a:t>Opening remarks</a:t>
            </a:r>
          </a:p>
          <a:p>
            <a:pPr lvl="1"/>
            <a:r>
              <a:rPr lang="en-US"/>
              <a:t>Jane Nishida, Assistant Administrator, Office of International and Tribal Affairs</a:t>
            </a:r>
          </a:p>
          <a:p>
            <a:r>
              <a:rPr lang="en-US"/>
              <a:t>Purpose of Today’s Discussion</a:t>
            </a:r>
          </a:p>
          <a:p>
            <a:pPr lvl="1"/>
            <a:r>
              <a:rPr lang="en-US"/>
              <a:t>Receive Tribal Input</a:t>
            </a:r>
          </a:p>
          <a:p>
            <a:pPr lvl="1"/>
            <a:r>
              <a:rPr lang="en-US"/>
              <a:t>EPA’s Climate Adaptation Planning and Implementation Process</a:t>
            </a:r>
          </a:p>
          <a:p>
            <a:pPr lvl="1"/>
            <a:r>
              <a:rPr lang="en-US"/>
              <a:t>Recap of October EPA Tribal Listening Session</a:t>
            </a:r>
          </a:p>
          <a:p>
            <a:r>
              <a:rPr lang="en-US"/>
              <a:t>Areas of Discussion</a:t>
            </a:r>
          </a:p>
          <a:p>
            <a:r>
              <a:rPr lang="en-US"/>
              <a:t>Next Steps</a:t>
            </a:r>
          </a:p>
          <a:p>
            <a:pPr marL="0" indent="0">
              <a:buNone/>
            </a:pPr>
            <a:endParaRPr lang="en-US"/>
          </a:p>
          <a:p>
            <a:pPr marL="0" indent="0">
              <a:buNone/>
            </a:pPr>
            <a:endParaRPr lang="en-US"/>
          </a:p>
        </p:txBody>
      </p:sp>
    </p:spTree>
    <p:extLst>
      <p:ext uri="{BB962C8B-B14F-4D97-AF65-F5344CB8AC3E}">
        <p14:creationId xmlns:p14="http://schemas.microsoft.com/office/powerpoint/2010/main" val="2174170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0EDA5-5AFC-4051-9447-0ACD7AF74E27}"/>
              </a:ext>
            </a:extLst>
          </p:cNvPr>
          <p:cNvSpPr>
            <a:spLocks noGrp="1"/>
          </p:cNvSpPr>
          <p:nvPr>
            <p:ph type="title"/>
          </p:nvPr>
        </p:nvSpPr>
        <p:spPr/>
        <p:txBody>
          <a:bodyPr/>
          <a:lstStyle/>
          <a:p>
            <a:r>
              <a:rPr lang="en-US"/>
              <a:t>Purpose of Today’s Discussion</a:t>
            </a:r>
          </a:p>
        </p:txBody>
      </p:sp>
      <p:sp>
        <p:nvSpPr>
          <p:cNvPr id="3" name="Content Placeholder 2">
            <a:extLst>
              <a:ext uri="{FF2B5EF4-FFF2-40B4-BE49-F238E27FC236}">
                <a16:creationId xmlns:a16="http://schemas.microsoft.com/office/drawing/2014/main" id="{A0131E1F-C087-46C5-8209-4B8FC0768A84}"/>
              </a:ext>
            </a:extLst>
          </p:cNvPr>
          <p:cNvSpPr>
            <a:spLocks noGrp="1"/>
          </p:cNvSpPr>
          <p:nvPr>
            <p:ph idx="1"/>
          </p:nvPr>
        </p:nvSpPr>
        <p:spPr>
          <a:xfrm>
            <a:off x="733425" y="1416050"/>
            <a:ext cx="10515600" cy="4351338"/>
          </a:xfrm>
        </p:spPr>
        <p:txBody>
          <a:bodyPr>
            <a:normAutofit/>
          </a:bodyPr>
          <a:lstStyle/>
          <a:p>
            <a:r>
              <a:rPr lang="en-US"/>
              <a:t>Hear from Tribes on the development of EPA Program Climate Implementation Plans</a:t>
            </a:r>
          </a:p>
          <a:p>
            <a:r>
              <a:rPr lang="en-US"/>
              <a:t>EPA’s Climate Adaptation Planning and Implementation Process</a:t>
            </a:r>
          </a:p>
          <a:p>
            <a:endParaRPr lang="en-US"/>
          </a:p>
          <a:p>
            <a:endParaRPr lang="en-US" sz="3000"/>
          </a:p>
        </p:txBody>
      </p:sp>
      <p:graphicFrame>
        <p:nvGraphicFramePr>
          <p:cNvPr id="4" name="Diagram 3">
            <a:extLst>
              <a:ext uri="{FF2B5EF4-FFF2-40B4-BE49-F238E27FC236}">
                <a16:creationId xmlns:a16="http://schemas.microsoft.com/office/drawing/2014/main" id="{347AE6C6-9419-471A-956F-F5A7F87E76B6}"/>
              </a:ext>
            </a:extLst>
          </p:cNvPr>
          <p:cNvGraphicFramePr/>
          <p:nvPr>
            <p:extLst>
              <p:ext uri="{D42A27DB-BD31-4B8C-83A1-F6EECF244321}">
                <p14:modId xmlns:p14="http://schemas.microsoft.com/office/powerpoint/2010/main" val="393457735"/>
              </p:ext>
            </p:extLst>
          </p:nvPr>
        </p:nvGraphicFramePr>
        <p:xfrm>
          <a:off x="1415596" y="1690688"/>
          <a:ext cx="9151258" cy="4963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355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6D3C6-13E8-4FFA-970D-B94309A32E2B}"/>
              </a:ext>
            </a:extLst>
          </p:cNvPr>
          <p:cNvSpPr>
            <a:spLocks noGrp="1"/>
          </p:cNvSpPr>
          <p:nvPr>
            <p:ph type="title"/>
          </p:nvPr>
        </p:nvSpPr>
        <p:spPr>
          <a:xfrm>
            <a:off x="836612" y="827314"/>
            <a:ext cx="3932237" cy="2119085"/>
          </a:xfrm>
        </p:spPr>
        <p:txBody>
          <a:bodyPr>
            <a:normAutofit/>
          </a:bodyPr>
          <a:lstStyle/>
          <a:p>
            <a:r>
              <a:rPr lang="en-US" sz="3600"/>
              <a:t>EPA’s Climate Adaptation Planning and Implementation Process</a:t>
            </a:r>
          </a:p>
        </p:txBody>
      </p:sp>
      <p:graphicFrame>
        <p:nvGraphicFramePr>
          <p:cNvPr id="5" name="Content Placeholder 4">
            <a:extLst>
              <a:ext uri="{FF2B5EF4-FFF2-40B4-BE49-F238E27FC236}">
                <a16:creationId xmlns:a16="http://schemas.microsoft.com/office/drawing/2014/main" id="{4E1FE421-2BA5-4E2F-899E-FB0E78ED5045}"/>
              </a:ext>
            </a:extLst>
          </p:cNvPr>
          <p:cNvGraphicFramePr>
            <a:graphicFrameLocks noGrp="1"/>
          </p:cNvGraphicFramePr>
          <p:nvPr>
            <p:ph idx="1"/>
            <p:extLst>
              <p:ext uri="{D42A27DB-BD31-4B8C-83A1-F6EECF244321}">
                <p14:modId xmlns:p14="http://schemas.microsoft.com/office/powerpoint/2010/main" val="2223866228"/>
              </p:ext>
            </p:extLst>
          </p:nvPr>
        </p:nvGraphicFramePr>
        <p:xfrm>
          <a:off x="5196116" y="827314"/>
          <a:ext cx="6172200" cy="5239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23A0D2AA-5C1F-4B72-BF01-97A2E252608E}"/>
              </a:ext>
            </a:extLst>
          </p:cNvPr>
          <p:cNvSpPr>
            <a:spLocks noGrp="1"/>
          </p:cNvSpPr>
          <p:nvPr>
            <p:ph type="body" sz="half" idx="2"/>
          </p:nvPr>
        </p:nvSpPr>
        <p:spPr>
          <a:xfrm>
            <a:off x="694644" y="3255851"/>
            <a:ext cx="4603069" cy="1311502"/>
          </a:xfrm>
        </p:spPr>
        <p:txBody>
          <a:bodyPr>
            <a:normAutofit/>
          </a:bodyPr>
          <a:lstStyle/>
          <a:p>
            <a:r>
              <a:rPr lang="en-US" sz="2800">
                <a:hlinkClick r:id="rId8"/>
              </a:rPr>
              <a:t>EPA’s Climate Adaptation Plan</a:t>
            </a:r>
            <a:r>
              <a:rPr lang="en-US" sz="2800"/>
              <a:t> October 2021</a:t>
            </a:r>
          </a:p>
        </p:txBody>
      </p:sp>
      <p:graphicFrame>
        <p:nvGraphicFramePr>
          <p:cNvPr id="6" name="Diagram 5">
            <a:extLst>
              <a:ext uri="{FF2B5EF4-FFF2-40B4-BE49-F238E27FC236}">
                <a16:creationId xmlns:a16="http://schemas.microsoft.com/office/drawing/2014/main" id="{CA377EA0-2BCD-45CE-98C3-F44AF2A8173A}"/>
              </a:ext>
            </a:extLst>
          </p:cNvPr>
          <p:cNvGraphicFramePr/>
          <p:nvPr>
            <p:extLst>
              <p:ext uri="{D42A27DB-BD31-4B8C-83A1-F6EECF244321}">
                <p14:modId xmlns:p14="http://schemas.microsoft.com/office/powerpoint/2010/main" val="2288176938"/>
              </p:ext>
            </p:extLst>
          </p:nvPr>
        </p:nvGraphicFramePr>
        <p:xfrm>
          <a:off x="823684" y="3556000"/>
          <a:ext cx="3810000" cy="319314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Oval 6">
            <a:extLst>
              <a:ext uri="{FF2B5EF4-FFF2-40B4-BE49-F238E27FC236}">
                <a16:creationId xmlns:a16="http://schemas.microsoft.com/office/drawing/2014/main" id="{C2C01EFF-8EDD-46AC-AE94-C91D22C440D9}"/>
              </a:ext>
            </a:extLst>
          </p:cNvPr>
          <p:cNvSpPr/>
          <p:nvPr/>
        </p:nvSpPr>
        <p:spPr>
          <a:xfrm>
            <a:off x="694644" y="4673600"/>
            <a:ext cx="1453470" cy="11030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980700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3D928-34E6-4F93-843D-17C9F03CA2D2}"/>
              </a:ext>
            </a:extLst>
          </p:cNvPr>
          <p:cNvSpPr>
            <a:spLocks noGrp="1"/>
          </p:cNvSpPr>
          <p:nvPr>
            <p:ph type="title"/>
          </p:nvPr>
        </p:nvSpPr>
        <p:spPr/>
        <p:txBody>
          <a:bodyPr/>
          <a:lstStyle/>
          <a:p>
            <a:r>
              <a:rPr lang="en-US" sz="4400"/>
              <a:t>EPA’s Climate Adaptation Planning and Implementation Process</a:t>
            </a:r>
            <a:endParaRPr lang="en-US"/>
          </a:p>
        </p:txBody>
      </p:sp>
      <p:sp>
        <p:nvSpPr>
          <p:cNvPr id="3" name="Content Placeholder 2">
            <a:extLst>
              <a:ext uri="{FF2B5EF4-FFF2-40B4-BE49-F238E27FC236}">
                <a16:creationId xmlns:a16="http://schemas.microsoft.com/office/drawing/2014/main" id="{2A524A70-BF96-418D-AD77-62A7EC83DB6A}"/>
              </a:ext>
            </a:extLst>
          </p:cNvPr>
          <p:cNvSpPr>
            <a:spLocks noGrp="1"/>
          </p:cNvSpPr>
          <p:nvPr>
            <p:ph idx="1"/>
          </p:nvPr>
        </p:nvSpPr>
        <p:spPr/>
        <p:txBody>
          <a:bodyPr>
            <a:normAutofit/>
          </a:bodyPr>
          <a:lstStyle/>
          <a:p>
            <a:r>
              <a:rPr lang="en-US"/>
              <a:t>EPA Program/Region Climate Adaptation Implementation Plans</a:t>
            </a:r>
          </a:p>
          <a:p>
            <a:pPr lvl="1"/>
            <a:r>
              <a:rPr lang="en-US"/>
              <a:t>19 Action Oriented Implementation Plans</a:t>
            </a:r>
          </a:p>
          <a:p>
            <a:pPr lvl="1"/>
            <a:r>
              <a:rPr lang="en-US"/>
              <a:t>Currently in development phase</a:t>
            </a:r>
          </a:p>
          <a:p>
            <a:pPr lvl="1"/>
            <a:r>
              <a:rPr lang="en-US"/>
              <a:t>Today’s focus</a:t>
            </a:r>
          </a:p>
          <a:p>
            <a:endParaRPr lang="en-US">
              <a:hlinkClick r:id="rId3"/>
            </a:endParaRPr>
          </a:p>
          <a:p>
            <a:pPr marL="0" indent="0">
              <a:buNone/>
            </a:pPr>
            <a:endParaRPr lang="en-US">
              <a:hlinkClick r:id="rId3"/>
            </a:endParaRPr>
          </a:p>
          <a:p>
            <a:r>
              <a:rPr lang="en-US">
                <a:hlinkClick r:id="rId3"/>
              </a:rPr>
              <a:t>Tribal Climate Listening Session</a:t>
            </a:r>
            <a:r>
              <a:rPr lang="en-US"/>
              <a:t>, October 2021</a:t>
            </a:r>
          </a:p>
          <a:p>
            <a:pPr lvl="1"/>
            <a:r>
              <a:rPr lang="en-US"/>
              <a:t>What we heard</a:t>
            </a:r>
          </a:p>
        </p:txBody>
      </p:sp>
      <p:graphicFrame>
        <p:nvGraphicFramePr>
          <p:cNvPr id="6" name="Diagram 5">
            <a:extLst>
              <a:ext uri="{FF2B5EF4-FFF2-40B4-BE49-F238E27FC236}">
                <a16:creationId xmlns:a16="http://schemas.microsoft.com/office/drawing/2014/main" id="{3A3C9DF0-4D7B-4508-BBC9-EDCCEBD519BD}"/>
              </a:ext>
            </a:extLst>
          </p:cNvPr>
          <p:cNvGraphicFramePr/>
          <p:nvPr>
            <p:extLst>
              <p:ext uri="{D42A27DB-BD31-4B8C-83A1-F6EECF244321}">
                <p14:modId xmlns:p14="http://schemas.microsoft.com/office/powerpoint/2010/main" val="3135640467"/>
              </p:ext>
            </p:extLst>
          </p:nvPr>
        </p:nvGraphicFramePr>
        <p:xfrm>
          <a:off x="6096000" y="2267714"/>
          <a:ext cx="5116286" cy="27510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Oval 6">
            <a:extLst>
              <a:ext uri="{FF2B5EF4-FFF2-40B4-BE49-F238E27FC236}">
                <a16:creationId xmlns:a16="http://schemas.microsoft.com/office/drawing/2014/main" id="{FFF391B1-4466-439E-81C5-517630B70D2B}"/>
              </a:ext>
            </a:extLst>
          </p:cNvPr>
          <p:cNvSpPr/>
          <p:nvPr/>
        </p:nvSpPr>
        <p:spPr>
          <a:xfrm>
            <a:off x="7663543" y="2481943"/>
            <a:ext cx="4267200" cy="23225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069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D8A85-C951-4DEC-AE23-ABA57AF1B25E}"/>
              </a:ext>
            </a:extLst>
          </p:cNvPr>
          <p:cNvSpPr>
            <a:spLocks noGrp="1"/>
          </p:cNvSpPr>
          <p:nvPr>
            <p:ph type="title"/>
          </p:nvPr>
        </p:nvSpPr>
        <p:spPr/>
        <p:txBody>
          <a:bodyPr/>
          <a:lstStyle/>
          <a:p>
            <a:r>
              <a:rPr lang="en-US"/>
              <a:t>Areas of Discussion</a:t>
            </a:r>
          </a:p>
        </p:txBody>
      </p:sp>
      <p:sp>
        <p:nvSpPr>
          <p:cNvPr id="3" name="Content Placeholder 2">
            <a:extLst>
              <a:ext uri="{FF2B5EF4-FFF2-40B4-BE49-F238E27FC236}">
                <a16:creationId xmlns:a16="http://schemas.microsoft.com/office/drawing/2014/main" id="{A1F579B5-9125-486F-8B17-C81E7DAFFE7D}"/>
              </a:ext>
            </a:extLst>
          </p:cNvPr>
          <p:cNvSpPr>
            <a:spLocks noGrp="1"/>
          </p:cNvSpPr>
          <p:nvPr>
            <p:ph idx="1"/>
          </p:nvPr>
        </p:nvSpPr>
        <p:spPr/>
        <p:txBody>
          <a:bodyPr/>
          <a:lstStyle/>
          <a:p>
            <a:r>
              <a:rPr lang="en-US"/>
              <a:t>Training, Technical Assistance and Outreach</a:t>
            </a:r>
          </a:p>
          <a:p>
            <a:r>
              <a:rPr lang="en-US"/>
              <a:t>Applying Science in Adaptation</a:t>
            </a:r>
          </a:p>
          <a:p>
            <a:r>
              <a:rPr lang="en-US"/>
              <a:t>Opportunities for Partnership</a:t>
            </a:r>
          </a:p>
          <a:p>
            <a:r>
              <a:rPr lang="en-US"/>
              <a:t>Policy and Regulatory Framework</a:t>
            </a:r>
          </a:p>
          <a:p>
            <a:r>
              <a:rPr lang="en-US"/>
              <a:t>Other Areas of Tribal Interest</a:t>
            </a:r>
          </a:p>
        </p:txBody>
      </p:sp>
    </p:spTree>
    <p:extLst>
      <p:ext uri="{BB962C8B-B14F-4D97-AF65-F5344CB8AC3E}">
        <p14:creationId xmlns:p14="http://schemas.microsoft.com/office/powerpoint/2010/main" val="4043613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a:extLst>
              <a:ext uri="{FF2B5EF4-FFF2-40B4-BE49-F238E27FC236}">
                <a16:creationId xmlns:a16="http://schemas.microsoft.com/office/drawing/2014/main" id="{E0DA1FA8-7C93-4E30-8BF4-31B3CCED9F8C}"/>
              </a:ext>
            </a:extLst>
          </p:cNvPr>
          <p:cNvPicPr>
            <a:picLocks noChangeAspect="1"/>
          </p:cNvPicPr>
          <p:nvPr/>
        </p:nvPicPr>
        <p:blipFill>
          <a:blip r:embed="rId2"/>
          <a:stretch>
            <a:fillRect/>
          </a:stretch>
        </p:blipFill>
        <p:spPr>
          <a:xfrm>
            <a:off x="1248840" y="1123527"/>
            <a:ext cx="9694315" cy="4604800"/>
          </a:xfrm>
          <a:prstGeom prst="rect">
            <a:avLst/>
          </a:prstGeom>
        </p:spPr>
      </p:pic>
    </p:spTree>
    <p:extLst>
      <p:ext uri="{BB962C8B-B14F-4D97-AF65-F5344CB8AC3E}">
        <p14:creationId xmlns:p14="http://schemas.microsoft.com/office/powerpoint/2010/main" val="695207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DE4FE-1B42-4618-B938-787959454877}"/>
              </a:ext>
            </a:extLst>
          </p:cNvPr>
          <p:cNvSpPr>
            <a:spLocks noGrp="1"/>
          </p:cNvSpPr>
          <p:nvPr>
            <p:ph type="title"/>
          </p:nvPr>
        </p:nvSpPr>
        <p:spPr/>
        <p:txBody>
          <a:bodyPr/>
          <a:lstStyle/>
          <a:p>
            <a:r>
              <a:rPr lang="en-US"/>
              <a:t>Training, Technical Assistance and Outreach</a:t>
            </a:r>
          </a:p>
        </p:txBody>
      </p:sp>
      <p:sp>
        <p:nvSpPr>
          <p:cNvPr id="3" name="Content Placeholder 2">
            <a:extLst>
              <a:ext uri="{FF2B5EF4-FFF2-40B4-BE49-F238E27FC236}">
                <a16:creationId xmlns:a16="http://schemas.microsoft.com/office/drawing/2014/main" id="{B4E7BC6F-22F2-4E8A-80CF-22F17CF56710}"/>
              </a:ext>
            </a:extLst>
          </p:cNvPr>
          <p:cNvSpPr>
            <a:spLocks noGrp="1"/>
          </p:cNvSpPr>
          <p:nvPr>
            <p:ph idx="1"/>
          </p:nvPr>
        </p:nvSpPr>
        <p:spPr/>
        <p:txBody>
          <a:bodyPr>
            <a:normAutofit/>
          </a:bodyPr>
          <a:lstStyle/>
          <a:p>
            <a:r>
              <a:rPr lang="en-US"/>
              <a:t>What are specific training and technical assistance needs? </a:t>
            </a:r>
          </a:p>
          <a:p>
            <a:r>
              <a:rPr lang="en-US"/>
              <a:t>How can EPA make climate adaptation training, technical assistance and outreach opportunities visible and easily accessible? </a:t>
            </a:r>
          </a:p>
          <a:p>
            <a:r>
              <a:rPr lang="en-US"/>
              <a:t>What training do you think is important for EPA staff in terms of climate adaptation and Tribal engagement?</a:t>
            </a:r>
          </a:p>
        </p:txBody>
      </p:sp>
    </p:spTree>
    <p:extLst>
      <p:ext uri="{BB962C8B-B14F-4D97-AF65-F5344CB8AC3E}">
        <p14:creationId xmlns:p14="http://schemas.microsoft.com/office/powerpoint/2010/main" val="4248689958"/>
      </p:ext>
    </p:extLst>
  </p:cSld>
  <p:clrMapOvr>
    <a:masterClrMapping/>
  </p:clrMapOvr>
</p:sld>
</file>

<file path=ppt/theme/theme1.xml><?xml version="1.0" encoding="utf-8"?>
<a:theme xmlns:a="http://schemas.openxmlformats.org/drawingml/2006/main" name="EPA_Slides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0AA49996CA7E40BA6DDAB5148F9823" ma:contentTypeVersion="4" ma:contentTypeDescription="Create a new document." ma:contentTypeScope="" ma:versionID="94e856c13d946f68ee715640c4bb96e3">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d38aa6ea-c9f8-4e93-98af-7c5dd1dd7483" xmlns:ns6="bfd34141-7cb7-4dfb-bd5e-b5475c46b2b4" targetNamespace="http://schemas.microsoft.com/office/2006/metadata/properties" ma:root="true" ma:fieldsID="529dd67ecf6a458bb8d4c4e20c395b77" ns1:_="" ns2:_="" ns3:_="" ns4:_="" ns5:_="" ns6:_="">
    <xsd:import namespace="http://schemas.microsoft.com/sharepoint/v3"/>
    <xsd:import namespace="4ffa91fb-a0ff-4ac5-b2db-65c790d184a4"/>
    <xsd:import namespace="http://schemas.microsoft.com/sharepoint.v3"/>
    <xsd:import namespace="http://schemas.microsoft.com/sharepoint/v3/fields"/>
    <xsd:import namespace="d38aa6ea-c9f8-4e93-98af-7c5dd1dd7483"/>
    <xsd:import namespace="bfd34141-7cb7-4dfb-bd5e-b5475c46b2b4"/>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6:SharedWithUsers" minOccurs="0"/>
                <xsd:element ref="ns6: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c455f0c9-21cf-4d9b-bdb5-b35256869295}" ma:internalName="TaxCatchAllLabel" ma:readOnly="true" ma:showField="CatchAllDataLabel" ma:web="bfd34141-7cb7-4dfb-bd5e-b5475c46b2b4">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c455f0c9-21cf-4d9b-bdb5-b35256869295}" ma:internalName="TaxCatchAll" ma:showField="CatchAllData" ma:web="bfd34141-7cb7-4dfb-bd5e-b5475c46b2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8aa6ea-c9f8-4e93-98af-7c5dd1dd7483"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fd34141-7cb7-4dfb-bd5e-b5475c46b2b4"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2021-12-03T15:43:54+00:00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SharedWithUsers xmlns="bfd34141-7cb7-4dfb-bd5e-b5475c46b2b4">
      <UserInfo>
        <DisplayName>Eisenberg, Mindy</DisplayName>
        <AccountId>39</AccountId>
        <AccountType/>
      </UserInfo>
      <UserInfo>
        <DisplayName>Wilson, Erika</DisplayName>
        <AccountId>40</AccountId>
        <AccountType/>
      </UserInfo>
      <UserInfo>
        <DisplayName>Pachon, Carlos</DisplayName>
        <AccountId>41</AccountId>
        <AccountType/>
      </UserInfo>
      <UserInfo>
        <DisplayName>Childers, Pat</DisplayName>
        <AccountId>42</AccountId>
        <AccountType/>
      </UserInfo>
      <UserInfo>
        <DisplayName>Finnegan, Sarah</DisplayName>
        <AccountId>29</AccountId>
        <AccountType/>
      </UserInfo>
      <UserInfo>
        <DisplayName>Santell, Stephanie</DisplayName>
        <AccountId>43</AccountId>
        <AccountType/>
      </UserInfo>
      <UserInfo>
        <DisplayName>Gentile, Lauren</DisplayName>
        <AccountId>44</AccountId>
        <AccountType/>
      </UserInfo>
      <UserInfo>
        <DisplayName>Martinich, Jeremy</DisplayName>
        <AccountId>45</AccountId>
        <AccountType/>
      </UserInfo>
      <UserInfo>
        <DisplayName>Hauff, Amanda</DisplayName>
        <AccountId>46</AccountId>
        <AccountType/>
      </UserInfo>
      <UserInfo>
        <DisplayName>Wright, Felicia</DisplayName>
        <AccountId>22</AccountId>
        <AccountType/>
      </UserInfo>
      <UserInfo>
        <DisplayName>Gude, Karen</DisplayName>
        <AccountId>47</AccountId>
        <AccountType/>
      </UserInfo>
      <UserInfo>
        <DisplayName>Salazar, Viccy</DisplayName>
        <AccountId>49</AccountId>
        <AccountType/>
      </UserInfo>
      <UserInfo>
        <DisplayName>Wilson, Wenona</DisplayName>
        <AccountId>54</AccountId>
        <AccountType/>
      </UserInfo>
    </SharedWithUsers>
  </documentManagement>
</p:properties>
</file>

<file path=customXml/item4.xml><?xml version="1.0" encoding="utf-8"?>
<?mso-contentType ?>
<SharedContentType xmlns="Microsoft.SharePoint.Taxonomy.ContentTypeSync" SourceId="29f62856-1543-49d4-a736-4569d363f533" ContentTypeId="0x0101" PreviousValue="false"/>
</file>

<file path=customXml/itemProps1.xml><?xml version="1.0" encoding="utf-8"?>
<ds:datastoreItem xmlns:ds="http://schemas.openxmlformats.org/officeDocument/2006/customXml" ds:itemID="{81C88A07-50B6-4ADF-A839-F38A9143AD57}"/>
</file>

<file path=customXml/itemProps2.xml><?xml version="1.0" encoding="utf-8"?>
<ds:datastoreItem xmlns:ds="http://schemas.openxmlformats.org/officeDocument/2006/customXml" ds:itemID="{45252273-C949-46F9-B221-011120B91126}">
  <ds:schemaRefs>
    <ds:schemaRef ds:uri="http://schemas.microsoft.com/sharepoint/v3/contenttype/forms"/>
  </ds:schemaRefs>
</ds:datastoreItem>
</file>

<file path=customXml/itemProps3.xml><?xml version="1.0" encoding="utf-8"?>
<ds:datastoreItem xmlns:ds="http://schemas.openxmlformats.org/officeDocument/2006/customXml" ds:itemID="{2F04A1C3-9FA4-4C73-86C2-DE6DBFA89DE5}">
  <ds:schemaRefs>
    <ds:schemaRef ds:uri="4ffa91fb-a0ff-4ac5-b2db-65c790d184a4"/>
    <ds:schemaRef ds:uri="bfd34141-7cb7-4dfb-bd5e-b5475c46b2b4"/>
    <ds:schemaRef ds:uri="d38aa6ea-c9f8-4e93-98af-7c5dd1dd748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D7FA9490-8BA1-4D85-A603-59DBD454F9B7}">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EPA_Slides1</Template>
  <Application>Microsoft Office PowerPoint</Application>
  <PresentationFormat>Widescreen</PresentationFormat>
  <Slides>18</Slides>
  <Notes>13</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EPA_Slides1</vt:lpstr>
      <vt:lpstr>Tribal Listening Session on EPA Climate Implementation Plans December 9, 2021</vt:lpstr>
      <vt:lpstr>PowerPoint Presentation</vt:lpstr>
      <vt:lpstr>Today’s Discussion</vt:lpstr>
      <vt:lpstr>Purpose of Today’s Discussion</vt:lpstr>
      <vt:lpstr>EPA’s Climate Adaptation Planning and Implementation Process</vt:lpstr>
      <vt:lpstr>EPA’s Climate Adaptation Planning and Implementation Process</vt:lpstr>
      <vt:lpstr>Areas of Discussion</vt:lpstr>
      <vt:lpstr>PowerPoint Presentation</vt:lpstr>
      <vt:lpstr>Training, Technical Assistance and Outreach</vt:lpstr>
      <vt:lpstr>PowerPoint Presentation</vt:lpstr>
      <vt:lpstr>PowerPoint Presentation</vt:lpstr>
      <vt:lpstr>Applying Science in Adaptation</vt:lpstr>
      <vt:lpstr>PowerPoint Presentation</vt:lpstr>
      <vt:lpstr>Opportunities for Partnership</vt:lpstr>
      <vt:lpstr>Policy and Regulatory Framework</vt:lpstr>
      <vt:lpstr>What other information would you like for EPA to know?</vt:lpstr>
      <vt:lpstr>Next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Tribal Listening Session</dc:title>
  <dc:creator>Berrios, Lisa</dc:creator>
  <cp:revision>1</cp:revision>
  <dcterms:created xsi:type="dcterms:W3CDTF">2021-12-03T15:39:57Z</dcterms:created>
  <dcterms:modified xsi:type="dcterms:W3CDTF">2021-12-15T16:13:41Z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0x010100DF0AA49996CA7E40BA6DDAB5148F9823</vt:lpwstr>
  </property>
  <property fmtid="{D5CDD505-2E9C-101B-9397-08002B2CF9AE}" pid="3" name="e3f09c3df709400db2417a7161762d62">
    <vt:lpwstr/>
  </property>
  <property fmtid="{D5CDD505-2E9C-101B-9397-08002B2CF9AE}" pid="4" name="Document Type">
    <vt:lpwstr/>
  </property>
  <property fmtid="{D5CDD505-2E9C-101B-9397-08002B2CF9AE}" pid="5" name="EPA_x0020_Subject">
    <vt:lpwstr/>
  </property>
  <property fmtid="{D5CDD505-2E9C-101B-9397-08002B2CF9AE}" pid="6" name="TaxKeyword">
    <vt:lpwstr/>
  </property>
  <property fmtid="{D5CDD505-2E9C-101B-9397-08002B2CF9AE}" pid="7" name="EPA Subject">
    <vt:lpwstr/>
  </property>
</Properties>
</file>