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74" r:id="rId1"/>
  </p:sldMasterIdLst>
  <p:notesMasterIdLst>
    <p:notesMasterId r:id="rId38"/>
  </p:notesMasterIdLst>
  <p:sldIdLst>
    <p:sldId id="286" r:id="rId2"/>
    <p:sldId id="274" r:id="rId3"/>
    <p:sldId id="321" r:id="rId4"/>
    <p:sldId id="315" r:id="rId5"/>
    <p:sldId id="324" r:id="rId6"/>
    <p:sldId id="275" r:id="rId7"/>
    <p:sldId id="301" r:id="rId8"/>
    <p:sldId id="280" r:id="rId9"/>
    <p:sldId id="302" r:id="rId10"/>
    <p:sldId id="303" r:id="rId11"/>
    <p:sldId id="284" r:id="rId12"/>
    <p:sldId id="314" r:id="rId13"/>
    <p:sldId id="316" r:id="rId14"/>
    <p:sldId id="317" r:id="rId15"/>
    <p:sldId id="318" r:id="rId16"/>
    <p:sldId id="320" r:id="rId17"/>
    <p:sldId id="307" r:id="rId18"/>
    <p:sldId id="319" r:id="rId19"/>
    <p:sldId id="300" r:id="rId20"/>
    <p:sldId id="264" r:id="rId21"/>
    <p:sldId id="276" r:id="rId22"/>
    <p:sldId id="278" r:id="rId23"/>
    <p:sldId id="283" r:id="rId24"/>
    <p:sldId id="265" r:id="rId25"/>
    <p:sldId id="288" r:id="rId26"/>
    <p:sldId id="289" r:id="rId27"/>
    <p:sldId id="290" r:id="rId28"/>
    <p:sldId id="291" r:id="rId29"/>
    <p:sldId id="299" r:id="rId30"/>
    <p:sldId id="292" r:id="rId31"/>
    <p:sldId id="293" r:id="rId32"/>
    <p:sldId id="298" r:id="rId33"/>
    <p:sldId id="285" r:id="rId34"/>
    <p:sldId id="296" r:id="rId35"/>
    <p:sldId id="306" r:id="rId36"/>
    <p:sldId id="269"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3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629" autoAdjust="0"/>
  </p:normalViewPr>
  <p:slideViewPr>
    <p:cSldViewPr snapToGrid="0" snapToObjects="1">
      <p:cViewPr varScale="1">
        <p:scale>
          <a:sx n="69" d="100"/>
          <a:sy n="69" d="100"/>
        </p:scale>
        <p:origin x="1858" y="77"/>
      </p:cViewPr>
      <p:guideLst>
        <p:guide orient="horz" pos="2160"/>
        <p:guide pos="2352"/>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45"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marus Tevuk" userId="0513fb44938c90b5" providerId="LiveId" clId="{6A25DB30-6E91-48C6-84C5-2EEC73558A87}"/>
    <pc:docChg chg="undo custSel addSld modSld sldOrd modMainMaster">
      <pc:chgData name="Demarus Tevuk" userId="0513fb44938c90b5" providerId="LiveId" clId="{6A25DB30-6E91-48C6-84C5-2EEC73558A87}" dt="2020-09-19T06:51:12.599" v="1756" actId="20577"/>
      <pc:docMkLst>
        <pc:docMk/>
      </pc:docMkLst>
      <pc:sldChg chg="modSp mod">
        <pc:chgData name="Demarus Tevuk" userId="0513fb44938c90b5" providerId="LiveId" clId="{6A25DB30-6E91-48C6-84C5-2EEC73558A87}" dt="2020-09-19T02:25:04.618" v="1465" actId="27636"/>
        <pc:sldMkLst>
          <pc:docMk/>
          <pc:sldMk cId="907816493" sldId="269"/>
        </pc:sldMkLst>
        <pc:spChg chg="mod">
          <ac:chgData name="Demarus Tevuk" userId="0513fb44938c90b5" providerId="LiveId" clId="{6A25DB30-6E91-48C6-84C5-2EEC73558A87}" dt="2020-09-19T02:25:04.618" v="1465" actId="27636"/>
          <ac:spMkLst>
            <pc:docMk/>
            <pc:sldMk cId="907816493" sldId="269"/>
            <ac:spMk id="11" creationId="{00000000-0000-0000-0000-000000000000}"/>
          </ac:spMkLst>
        </pc:spChg>
      </pc:sldChg>
      <pc:sldChg chg="modSp mod">
        <pc:chgData name="Demarus Tevuk" userId="0513fb44938c90b5" providerId="LiveId" clId="{6A25DB30-6E91-48C6-84C5-2EEC73558A87}" dt="2020-09-19T04:01:01.207" v="1562" actId="20577"/>
        <pc:sldMkLst>
          <pc:docMk/>
          <pc:sldMk cId="2517836135" sldId="286"/>
        </pc:sldMkLst>
        <pc:spChg chg="mod">
          <ac:chgData name="Demarus Tevuk" userId="0513fb44938c90b5" providerId="LiveId" clId="{6A25DB30-6E91-48C6-84C5-2EEC73558A87}" dt="2020-09-19T04:01:01.207" v="1562" actId="20577"/>
          <ac:spMkLst>
            <pc:docMk/>
            <pc:sldMk cId="2517836135" sldId="286"/>
            <ac:spMk id="3" creationId="{904B0A52-9FA1-458A-9E45-ED3450A9678C}"/>
          </ac:spMkLst>
        </pc:spChg>
        <pc:picChg chg="mod modCrop">
          <ac:chgData name="Demarus Tevuk" userId="0513fb44938c90b5" providerId="LiveId" clId="{6A25DB30-6E91-48C6-84C5-2EEC73558A87}" dt="2020-09-19T00:04:28.556" v="2" actId="1076"/>
          <ac:picMkLst>
            <pc:docMk/>
            <pc:sldMk cId="2517836135" sldId="286"/>
            <ac:picMk id="5" creationId="{E15D3D21-7E8F-4ADF-8CA7-191C8B076BA5}"/>
          </ac:picMkLst>
        </pc:picChg>
      </pc:sldChg>
      <pc:sldChg chg="mod modShow">
        <pc:chgData name="Demarus Tevuk" userId="0513fb44938c90b5" providerId="LiveId" clId="{6A25DB30-6E91-48C6-84C5-2EEC73558A87}" dt="2020-09-19T00:04:39.551" v="3" actId="729"/>
        <pc:sldMkLst>
          <pc:docMk/>
          <pc:sldMk cId="2653132045" sldId="287"/>
        </pc:sldMkLst>
      </pc:sldChg>
      <pc:sldChg chg="modSp mod">
        <pc:chgData name="Demarus Tevuk" userId="0513fb44938c90b5" providerId="LiveId" clId="{6A25DB30-6E91-48C6-84C5-2EEC73558A87}" dt="2020-09-19T00:53:04.198" v="310" actId="6549"/>
        <pc:sldMkLst>
          <pc:docMk/>
          <pc:sldMk cId="17776061" sldId="296"/>
        </pc:sldMkLst>
        <pc:spChg chg="mod">
          <ac:chgData name="Demarus Tevuk" userId="0513fb44938c90b5" providerId="LiveId" clId="{6A25DB30-6E91-48C6-84C5-2EEC73558A87}" dt="2020-09-19T00:53:04.198" v="310" actId="6549"/>
          <ac:spMkLst>
            <pc:docMk/>
            <pc:sldMk cId="17776061" sldId="296"/>
            <ac:spMk id="3" creationId="{F752A82F-2455-4688-AEB4-AEF580A9B363}"/>
          </ac:spMkLst>
        </pc:spChg>
      </pc:sldChg>
      <pc:sldChg chg="addSp modSp mod">
        <pc:chgData name="Demarus Tevuk" userId="0513fb44938c90b5" providerId="LiveId" clId="{6A25DB30-6E91-48C6-84C5-2EEC73558A87}" dt="2020-09-19T02:24:11.856" v="1459" actId="1076"/>
        <pc:sldMkLst>
          <pc:docMk/>
          <pc:sldMk cId="3195943648" sldId="297"/>
        </pc:sldMkLst>
        <pc:spChg chg="mod">
          <ac:chgData name="Demarus Tevuk" userId="0513fb44938c90b5" providerId="LiveId" clId="{6A25DB30-6E91-48C6-84C5-2EEC73558A87}" dt="2020-09-19T01:01:23.297" v="654" actId="27636"/>
          <ac:spMkLst>
            <pc:docMk/>
            <pc:sldMk cId="3195943648" sldId="297"/>
            <ac:spMk id="3" creationId="{5708F9DC-95ED-4005-BA7A-16ABC573132A}"/>
          </ac:spMkLst>
        </pc:spChg>
        <pc:picChg chg="add mod">
          <ac:chgData name="Demarus Tevuk" userId="0513fb44938c90b5" providerId="LiveId" clId="{6A25DB30-6E91-48C6-84C5-2EEC73558A87}" dt="2020-09-19T02:24:11.856" v="1459" actId="1076"/>
          <ac:picMkLst>
            <pc:docMk/>
            <pc:sldMk cId="3195943648" sldId="297"/>
            <ac:picMk id="5" creationId="{63EA214C-B9C8-4648-B846-1D9D1AFCC721}"/>
          </ac:picMkLst>
        </pc:picChg>
      </pc:sldChg>
      <pc:sldChg chg="modSp mod">
        <pc:chgData name="Demarus Tevuk" userId="0513fb44938c90b5" providerId="LiveId" clId="{6A25DB30-6E91-48C6-84C5-2EEC73558A87}" dt="2020-09-19T04:29:33.561" v="1563" actId="113"/>
        <pc:sldMkLst>
          <pc:docMk/>
          <pc:sldMk cId="1059288303" sldId="299"/>
        </pc:sldMkLst>
        <pc:spChg chg="mod">
          <ac:chgData name="Demarus Tevuk" userId="0513fb44938c90b5" providerId="LiveId" clId="{6A25DB30-6E91-48C6-84C5-2EEC73558A87}" dt="2020-09-19T04:29:33.561" v="1563" actId="113"/>
          <ac:spMkLst>
            <pc:docMk/>
            <pc:sldMk cId="1059288303" sldId="299"/>
            <ac:spMk id="3" creationId="{AE868C4C-F76B-47E9-8B43-0B41525EE382}"/>
          </ac:spMkLst>
        </pc:spChg>
      </pc:sldChg>
      <pc:sldChg chg="ord modNotesTx">
        <pc:chgData name="Demarus Tevuk" userId="0513fb44938c90b5" providerId="LiveId" clId="{6A25DB30-6E91-48C6-84C5-2EEC73558A87}" dt="2020-09-19T00:59:43.272" v="640" actId="20577"/>
        <pc:sldMkLst>
          <pc:docMk/>
          <pc:sldMk cId="3525570991" sldId="300"/>
        </pc:sldMkLst>
      </pc:sldChg>
      <pc:sldChg chg="mod modShow">
        <pc:chgData name="Demarus Tevuk" userId="0513fb44938c90b5" providerId="LiveId" clId="{6A25DB30-6E91-48C6-84C5-2EEC73558A87}" dt="2020-09-19T02:25:14.518" v="1466" actId="729"/>
        <pc:sldMkLst>
          <pc:docMk/>
          <pc:sldMk cId="1072403838" sldId="305"/>
        </pc:sldMkLst>
      </pc:sldChg>
      <pc:sldChg chg="modSp new mod ord">
        <pc:chgData name="Demarus Tevuk" userId="0513fb44938c90b5" providerId="LiveId" clId="{6A25DB30-6E91-48C6-84C5-2EEC73558A87}" dt="2020-09-19T06:51:12.599" v="1756" actId="20577"/>
        <pc:sldMkLst>
          <pc:docMk/>
          <pc:sldMk cId="2894414063" sldId="306"/>
        </pc:sldMkLst>
        <pc:spChg chg="mod">
          <ac:chgData name="Demarus Tevuk" userId="0513fb44938c90b5" providerId="LiveId" clId="{6A25DB30-6E91-48C6-84C5-2EEC73558A87}" dt="2020-09-19T03:35:24.592" v="1552" actId="20577"/>
          <ac:spMkLst>
            <pc:docMk/>
            <pc:sldMk cId="2894414063" sldId="306"/>
            <ac:spMk id="2" creationId="{5701C29D-160F-47F2-8E67-235973E4A39F}"/>
          </ac:spMkLst>
        </pc:spChg>
        <pc:spChg chg="mod">
          <ac:chgData name="Demarus Tevuk" userId="0513fb44938c90b5" providerId="LiveId" clId="{6A25DB30-6E91-48C6-84C5-2EEC73558A87}" dt="2020-09-19T06:51:12.599" v="1756" actId="20577"/>
          <ac:spMkLst>
            <pc:docMk/>
            <pc:sldMk cId="2894414063" sldId="306"/>
            <ac:spMk id="3" creationId="{C8E5B59B-5385-4850-B170-350F7D993290}"/>
          </ac:spMkLst>
        </pc:spChg>
      </pc:sldChg>
      <pc:sldChg chg="modSp new mod ord modAnim">
        <pc:chgData name="Demarus Tevuk" userId="0513fb44938c90b5" providerId="LiveId" clId="{6A25DB30-6E91-48C6-84C5-2EEC73558A87}" dt="2020-09-19T02:27:35.062" v="1486"/>
        <pc:sldMkLst>
          <pc:docMk/>
          <pc:sldMk cId="3507161185" sldId="307"/>
        </pc:sldMkLst>
        <pc:spChg chg="mod">
          <ac:chgData name="Demarus Tevuk" userId="0513fb44938c90b5" providerId="LiveId" clId="{6A25DB30-6E91-48C6-84C5-2EEC73558A87}" dt="2020-09-19T00:54:21.287" v="328" actId="20577"/>
          <ac:spMkLst>
            <pc:docMk/>
            <pc:sldMk cId="3507161185" sldId="307"/>
            <ac:spMk id="2" creationId="{B1CDC872-BD63-445D-BDAB-2ACFA71BDD2E}"/>
          </ac:spMkLst>
        </pc:spChg>
        <pc:spChg chg="mod">
          <ac:chgData name="Demarus Tevuk" userId="0513fb44938c90b5" providerId="LiveId" clId="{6A25DB30-6E91-48C6-84C5-2EEC73558A87}" dt="2020-09-19T01:13:57.294" v="830" actId="20577"/>
          <ac:spMkLst>
            <pc:docMk/>
            <pc:sldMk cId="3507161185" sldId="307"/>
            <ac:spMk id="3" creationId="{9057DBE1-B679-448C-8A13-8DC59D905B40}"/>
          </ac:spMkLst>
        </pc:spChg>
      </pc:sldChg>
      <pc:sldChg chg="modSp new mod ord">
        <pc:chgData name="Demarus Tevuk" userId="0513fb44938c90b5" providerId="LiveId" clId="{6A25DB30-6E91-48C6-84C5-2EEC73558A87}" dt="2020-09-19T02:26:10.418" v="1483" actId="403"/>
        <pc:sldMkLst>
          <pc:docMk/>
          <pc:sldMk cId="1630115993" sldId="308"/>
        </pc:sldMkLst>
        <pc:spChg chg="mod">
          <ac:chgData name="Demarus Tevuk" userId="0513fb44938c90b5" providerId="LiveId" clId="{6A25DB30-6E91-48C6-84C5-2EEC73558A87}" dt="2020-09-19T02:19:39.677" v="929" actId="20577"/>
          <ac:spMkLst>
            <pc:docMk/>
            <pc:sldMk cId="1630115993" sldId="308"/>
            <ac:spMk id="2" creationId="{E57CFDD7-058B-4139-8CF5-4B4458EBD7FC}"/>
          </ac:spMkLst>
        </pc:spChg>
        <pc:spChg chg="mod">
          <ac:chgData name="Demarus Tevuk" userId="0513fb44938c90b5" providerId="LiveId" clId="{6A25DB30-6E91-48C6-84C5-2EEC73558A87}" dt="2020-09-19T02:26:10.418" v="1483" actId="403"/>
          <ac:spMkLst>
            <pc:docMk/>
            <pc:sldMk cId="1630115993" sldId="308"/>
            <ac:spMk id="3" creationId="{D6513F25-FFC5-4C00-948B-289E0A40D8EB}"/>
          </ac:spMkLst>
        </pc:spChg>
      </pc:sldChg>
      <pc:sldMasterChg chg="addSp delSp modSp mod">
        <pc:chgData name="Demarus Tevuk" userId="0513fb44938c90b5" providerId="LiveId" clId="{6A25DB30-6E91-48C6-84C5-2EEC73558A87}" dt="2020-09-19T03:31:04.453" v="1501" actId="478"/>
        <pc:sldMasterMkLst>
          <pc:docMk/>
          <pc:sldMasterMk cId="535252967" sldId="2147483840"/>
        </pc:sldMasterMkLst>
        <pc:picChg chg="add del mod">
          <ac:chgData name="Demarus Tevuk" userId="0513fb44938c90b5" providerId="LiveId" clId="{6A25DB30-6E91-48C6-84C5-2EEC73558A87}" dt="2020-09-19T03:30:00.430" v="1493" actId="478"/>
          <ac:picMkLst>
            <pc:docMk/>
            <pc:sldMasterMk cId="535252967" sldId="2147483840"/>
            <ac:picMk id="8" creationId="{A0342067-CB20-4DB4-9FE6-D6C27ED1F88B}"/>
          </ac:picMkLst>
        </pc:picChg>
        <pc:picChg chg="add del mod">
          <ac:chgData name="Demarus Tevuk" userId="0513fb44938c90b5" providerId="LiveId" clId="{6A25DB30-6E91-48C6-84C5-2EEC73558A87}" dt="2020-09-19T03:31:04.453" v="1501" actId="478"/>
          <ac:picMkLst>
            <pc:docMk/>
            <pc:sldMasterMk cId="535252967" sldId="2147483840"/>
            <ac:picMk id="10" creationId="{3FA74D46-C35F-49F6-9155-8769CF2CF142}"/>
          </ac:picMkLst>
        </pc:picChg>
      </pc:sldMasterChg>
    </pc:docChg>
  </pc:docChgLst>
  <pc:docChgLst>
    <pc:chgData name="Demarus Tevuk" userId="0513fb44938c90b5" providerId="LiveId" clId="{0AB33DC3-59F6-4BF1-B5E7-FD855992D91C}"/>
    <pc:docChg chg="undo custSel addSld delSld modSld sldOrd modMainMaster">
      <pc:chgData name="Demarus Tevuk" userId="0513fb44938c90b5" providerId="LiveId" clId="{0AB33DC3-59F6-4BF1-B5E7-FD855992D91C}" dt="2021-01-28T08:07:06.055" v="1588"/>
      <pc:docMkLst>
        <pc:docMk/>
      </pc:docMkLst>
      <pc:sldChg chg="modSp del mod">
        <pc:chgData name="Demarus Tevuk" userId="0513fb44938c90b5" providerId="LiveId" clId="{0AB33DC3-59F6-4BF1-B5E7-FD855992D91C}" dt="2021-01-28T06:44:21.244" v="349" actId="2696"/>
        <pc:sldMkLst>
          <pc:docMk/>
          <pc:sldMk cId="2016962814" sldId="256"/>
        </pc:sldMkLst>
        <pc:spChg chg="mod">
          <ac:chgData name="Demarus Tevuk" userId="0513fb44938c90b5" providerId="LiveId" clId="{0AB33DC3-59F6-4BF1-B5E7-FD855992D91C}" dt="2021-01-27T23:25:48.384" v="150" actId="27636"/>
          <ac:spMkLst>
            <pc:docMk/>
            <pc:sldMk cId="2016962814" sldId="256"/>
            <ac:spMk id="3" creationId="{00000000-0000-0000-0000-000000000000}"/>
          </ac:spMkLst>
        </pc:spChg>
      </pc:sldChg>
      <pc:sldChg chg="modSp mod">
        <pc:chgData name="Demarus Tevuk" userId="0513fb44938c90b5" providerId="LiveId" clId="{0AB33DC3-59F6-4BF1-B5E7-FD855992D91C}" dt="2021-01-28T08:04:00.009" v="1579" actId="20577"/>
        <pc:sldMkLst>
          <pc:docMk/>
          <pc:sldMk cId="2097304381" sldId="261"/>
        </pc:sldMkLst>
        <pc:spChg chg="mod">
          <ac:chgData name="Demarus Tevuk" userId="0513fb44938c90b5" providerId="LiveId" clId="{0AB33DC3-59F6-4BF1-B5E7-FD855992D91C}" dt="2021-01-27T23:25:48.221" v="149"/>
          <ac:spMkLst>
            <pc:docMk/>
            <pc:sldMk cId="2097304381" sldId="261"/>
            <ac:spMk id="5" creationId="{00000000-0000-0000-0000-000000000000}"/>
          </ac:spMkLst>
        </pc:spChg>
        <pc:spChg chg="mod">
          <ac:chgData name="Demarus Tevuk" userId="0513fb44938c90b5" providerId="LiveId" clId="{0AB33DC3-59F6-4BF1-B5E7-FD855992D91C}" dt="2021-01-28T08:04:00.009" v="1579" actId="20577"/>
          <ac:spMkLst>
            <pc:docMk/>
            <pc:sldMk cId="2097304381" sldId="261"/>
            <ac:spMk id="9" creationId="{00000000-0000-0000-0000-000000000000}"/>
          </ac:spMkLst>
        </pc:spChg>
      </pc:sldChg>
      <pc:sldChg chg="modSp mod modTransition">
        <pc:chgData name="Demarus Tevuk" userId="0513fb44938c90b5" providerId="LiveId" clId="{0AB33DC3-59F6-4BF1-B5E7-FD855992D91C}" dt="2021-01-28T04:23:22.107" v="256" actId="1076"/>
        <pc:sldMkLst>
          <pc:docMk/>
          <pc:sldMk cId="515682294" sldId="264"/>
        </pc:sldMkLst>
        <pc:spChg chg="mod">
          <ac:chgData name="Demarus Tevuk" userId="0513fb44938c90b5" providerId="LiveId" clId="{0AB33DC3-59F6-4BF1-B5E7-FD855992D91C}" dt="2021-01-28T03:08:22.340" v="232" actId="1076"/>
          <ac:spMkLst>
            <pc:docMk/>
            <pc:sldMk cId="515682294" sldId="264"/>
            <ac:spMk id="2" creationId="{00000000-0000-0000-0000-000000000000}"/>
          </ac:spMkLst>
        </pc:spChg>
        <pc:spChg chg="mod">
          <ac:chgData name="Demarus Tevuk" userId="0513fb44938c90b5" providerId="LiveId" clId="{0AB33DC3-59F6-4BF1-B5E7-FD855992D91C}" dt="2021-01-28T03:08:41.479" v="235" actId="12"/>
          <ac:spMkLst>
            <pc:docMk/>
            <pc:sldMk cId="515682294" sldId="264"/>
            <ac:spMk id="4" creationId="{00000000-0000-0000-0000-000000000000}"/>
          </ac:spMkLst>
        </pc:spChg>
        <pc:picChg chg="mod">
          <ac:chgData name="Demarus Tevuk" userId="0513fb44938c90b5" providerId="LiveId" clId="{0AB33DC3-59F6-4BF1-B5E7-FD855992D91C}" dt="2021-01-28T04:23:22.107" v="256" actId="1076"/>
          <ac:picMkLst>
            <pc:docMk/>
            <pc:sldMk cId="515682294" sldId="264"/>
            <ac:picMk id="7" creationId="{00000000-0000-0000-0000-000000000000}"/>
          </ac:picMkLst>
        </pc:picChg>
      </pc:sldChg>
      <pc:sldChg chg="modSp mod modTransition">
        <pc:chgData name="Demarus Tevuk" userId="0513fb44938c90b5" providerId="LiveId" clId="{0AB33DC3-59F6-4BF1-B5E7-FD855992D91C}" dt="2021-01-28T04:26:09.471" v="275" actId="1076"/>
        <pc:sldMkLst>
          <pc:docMk/>
          <pc:sldMk cId="2476267109" sldId="265"/>
        </pc:sldMkLst>
        <pc:spChg chg="mod">
          <ac:chgData name="Demarus Tevuk" userId="0513fb44938c90b5" providerId="LiveId" clId="{0AB33DC3-59F6-4BF1-B5E7-FD855992D91C}" dt="2021-01-28T04:25:54.581" v="274" actId="14100"/>
          <ac:spMkLst>
            <pc:docMk/>
            <pc:sldMk cId="2476267109" sldId="265"/>
            <ac:spMk id="4" creationId="{00000000-0000-0000-0000-000000000000}"/>
          </ac:spMkLst>
        </pc:spChg>
        <pc:picChg chg="mod">
          <ac:chgData name="Demarus Tevuk" userId="0513fb44938c90b5" providerId="LiveId" clId="{0AB33DC3-59F6-4BF1-B5E7-FD855992D91C}" dt="2021-01-28T04:26:09.471" v="275" actId="1076"/>
          <ac:picMkLst>
            <pc:docMk/>
            <pc:sldMk cId="2476267109" sldId="265"/>
            <ac:picMk id="3" creationId="{00000000-0000-0000-0000-000000000000}"/>
          </ac:picMkLst>
        </pc:picChg>
      </pc:sldChg>
      <pc:sldChg chg="addSp delSp modSp mod modTransition">
        <pc:chgData name="Demarus Tevuk" userId="0513fb44938c90b5" providerId="LiveId" clId="{0AB33DC3-59F6-4BF1-B5E7-FD855992D91C}" dt="2021-01-28T07:11:43.044" v="694" actId="1076"/>
        <pc:sldMkLst>
          <pc:docMk/>
          <pc:sldMk cId="907816493" sldId="269"/>
        </pc:sldMkLst>
        <pc:spChg chg="add mod">
          <ac:chgData name="Demarus Tevuk" userId="0513fb44938c90b5" providerId="LiveId" clId="{0AB33DC3-59F6-4BF1-B5E7-FD855992D91C}" dt="2021-01-28T07:11:43.044" v="694" actId="1076"/>
          <ac:spMkLst>
            <pc:docMk/>
            <pc:sldMk cId="907816493" sldId="269"/>
            <ac:spMk id="2" creationId="{0EB92516-0809-4E27-8B0B-BCE19853FE47}"/>
          </ac:spMkLst>
        </pc:spChg>
        <pc:spChg chg="del">
          <ac:chgData name="Demarus Tevuk" userId="0513fb44938c90b5" providerId="LiveId" clId="{0AB33DC3-59F6-4BF1-B5E7-FD855992D91C}" dt="2021-01-28T04:41:26.818" v="342" actId="478"/>
          <ac:spMkLst>
            <pc:docMk/>
            <pc:sldMk cId="907816493" sldId="269"/>
            <ac:spMk id="11" creationId="{00000000-0000-0000-0000-000000000000}"/>
          </ac:spMkLst>
        </pc:spChg>
      </pc:sldChg>
      <pc:sldChg chg="modSp mod">
        <pc:chgData name="Demarus Tevuk" userId="0513fb44938c90b5" providerId="LiveId" clId="{0AB33DC3-59F6-4BF1-B5E7-FD855992D91C}" dt="2021-01-28T08:04:09.353" v="1582" actId="20577"/>
        <pc:sldMkLst>
          <pc:docMk/>
          <pc:sldMk cId="2753492691" sldId="270"/>
        </pc:sldMkLst>
        <pc:spChg chg="mod">
          <ac:chgData name="Demarus Tevuk" userId="0513fb44938c90b5" providerId="LiveId" clId="{0AB33DC3-59F6-4BF1-B5E7-FD855992D91C}" dt="2021-01-27T23:25:48.494" v="159" actId="27636"/>
          <ac:spMkLst>
            <pc:docMk/>
            <pc:sldMk cId="2753492691" sldId="270"/>
            <ac:spMk id="2" creationId="{00000000-0000-0000-0000-000000000000}"/>
          </ac:spMkLst>
        </pc:spChg>
        <pc:spChg chg="mod">
          <ac:chgData name="Demarus Tevuk" userId="0513fb44938c90b5" providerId="LiveId" clId="{0AB33DC3-59F6-4BF1-B5E7-FD855992D91C}" dt="2021-01-27T23:25:48.221" v="149"/>
          <ac:spMkLst>
            <pc:docMk/>
            <pc:sldMk cId="2753492691" sldId="270"/>
            <ac:spMk id="3" creationId="{00000000-0000-0000-0000-000000000000}"/>
          </ac:spMkLst>
        </pc:spChg>
        <pc:spChg chg="mod">
          <ac:chgData name="Demarus Tevuk" userId="0513fb44938c90b5" providerId="LiveId" clId="{0AB33DC3-59F6-4BF1-B5E7-FD855992D91C}" dt="2021-01-28T08:04:09.353" v="1582" actId="20577"/>
          <ac:spMkLst>
            <pc:docMk/>
            <pc:sldMk cId="2753492691" sldId="270"/>
            <ac:spMk id="5" creationId="{00000000-0000-0000-0000-000000000000}"/>
          </ac:spMkLst>
        </pc:spChg>
      </pc:sldChg>
      <pc:sldChg chg="modSp mod">
        <pc:chgData name="Demarus Tevuk" userId="0513fb44938c90b5" providerId="LiveId" clId="{0AB33DC3-59F6-4BF1-B5E7-FD855992D91C}" dt="2021-01-28T04:39:15.777" v="327" actId="1076"/>
        <pc:sldMkLst>
          <pc:docMk/>
          <pc:sldMk cId="3080574336" sldId="273"/>
        </pc:sldMkLst>
        <pc:spChg chg="mod">
          <ac:chgData name="Demarus Tevuk" userId="0513fb44938c90b5" providerId="LiveId" clId="{0AB33DC3-59F6-4BF1-B5E7-FD855992D91C}" dt="2021-01-27T23:25:48.221" v="149"/>
          <ac:spMkLst>
            <pc:docMk/>
            <pc:sldMk cId="3080574336" sldId="273"/>
            <ac:spMk id="2" creationId="{00000000-0000-0000-0000-000000000000}"/>
          </ac:spMkLst>
        </pc:spChg>
        <pc:spChg chg="mod">
          <ac:chgData name="Demarus Tevuk" userId="0513fb44938c90b5" providerId="LiveId" clId="{0AB33DC3-59F6-4BF1-B5E7-FD855992D91C}" dt="2021-01-28T04:39:08.454" v="326" actId="14100"/>
          <ac:spMkLst>
            <pc:docMk/>
            <pc:sldMk cId="3080574336" sldId="273"/>
            <ac:spMk id="3" creationId="{00000000-0000-0000-0000-000000000000}"/>
          </ac:spMkLst>
        </pc:spChg>
        <pc:picChg chg="mod">
          <ac:chgData name="Demarus Tevuk" userId="0513fb44938c90b5" providerId="LiveId" clId="{0AB33DC3-59F6-4BF1-B5E7-FD855992D91C}" dt="2021-01-28T04:39:15.777" v="327" actId="1076"/>
          <ac:picMkLst>
            <pc:docMk/>
            <pc:sldMk cId="3080574336" sldId="273"/>
            <ac:picMk id="4" creationId="{00000000-0000-0000-0000-000000000000}"/>
          </ac:picMkLst>
        </pc:picChg>
      </pc:sldChg>
      <pc:sldChg chg="modSp mod">
        <pc:chgData name="Demarus Tevuk" userId="0513fb44938c90b5" providerId="LiveId" clId="{0AB33DC3-59F6-4BF1-B5E7-FD855992D91C}" dt="2021-01-28T07:49:56.678" v="957" actId="1076"/>
        <pc:sldMkLst>
          <pc:docMk/>
          <pc:sldMk cId="1038713104" sldId="274"/>
        </pc:sldMkLst>
        <pc:spChg chg="mod">
          <ac:chgData name="Demarus Tevuk" userId="0513fb44938c90b5" providerId="LiveId" clId="{0AB33DC3-59F6-4BF1-B5E7-FD855992D91C}" dt="2021-01-28T07:49:56.678" v="957" actId="1076"/>
          <ac:spMkLst>
            <pc:docMk/>
            <pc:sldMk cId="1038713104" sldId="274"/>
            <ac:spMk id="2" creationId="{00000000-0000-0000-0000-000000000000}"/>
          </ac:spMkLst>
        </pc:spChg>
        <pc:picChg chg="mod">
          <ac:chgData name="Demarus Tevuk" userId="0513fb44938c90b5" providerId="LiveId" clId="{0AB33DC3-59F6-4BF1-B5E7-FD855992D91C}" dt="2021-01-27T23:29:00.261" v="187" actId="1076"/>
          <ac:picMkLst>
            <pc:docMk/>
            <pc:sldMk cId="1038713104" sldId="274"/>
            <ac:picMk id="4" creationId="{00000000-0000-0000-0000-000000000000}"/>
          </ac:picMkLst>
        </pc:picChg>
        <pc:picChg chg="mod">
          <ac:chgData name="Demarus Tevuk" userId="0513fb44938c90b5" providerId="LiveId" clId="{0AB33DC3-59F6-4BF1-B5E7-FD855992D91C}" dt="2021-01-27T23:28:51.366" v="185" actId="1076"/>
          <ac:picMkLst>
            <pc:docMk/>
            <pc:sldMk cId="1038713104" sldId="274"/>
            <ac:picMk id="5" creationId="{00000000-0000-0000-0000-000000000000}"/>
          </ac:picMkLst>
        </pc:picChg>
        <pc:picChg chg="mod">
          <ac:chgData name="Demarus Tevuk" userId="0513fb44938c90b5" providerId="LiveId" clId="{0AB33DC3-59F6-4BF1-B5E7-FD855992D91C}" dt="2021-01-27T23:28:53.699" v="186" actId="1076"/>
          <ac:picMkLst>
            <pc:docMk/>
            <pc:sldMk cId="1038713104" sldId="274"/>
            <ac:picMk id="7" creationId="{00000000-0000-0000-0000-000000000000}"/>
          </ac:picMkLst>
        </pc:picChg>
        <pc:picChg chg="mod">
          <ac:chgData name="Demarus Tevuk" userId="0513fb44938c90b5" providerId="LiveId" clId="{0AB33DC3-59F6-4BF1-B5E7-FD855992D91C}" dt="2021-01-27T23:28:49.385" v="184" actId="1076"/>
          <ac:picMkLst>
            <pc:docMk/>
            <pc:sldMk cId="1038713104" sldId="274"/>
            <ac:picMk id="11" creationId="{00000000-0000-0000-0000-000000000000}"/>
          </ac:picMkLst>
        </pc:picChg>
      </pc:sldChg>
      <pc:sldChg chg="modSp mod">
        <pc:chgData name="Demarus Tevuk" userId="0513fb44938c90b5" providerId="LiveId" clId="{0AB33DC3-59F6-4BF1-B5E7-FD855992D91C}" dt="2021-01-28T06:59:36.255" v="481" actId="1076"/>
        <pc:sldMkLst>
          <pc:docMk/>
          <pc:sldMk cId="1830818252" sldId="275"/>
        </pc:sldMkLst>
        <pc:spChg chg="mod">
          <ac:chgData name="Demarus Tevuk" userId="0513fb44938c90b5" providerId="LiveId" clId="{0AB33DC3-59F6-4BF1-B5E7-FD855992D91C}" dt="2021-01-28T06:59:36.255" v="481" actId="1076"/>
          <ac:spMkLst>
            <pc:docMk/>
            <pc:sldMk cId="1830818252" sldId="275"/>
            <ac:spMk id="2" creationId="{00000000-0000-0000-0000-000000000000}"/>
          </ac:spMkLst>
        </pc:spChg>
        <pc:spChg chg="mod">
          <ac:chgData name="Demarus Tevuk" userId="0513fb44938c90b5" providerId="LiveId" clId="{0AB33DC3-59F6-4BF1-B5E7-FD855992D91C}" dt="2021-01-28T04:22:24.158" v="255" actId="12"/>
          <ac:spMkLst>
            <pc:docMk/>
            <pc:sldMk cId="1830818252" sldId="275"/>
            <ac:spMk id="3" creationId="{00000000-0000-0000-0000-000000000000}"/>
          </ac:spMkLst>
        </pc:spChg>
      </pc:sldChg>
      <pc:sldChg chg="modSp mod">
        <pc:chgData name="Demarus Tevuk" userId="0513fb44938c90b5" providerId="LiveId" clId="{0AB33DC3-59F6-4BF1-B5E7-FD855992D91C}" dt="2021-01-28T04:23:36.116" v="257" actId="12"/>
        <pc:sldMkLst>
          <pc:docMk/>
          <pc:sldMk cId="3917763005" sldId="276"/>
        </pc:sldMkLst>
        <pc:spChg chg="mod">
          <ac:chgData name="Demarus Tevuk" userId="0513fb44938c90b5" providerId="LiveId" clId="{0AB33DC3-59F6-4BF1-B5E7-FD855992D91C}" dt="2021-01-27T23:25:48.221" v="149"/>
          <ac:spMkLst>
            <pc:docMk/>
            <pc:sldMk cId="3917763005" sldId="276"/>
            <ac:spMk id="2" creationId="{00000000-0000-0000-0000-000000000000}"/>
          </ac:spMkLst>
        </pc:spChg>
        <pc:spChg chg="mod">
          <ac:chgData name="Demarus Tevuk" userId="0513fb44938c90b5" providerId="LiveId" clId="{0AB33DC3-59F6-4BF1-B5E7-FD855992D91C}" dt="2021-01-28T04:23:36.116" v="257" actId="12"/>
          <ac:spMkLst>
            <pc:docMk/>
            <pc:sldMk cId="3917763005" sldId="276"/>
            <ac:spMk id="3" creationId="{00000000-0000-0000-0000-000000000000}"/>
          </ac:spMkLst>
        </pc:spChg>
        <pc:picChg chg="mod">
          <ac:chgData name="Demarus Tevuk" userId="0513fb44938c90b5" providerId="LiveId" clId="{0AB33DC3-59F6-4BF1-B5E7-FD855992D91C}" dt="2021-01-28T03:12:18.111" v="250" actId="1076"/>
          <ac:picMkLst>
            <pc:docMk/>
            <pc:sldMk cId="3917763005" sldId="276"/>
            <ac:picMk id="4" creationId="{00000000-0000-0000-0000-000000000000}"/>
          </ac:picMkLst>
        </pc:picChg>
      </pc:sldChg>
      <pc:sldChg chg="modSp mod">
        <pc:chgData name="Demarus Tevuk" userId="0513fb44938c90b5" providerId="LiveId" clId="{0AB33DC3-59F6-4BF1-B5E7-FD855992D91C}" dt="2021-01-28T04:37:39.499" v="314" actId="1076"/>
        <pc:sldMkLst>
          <pc:docMk/>
          <pc:sldMk cId="1360992794" sldId="277"/>
        </pc:sldMkLst>
        <pc:spChg chg="mod">
          <ac:chgData name="Demarus Tevuk" userId="0513fb44938c90b5" providerId="LiveId" clId="{0AB33DC3-59F6-4BF1-B5E7-FD855992D91C}" dt="2021-01-27T23:25:48.221" v="149"/>
          <ac:spMkLst>
            <pc:docMk/>
            <pc:sldMk cId="1360992794" sldId="277"/>
            <ac:spMk id="2" creationId="{00000000-0000-0000-0000-000000000000}"/>
          </ac:spMkLst>
        </pc:spChg>
        <pc:picChg chg="mod">
          <ac:chgData name="Demarus Tevuk" userId="0513fb44938c90b5" providerId="LiveId" clId="{0AB33DC3-59F6-4BF1-B5E7-FD855992D91C}" dt="2021-01-28T04:37:21.798" v="312" actId="1076"/>
          <ac:picMkLst>
            <pc:docMk/>
            <pc:sldMk cId="1360992794" sldId="277"/>
            <ac:picMk id="4" creationId="{00000000-0000-0000-0000-000000000000}"/>
          </ac:picMkLst>
        </pc:picChg>
        <pc:picChg chg="mod">
          <ac:chgData name="Demarus Tevuk" userId="0513fb44938c90b5" providerId="LiveId" clId="{0AB33DC3-59F6-4BF1-B5E7-FD855992D91C}" dt="2021-01-28T04:37:39.499" v="314" actId="1076"/>
          <ac:picMkLst>
            <pc:docMk/>
            <pc:sldMk cId="1360992794" sldId="277"/>
            <ac:picMk id="5" creationId="{00000000-0000-0000-0000-000000000000}"/>
          </ac:picMkLst>
        </pc:picChg>
      </pc:sldChg>
      <pc:sldChg chg="modSp mod">
        <pc:chgData name="Demarus Tevuk" userId="0513fb44938c90b5" providerId="LiveId" clId="{0AB33DC3-59F6-4BF1-B5E7-FD855992D91C}" dt="2021-01-28T03:11:26.693" v="249" actId="12"/>
        <pc:sldMkLst>
          <pc:docMk/>
          <pc:sldMk cId="4033090821" sldId="278"/>
        </pc:sldMkLst>
        <pc:spChg chg="mod">
          <ac:chgData name="Demarus Tevuk" userId="0513fb44938c90b5" providerId="LiveId" clId="{0AB33DC3-59F6-4BF1-B5E7-FD855992D91C}" dt="2021-01-27T23:25:48.221" v="149"/>
          <ac:spMkLst>
            <pc:docMk/>
            <pc:sldMk cId="4033090821" sldId="278"/>
            <ac:spMk id="2" creationId="{00000000-0000-0000-0000-000000000000}"/>
          </ac:spMkLst>
        </pc:spChg>
        <pc:spChg chg="mod">
          <ac:chgData name="Demarus Tevuk" userId="0513fb44938c90b5" providerId="LiveId" clId="{0AB33DC3-59F6-4BF1-B5E7-FD855992D91C}" dt="2021-01-28T03:11:26.693" v="249" actId="12"/>
          <ac:spMkLst>
            <pc:docMk/>
            <pc:sldMk cId="4033090821" sldId="278"/>
            <ac:spMk id="3" creationId="{00000000-0000-0000-0000-000000000000}"/>
          </ac:spMkLst>
        </pc:spChg>
        <pc:graphicFrameChg chg="mod">
          <ac:chgData name="Demarus Tevuk" userId="0513fb44938c90b5" providerId="LiveId" clId="{0AB33DC3-59F6-4BF1-B5E7-FD855992D91C}" dt="2021-01-28T03:11:16.870" v="248" actId="1076"/>
          <ac:graphicFrameMkLst>
            <pc:docMk/>
            <pc:sldMk cId="4033090821" sldId="278"/>
            <ac:graphicFrameMk id="4" creationId="{00000000-0000-0000-0000-000000000000}"/>
          </ac:graphicFrameMkLst>
        </pc:graphicFrameChg>
      </pc:sldChg>
      <pc:sldChg chg="modSp mod">
        <pc:chgData name="Demarus Tevuk" userId="0513fb44938c90b5" providerId="LiveId" clId="{0AB33DC3-59F6-4BF1-B5E7-FD855992D91C}" dt="2021-01-28T04:24:23.470" v="259" actId="12"/>
        <pc:sldMkLst>
          <pc:docMk/>
          <pc:sldMk cId="15211870" sldId="279"/>
        </pc:sldMkLst>
        <pc:spChg chg="mod">
          <ac:chgData name="Demarus Tevuk" userId="0513fb44938c90b5" providerId="LiveId" clId="{0AB33DC3-59F6-4BF1-B5E7-FD855992D91C}" dt="2021-01-28T03:12:50.307" v="252" actId="14100"/>
          <ac:spMkLst>
            <pc:docMk/>
            <pc:sldMk cId="15211870" sldId="279"/>
            <ac:spMk id="2" creationId="{00000000-0000-0000-0000-000000000000}"/>
          </ac:spMkLst>
        </pc:spChg>
        <pc:spChg chg="mod">
          <ac:chgData name="Demarus Tevuk" userId="0513fb44938c90b5" providerId="LiveId" clId="{0AB33DC3-59F6-4BF1-B5E7-FD855992D91C}" dt="2021-01-28T04:24:23.470" v="259" actId="12"/>
          <ac:spMkLst>
            <pc:docMk/>
            <pc:sldMk cId="15211870" sldId="279"/>
            <ac:spMk id="3" creationId="{00000000-0000-0000-0000-000000000000}"/>
          </ac:spMkLst>
        </pc:spChg>
        <pc:picChg chg="mod">
          <ac:chgData name="Demarus Tevuk" userId="0513fb44938c90b5" providerId="LiveId" clId="{0AB33DC3-59F6-4BF1-B5E7-FD855992D91C}" dt="2021-01-28T03:12:29.140" v="251" actId="1076"/>
          <ac:picMkLst>
            <pc:docMk/>
            <pc:sldMk cId="15211870" sldId="279"/>
            <ac:picMk id="4" creationId="{00000000-0000-0000-0000-000000000000}"/>
          </ac:picMkLst>
        </pc:picChg>
      </pc:sldChg>
      <pc:sldChg chg="modSp mod modTransition">
        <pc:chgData name="Demarus Tevuk" userId="0513fb44938c90b5" providerId="LiveId" clId="{0AB33DC3-59F6-4BF1-B5E7-FD855992D91C}" dt="2021-01-28T03:02:13.652" v="198" actId="14100"/>
        <pc:sldMkLst>
          <pc:docMk/>
          <pc:sldMk cId="3331062555" sldId="280"/>
        </pc:sldMkLst>
        <pc:spChg chg="mod">
          <ac:chgData name="Demarus Tevuk" userId="0513fb44938c90b5" providerId="LiveId" clId="{0AB33DC3-59F6-4BF1-B5E7-FD855992D91C}" dt="2021-01-28T03:02:13.652" v="198" actId="14100"/>
          <ac:spMkLst>
            <pc:docMk/>
            <pc:sldMk cId="3331062555" sldId="280"/>
            <ac:spMk id="2" creationId="{00000000-0000-0000-0000-000000000000}"/>
          </ac:spMkLst>
        </pc:spChg>
      </pc:sldChg>
      <pc:sldChg chg="modSp mod">
        <pc:chgData name="Demarus Tevuk" userId="0513fb44938c90b5" providerId="LiveId" clId="{0AB33DC3-59F6-4BF1-B5E7-FD855992D91C}" dt="2021-01-28T08:04:18.107" v="1583" actId="14100"/>
        <pc:sldMkLst>
          <pc:docMk/>
          <pc:sldMk cId="328122814" sldId="281"/>
        </pc:sldMkLst>
        <pc:spChg chg="mod">
          <ac:chgData name="Demarus Tevuk" userId="0513fb44938c90b5" providerId="LiveId" clId="{0AB33DC3-59F6-4BF1-B5E7-FD855992D91C}" dt="2021-01-27T20:56:06.646" v="9" actId="27636"/>
          <ac:spMkLst>
            <pc:docMk/>
            <pc:sldMk cId="328122814" sldId="281"/>
            <ac:spMk id="15" creationId="{00000000-0000-0000-0000-000000000000}"/>
          </ac:spMkLst>
        </pc:spChg>
        <pc:spChg chg="mod">
          <ac:chgData name="Demarus Tevuk" userId="0513fb44938c90b5" providerId="LiveId" clId="{0AB33DC3-59F6-4BF1-B5E7-FD855992D91C}" dt="2021-01-28T08:04:18.107" v="1583" actId="14100"/>
          <ac:spMkLst>
            <pc:docMk/>
            <pc:sldMk cId="328122814" sldId="281"/>
            <ac:spMk id="20" creationId="{00000000-0000-0000-0000-000000000000}"/>
          </ac:spMkLst>
        </pc:spChg>
        <pc:picChg chg="mod">
          <ac:chgData name="Demarus Tevuk" userId="0513fb44938c90b5" providerId="LiveId" clId="{0AB33DC3-59F6-4BF1-B5E7-FD855992D91C}" dt="2021-01-27T23:25:48.221" v="149"/>
          <ac:picMkLst>
            <pc:docMk/>
            <pc:sldMk cId="328122814" sldId="281"/>
            <ac:picMk id="23" creationId="{00000000-0000-0000-0000-000000000000}"/>
          </ac:picMkLst>
        </pc:picChg>
      </pc:sldChg>
      <pc:sldChg chg="addSp delSp modSp mod modTransition modClrScheme chgLayout">
        <pc:chgData name="Demarus Tevuk" userId="0513fb44938c90b5" providerId="LiveId" clId="{0AB33DC3-59F6-4BF1-B5E7-FD855992D91C}" dt="2021-01-28T08:04:23.248" v="1584" actId="14100"/>
        <pc:sldMkLst>
          <pc:docMk/>
          <pc:sldMk cId="2393246700" sldId="282"/>
        </pc:sldMkLst>
        <pc:spChg chg="mod ord">
          <ac:chgData name="Demarus Tevuk" userId="0513fb44938c90b5" providerId="LiveId" clId="{0AB33DC3-59F6-4BF1-B5E7-FD855992D91C}" dt="2021-01-28T04:38:40.058" v="322" actId="27636"/>
          <ac:spMkLst>
            <pc:docMk/>
            <pc:sldMk cId="2393246700" sldId="282"/>
            <ac:spMk id="2" creationId="{00000000-0000-0000-0000-000000000000}"/>
          </ac:spMkLst>
        </pc:spChg>
        <pc:spChg chg="add mod ord">
          <ac:chgData name="Demarus Tevuk" userId="0513fb44938c90b5" providerId="LiveId" clId="{0AB33DC3-59F6-4BF1-B5E7-FD855992D91C}" dt="2021-01-28T04:38:40.019" v="320" actId="700"/>
          <ac:spMkLst>
            <pc:docMk/>
            <pc:sldMk cId="2393246700" sldId="282"/>
            <ac:spMk id="3" creationId="{48D65139-63B1-44FC-9421-351E5407BFC3}"/>
          </ac:spMkLst>
        </pc:spChg>
        <pc:spChg chg="del mod ord">
          <ac:chgData name="Demarus Tevuk" userId="0513fb44938c90b5" providerId="LiveId" clId="{0AB33DC3-59F6-4BF1-B5E7-FD855992D91C}" dt="2021-01-28T04:38:40.019" v="320" actId="700"/>
          <ac:spMkLst>
            <pc:docMk/>
            <pc:sldMk cId="2393246700" sldId="282"/>
            <ac:spMk id="18" creationId="{00000000-0000-0000-0000-000000000000}"/>
          </ac:spMkLst>
        </pc:spChg>
        <pc:spChg chg="mod ord">
          <ac:chgData name="Demarus Tevuk" userId="0513fb44938c90b5" providerId="LiveId" clId="{0AB33DC3-59F6-4BF1-B5E7-FD855992D91C}" dt="2021-01-28T08:04:23.248" v="1584" actId="14100"/>
          <ac:spMkLst>
            <pc:docMk/>
            <pc:sldMk cId="2393246700" sldId="282"/>
            <ac:spMk id="19" creationId="{00000000-0000-0000-0000-000000000000}"/>
          </ac:spMkLst>
        </pc:spChg>
      </pc:sldChg>
      <pc:sldChg chg="modSp mod modTransition">
        <pc:chgData name="Demarus Tevuk" userId="0513fb44938c90b5" providerId="LiveId" clId="{0AB33DC3-59F6-4BF1-B5E7-FD855992D91C}" dt="2021-01-28T04:26:25.558" v="276" actId="1076"/>
        <pc:sldMkLst>
          <pc:docMk/>
          <pc:sldMk cId="4288383769" sldId="283"/>
        </pc:sldMkLst>
        <pc:spChg chg="mod">
          <ac:chgData name="Demarus Tevuk" userId="0513fb44938c90b5" providerId="LiveId" clId="{0AB33DC3-59F6-4BF1-B5E7-FD855992D91C}" dt="2021-01-28T04:26:25.558" v="276" actId="1076"/>
          <ac:spMkLst>
            <pc:docMk/>
            <pc:sldMk cId="4288383769" sldId="283"/>
            <ac:spMk id="4" creationId="{00000000-0000-0000-0000-000000000000}"/>
          </ac:spMkLst>
        </pc:spChg>
      </pc:sldChg>
      <pc:sldChg chg="modSp mod modTransition">
        <pc:chgData name="Demarus Tevuk" userId="0513fb44938c90b5" providerId="LiveId" clId="{0AB33DC3-59F6-4BF1-B5E7-FD855992D91C}" dt="2021-01-28T03:10:16.080" v="242" actId="16037"/>
        <pc:sldMkLst>
          <pc:docMk/>
          <pc:sldMk cId="554561281" sldId="284"/>
        </pc:sldMkLst>
        <pc:spChg chg="mod">
          <ac:chgData name="Demarus Tevuk" userId="0513fb44938c90b5" providerId="LiveId" clId="{0AB33DC3-59F6-4BF1-B5E7-FD855992D91C}" dt="2021-01-28T03:09:06.748" v="238" actId="1076"/>
          <ac:spMkLst>
            <pc:docMk/>
            <pc:sldMk cId="554561281" sldId="284"/>
            <ac:spMk id="2" creationId="{00000000-0000-0000-0000-000000000000}"/>
          </ac:spMkLst>
        </pc:spChg>
        <pc:spChg chg="mod">
          <ac:chgData name="Demarus Tevuk" userId="0513fb44938c90b5" providerId="LiveId" clId="{0AB33DC3-59F6-4BF1-B5E7-FD855992D91C}" dt="2021-01-28T03:09:15.338" v="240" actId="1076"/>
          <ac:spMkLst>
            <pc:docMk/>
            <pc:sldMk cId="554561281" sldId="284"/>
            <ac:spMk id="3" creationId="{00000000-0000-0000-0000-000000000000}"/>
          </ac:spMkLst>
        </pc:spChg>
        <pc:picChg chg="mod">
          <ac:chgData name="Demarus Tevuk" userId="0513fb44938c90b5" providerId="LiveId" clId="{0AB33DC3-59F6-4BF1-B5E7-FD855992D91C}" dt="2021-01-28T03:10:16.080" v="242" actId="16037"/>
          <ac:picMkLst>
            <pc:docMk/>
            <pc:sldMk cId="554561281" sldId="284"/>
            <ac:picMk id="7" creationId="{00000000-0000-0000-0000-000000000000}"/>
          </ac:picMkLst>
        </pc:picChg>
      </pc:sldChg>
      <pc:sldChg chg="modSp mod">
        <pc:chgData name="Demarus Tevuk" userId="0513fb44938c90b5" providerId="LiveId" clId="{0AB33DC3-59F6-4BF1-B5E7-FD855992D91C}" dt="2021-01-28T04:36:20.296" v="309" actId="1076"/>
        <pc:sldMkLst>
          <pc:docMk/>
          <pc:sldMk cId="3669002382" sldId="285"/>
        </pc:sldMkLst>
        <pc:spChg chg="mod">
          <ac:chgData name="Demarus Tevuk" userId="0513fb44938c90b5" providerId="LiveId" clId="{0AB33DC3-59F6-4BF1-B5E7-FD855992D91C}" dt="2021-01-27T21:00:12.705" v="99" actId="27636"/>
          <ac:spMkLst>
            <pc:docMk/>
            <pc:sldMk cId="3669002382" sldId="285"/>
            <ac:spMk id="2" creationId="{00000000-0000-0000-0000-000000000000}"/>
          </ac:spMkLst>
        </pc:spChg>
        <pc:spChg chg="mod">
          <ac:chgData name="Demarus Tevuk" userId="0513fb44938c90b5" providerId="LiveId" clId="{0AB33DC3-59F6-4BF1-B5E7-FD855992D91C}" dt="2021-01-28T04:36:20.296" v="309" actId="1076"/>
          <ac:spMkLst>
            <pc:docMk/>
            <pc:sldMk cId="3669002382" sldId="285"/>
            <ac:spMk id="3" creationId="{00000000-0000-0000-0000-000000000000}"/>
          </ac:spMkLst>
        </pc:spChg>
        <pc:picChg chg="mod">
          <ac:chgData name="Demarus Tevuk" userId="0513fb44938c90b5" providerId="LiveId" clId="{0AB33DC3-59F6-4BF1-B5E7-FD855992D91C}" dt="2021-01-28T04:35:14.721" v="306" actId="1076"/>
          <ac:picMkLst>
            <pc:docMk/>
            <pc:sldMk cId="3669002382" sldId="285"/>
            <ac:picMk id="4" creationId="{00000000-0000-0000-0000-000000000000}"/>
          </ac:picMkLst>
        </pc:picChg>
      </pc:sldChg>
      <pc:sldChg chg="addSp delSp modSp mod">
        <pc:chgData name="Demarus Tevuk" userId="0513fb44938c90b5" providerId="LiveId" clId="{0AB33DC3-59F6-4BF1-B5E7-FD855992D91C}" dt="2021-01-28T03:10:43.187" v="246" actId="20577"/>
        <pc:sldMkLst>
          <pc:docMk/>
          <pc:sldMk cId="2517836135" sldId="286"/>
        </pc:sldMkLst>
        <pc:spChg chg="mod">
          <ac:chgData name="Demarus Tevuk" userId="0513fb44938c90b5" providerId="LiveId" clId="{0AB33DC3-59F6-4BF1-B5E7-FD855992D91C}" dt="2021-01-27T23:25:48.221" v="149"/>
          <ac:spMkLst>
            <pc:docMk/>
            <pc:sldMk cId="2517836135" sldId="286"/>
            <ac:spMk id="2" creationId="{6A44714E-EF04-40A4-AE73-6BC116E9A513}"/>
          </ac:spMkLst>
        </pc:spChg>
        <pc:spChg chg="mod">
          <ac:chgData name="Demarus Tevuk" userId="0513fb44938c90b5" providerId="LiveId" clId="{0AB33DC3-59F6-4BF1-B5E7-FD855992D91C}" dt="2021-01-28T03:10:43.187" v="246" actId="20577"/>
          <ac:spMkLst>
            <pc:docMk/>
            <pc:sldMk cId="2517836135" sldId="286"/>
            <ac:spMk id="3" creationId="{904B0A52-9FA1-458A-9E45-ED3450A9678C}"/>
          </ac:spMkLst>
        </pc:spChg>
        <pc:picChg chg="mod">
          <ac:chgData name="Demarus Tevuk" userId="0513fb44938c90b5" providerId="LiveId" clId="{0AB33DC3-59F6-4BF1-B5E7-FD855992D91C}" dt="2021-01-27T23:28:33.930" v="180" actId="1076"/>
          <ac:picMkLst>
            <pc:docMk/>
            <pc:sldMk cId="2517836135" sldId="286"/>
            <ac:picMk id="5" creationId="{E15D3D21-7E8F-4ADF-8CA7-191C8B076BA5}"/>
          </ac:picMkLst>
        </pc:picChg>
        <pc:picChg chg="add del mod">
          <ac:chgData name="Demarus Tevuk" userId="0513fb44938c90b5" providerId="LiveId" clId="{0AB33DC3-59F6-4BF1-B5E7-FD855992D91C}" dt="2021-01-27T23:24:34.906" v="145" actId="478"/>
          <ac:picMkLst>
            <pc:docMk/>
            <pc:sldMk cId="2517836135" sldId="286"/>
            <ac:picMk id="6" creationId="{EE5AC964-401A-47AB-A6C6-612727A6664F}"/>
          </ac:picMkLst>
        </pc:picChg>
        <pc:picChg chg="add mod">
          <ac:chgData name="Demarus Tevuk" userId="0513fb44938c90b5" providerId="LiveId" clId="{0AB33DC3-59F6-4BF1-B5E7-FD855992D91C}" dt="2021-01-27T23:28:42.984" v="183" actId="1076"/>
          <ac:picMkLst>
            <pc:docMk/>
            <pc:sldMk cId="2517836135" sldId="286"/>
            <ac:picMk id="7" creationId="{471780EC-3980-41F1-BA18-8490D1EB5A1C}"/>
          </ac:picMkLst>
        </pc:picChg>
      </pc:sldChg>
      <pc:sldChg chg="modSp del mod">
        <pc:chgData name="Demarus Tevuk" userId="0513fb44938c90b5" providerId="LiveId" clId="{0AB33DC3-59F6-4BF1-B5E7-FD855992D91C}" dt="2021-01-28T06:44:27.310" v="350" actId="2696"/>
        <pc:sldMkLst>
          <pc:docMk/>
          <pc:sldMk cId="2653132045" sldId="287"/>
        </pc:sldMkLst>
        <pc:spChg chg="mod">
          <ac:chgData name="Demarus Tevuk" userId="0513fb44938c90b5" providerId="LiveId" clId="{0AB33DC3-59F6-4BF1-B5E7-FD855992D91C}" dt="2021-01-27T23:25:48.221" v="149"/>
          <ac:spMkLst>
            <pc:docMk/>
            <pc:sldMk cId="2653132045" sldId="287"/>
            <ac:spMk id="2" creationId="{726C1F72-2F46-43E7-97AE-20141D00F0C0}"/>
          </ac:spMkLst>
        </pc:spChg>
        <pc:spChg chg="mod">
          <ac:chgData name="Demarus Tevuk" userId="0513fb44938c90b5" providerId="LiveId" clId="{0AB33DC3-59F6-4BF1-B5E7-FD855992D91C}" dt="2021-01-27T23:25:48.403" v="152" actId="27636"/>
          <ac:spMkLst>
            <pc:docMk/>
            <pc:sldMk cId="2653132045" sldId="287"/>
            <ac:spMk id="3" creationId="{911D815A-76FD-46F6-89E4-3FBF38F080DE}"/>
          </ac:spMkLst>
        </pc:spChg>
      </pc:sldChg>
      <pc:sldChg chg="modSp mod">
        <pc:chgData name="Demarus Tevuk" userId="0513fb44938c90b5" providerId="LiveId" clId="{0AB33DC3-59F6-4BF1-B5E7-FD855992D91C}" dt="2021-01-28T04:26:42.048" v="278" actId="1076"/>
        <pc:sldMkLst>
          <pc:docMk/>
          <pc:sldMk cId="3284718495" sldId="288"/>
        </pc:sldMkLst>
        <pc:spChg chg="mod">
          <ac:chgData name="Demarus Tevuk" userId="0513fb44938c90b5" providerId="LiveId" clId="{0AB33DC3-59F6-4BF1-B5E7-FD855992D91C}" dt="2021-01-27T23:25:48.221" v="149"/>
          <ac:spMkLst>
            <pc:docMk/>
            <pc:sldMk cId="3284718495" sldId="288"/>
            <ac:spMk id="2" creationId="{DD5A49FB-0BA0-4A06-979A-2B660CEB1C02}"/>
          </ac:spMkLst>
        </pc:spChg>
        <pc:spChg chg="mod">
          <ac:chgData name="Demarus Tevuk" userId="0513fb44938c90b5" providerId="LiveId" clId="{0AB33DC3-59F6-4BF1-B5E7-FD855992D91C}" dt="2021-01-28T04:26:36.691" v="277" actId="1076"/>
          <ac:spMkLst>
            <pc:docMk/>
            <pc:sldMk cId="3284718495" sldId="288"/>
            <ac:spMk id="3" creationId="{68AFE620-2801-4D32-8A22-CF018FBCD075}"/>
          </ac:spMkLst>
        </pc:spChg>
        <pc:picChg chg="mod">
          <ac:chgData name="Demarus Tevuk" userId="0513fb44938c90b5" providerId="LiveId" clId="{0AB33DC3-59F6-4BF1-B5E7-FD855992D91C}" dt="2021-01-28T04:26:42.048" v="278" actId="1076"/>
          <ac:picMkLst>
            <pc:docMk/>
            <pc:sldMk cId="3284718495" sldId="288"/>
            <ac:picMk id="9" creationId="{E34922EA-FDD8-4795-BE64-B364295FB172}"/>
          </ac:picMkLst>
        </pc:picChg>
      </pc:sldChg>
      <pc:sldChg chg="modSp mod">
        <pc:chgData name="Demarus Tevuk" userId="0513fb44938c90b5" providerId="LiveId" clId="{0AB33DC3-59F6-4BF1-B5E7-FD855992D91C}" dt="2021-01-28T04:26:53.549" v="280" actId="1076"/>
        <pc:sldMkLst>
          <pc:docMk/>
          <pc:sldMk cId="3215949659" sldId="289"/>
        </pc:sldMkLst>
        <pc:spChg chg="mod">
          <ac:chgData name="Demarus Tevuk" userId="0513fb44938c90b5" providerId="LiveId" clId="{0AB33DC3-59F6-4BF1-B5E7-FD855992D91C}" dt="2021-01-27T23:25:48.221" v="149"/>
          <ac:spMkLst>
            <pc:docMk/>
            <pc:sldMk cId="3215949659" sldId="289"/>
            <ac:spMk id="2" creationId="{23B670B7-7100-4114-ABEE-5D255C3BBC8A}"/>
          </ac:spMkLst>
        </pc:spChg>
        <pc:spChg chg="mod">
          <ac:chgData name="Demarus Tevuk" userId="0513fb44938c90b5" providerId="LiveId" clId="{0AB33DC3-59F6-4BF1-B5E7-FD855992D91C}" dt="2021-01-28T04:26:50.388" v="279" actId="1076"/>
          <ac:spMkLst>
            <pc:docMk/>
            <pc:sldMk cId="3215949659" sldId="289"/>
            <ac:spMk id="3" creationId="{6F768141-1967-4D9B-9542-9A77E83B165A}"/>
          </ac:spMkLst>
        </pc:spChg>
        <pc:picChg chg="mod">
          <ac:chgData name="Demarus Tevuk" userId="0513fb44938c90b5" providerId="LiveId" clId="{0AB33DC3-59F6-4BF1-B5E7-FD855992D91C}" dt="2021-01-28T04:26:53.549" v="280" actId="1076"/>
          <ac:picMkLst>
            <pc:docMk/>
            <pc:sldMk cId="3215949659" sldId="289"/>
            <ac:picMk id="5" creationId="{C262C2E6-F213-4D13-BCFA-D07B568765A1}"/>
          </ac:picMkLst>
        </pc:picChg>
      </pc:sldChg>
      <pc:sldChg chg="modSp mod">
        <pc:chgData name="Demarus Tevuk" userId="0513fb44938c90b5" providerId="LiveId" clId="{0AB33DC3-59F6-4BF1-B5E7-FD855992D91C}" dt="2021-01-28T04:29:23.159" v="282" actId="1076"/>
        <pc:sldMkLst>
          <pc:docMk/>
          <pc:sldMk cId="1094706134" sldId="290"/>
        </pc:sldMkLst>
        <pc:spChg chg="mod">
          <ac:chgData name="Demarus Tevuk" userId="0513fb44938c90b5" providerId="LiveId" clId="{0AB33DC3-59F6-4BF1-B5E7-FD855992D91C}" dt="2021-01-27T23:25:48.221" v="149"/>
          <ac:spMkLst>
            <pc:docMk/>
            <pc:sldMk cId="1094706134" sldId="290"/>
            <ac:spMk id="2" creationId="{B4AA07AC-5686-4EFE-B484-B1E6C99A58F3}"/>
          </ac:spMkLst>
        </pc:spChg>
        <pc:spChg chg="mod">
          <ac:chgData name="Demarus Tevuk" userId="0513fb44938c90b5" providerId="LiveId" clId="{0AB33DC3-59F6-4BF1-B5E7-FD855992D91C}" dt="2021-01-28T04:29:18.306" v="281" actId="1076"/>
          <ac:spMkLst>
            <pc:docMk/>
            <pc:sldMk cId="1094706134" sldId="290"/>
            <ac:spMk id="3" creationId="{D7A4DCA0-A671-4980-A363-ABD40D35AA9C}"/>
          </ac:spMkLst>
        </pc:spChg>
        <pc:picChg chg="mod">
          <ac:chgData name="Demarus Tevuk" userId="0513fb44938c90b5" providerId="LiveId" clId="{0AB33DC3-59F6-4BF1-B5E7-FD855992D91C}" dt="2021-01-28T04:29:23.159" v="282" actId="1076"/>
          <ac:picMkLst>
            <pc:docMk/>
            <pc:sldMk cId="1094706134" sldId="290"/>
            <ac:picMk id="5" creationId="{F85008B3-DB9B-4C18-B91A-365D8E8CFCC4}"/>
          </ac:picMkLst>
        </pc:picChg>
      </pc:sldChg>
      <pc:sldChg chg="modSp mod">
        <pc:chgData name="Demarus Tevuk" userId="0513fb44938c90b5" providerId="LiveId" clId="{0AB33DC3-59F6-4BF1-B5E7-FD855992D91C}" dt="2021-01-28T04:31:35.773" v="285" actId="1076"/>
        <pc:sldMkLst>
          <pc:docMk/>
          <pc:sldMk cId="2816175761" sldId="291"/>
        </pc:sldMkLst>
        <pc:spChg chg="mod">
          <ac:chgData name="Demarus Tevuk" userId="0513fb44938c90b5" providerId="LiveId" clId="{0AB33DC3-59F6-4BF1-B5E7-FD855992D91C}" dt="2021-01-27T23:25:48.221" v="149"/>
          <ac:spMkLst>
            <pc:docMk/>
            <pc:sldMk cId="2816175761" sldId="291"/>
            <ac:spMk id="2" creationId="{5B682377-33FF-4EF9-85E6-4E16EF561AF2}"/>
          </ac:spMkLst>
        </pc:spChg>
        <pc:spChg chg="mod">
          <ac:chgData name="Demarus Tevuk" userId="0513fb44938c90b5" providerId="LiveId" clId="{0AB33DC3-59F6-4BF1-B5E7-FD855992D91C}" dt="2021-01-28T04:31:30.981" v="284" actId="1076"/>
          <ac:spMkLst>
            <pc:docMk/>
            <pc:sldMk cId="2816175761" sldId="291"/>
            <ac:spMk id="3" creationId="{75661AD8-A092-4067-8AD7-2D81779113D6}"/>
          </ac:spMkLst>
        </pc:spChg>
        <pc:picChg chg="mod">
          <ac:chgData name="Demarus Tevuk" userId="0513fb44938c90b5" providerId="LiveId" clId="{0AB33DC3-59F6-4BF1-B5E7-FD855992D91C}" dt="2021-01-28T04:31:35.773" v="285" actId="1076"/>
          <ac:picMkLst>
            <pc:docMk/>
            <pc:sldMk cId="2816175761" sldId="291"/>
            <ac:picMk id="5" creationId="{B5C9B59F-1F52-472B-BD3D-EE9ABE6F8A4B}"/>
          </ac:picMkLst>
        </pc:picChg>
      </pc:sldChg>
      <pc:sldChg chg="modSp mod">
        <pc:chgData name="Demarus Tevuk" userId="0513fb44938c90b5" providerId="LiveId" clId="{0AB33DC3-59F6-4BF1-B5E7-FD855992D91C}" dt="2021-01-28T04:32:31.517" v="291" actId="1076"/>
        <pc:sldMkLst>
          <pc:docMk/>
          <pc:sldMk cId="3939282148" sldId="292"/>
        </pc:sldMkLst>
        <pc:spChg chg="mod">
          <ac:chgData name="Demarus Tevuk" userId="0513fb44938c90b5" providerId="LiveId" clId="{0AB33DC3-59F6-4BF1-B5E7-FD855992D91C}" dt="2021-01-27T23:25:48.221" v="149"/>
          <ac:spMkLst>
            <pc:docMk/>
            <pc:sldMk cId="3939282148" sldId="292"/>
            <ac:spMk id="2" creationId="{4125C7FD-7186-4178-BC38-3ABDDC67F257}"/>
          </ac:spMkLst>
        </pc:spChg>
        <pc:spChg chg="mod">
          <ac:chgData name="Demarus Tevuk" userId="0513fb44938c90b5" providerId="LiveId" clId="{0AB33DC3-59F6-4BF1-B5E7-FD855992D91C}" dt="2021-01-28T04:32:27.247" v="290" actId="1076"/>
          <ac:spMkLst>
            <pc:docMk/>
            <pc:sldMk cId="3939282148" sldId="292"/>
            <ac:spMk id="3" creationId="{FD8FCBB9-CAC7-491F-B0A8-084727D31773}"/>
          </ac:spMkLst>
        </pc:spChg>
        <pc:picChg chg="mod">
          <ac:chgData name="Demarus Tevuk" userId="0513fb44938c90b5" providerId="LiveId" clId="{0AB33DC3-59F6-4BF1-B5E7-FD855992D91C}" dt="2021-01-28T04:32:31.517" v="291" actId="1076"/>
          <ac:picMkLst>
            <pc:docMk/>
            <pc:sldMk cId="3939282148" sldId="292"/>
            <ac:picMk id="5" creationId="{CA2DC828-2289-4ED8-9546-88B9319E8788}"/>
          </ac:picMkLst>
        </pc:picChg>
      </pc:sldChg>
      <pc:sldChg chg="modSp mod">
        <pc:chgData name="Demarus Tevuk" userId="0513fb44938c90b5" providerId="LiveId" clId="{0AB33DC3-59F6-4BF1-B5E7-FD855992D91C}" dt="2021-01-28T04:32:53.515" v="293" actId="1076"/>
        <pc:sldMkLst>
          <pc:docMk/>
          <pc:sldMk cId="3554398709" sldId="293"/>
        </pc:sldMkLst>
        <pc:spChg chg="mod">
          <ac:chgData name="Demarus Tevuk" userId="0513fb44938c90b5" providerId="LiveId" clId="{0AB33DC3-59F6-4BF1-B5E7-FD855992D91C}" dt="2021-01-27T23:25:48.221" v="149"/>
          <ac:spMkLst>
            <pc:docMk/>
            <pc:sldMk cId="3554398709" sldId="293"/>
            <ac:spMk id="2" creationId="{9EE11E7E-B2A4-46AC-97FC-12F964C1533E}"/>
          </ac:spMkLst>
        </pc:spChg>
        <pc:spChg chg="mod">
          <ac:chgData name="Demarus Tevuk" userId="0513fb44938c90b5" providerId="LiveId" clId="{0AB33DC3-59F6-4BF1-B5E7-FD855992D91C}" dt="2021-01-28T04:32:43.642" v="292" actId="1076"/>
          <ac:spMkLst>
            <pc:docMk/>
            <pc:sldMk cId="3554398709" sldId="293"/>
            <ac:spMk id="3" creationId="{6308A7F8-DAB9-4190-8C9B-17C14C2FF92A}"/>
          </ac:spMkLst>
        </pc:spChg>
        <pc:picChg chg="mod">
          <ac:chgData name="Demarus Tevuk" userId="0513fb44938c90b5" providerId="LiveId" clId="{0AB33DC3-59F6-4BF1-B5E7-FD855992D91C}" dt="2021-01-28T04:32:53.515" v="293" actId="1076"/>
          <ac:picMkLst>
            <pc:docMk/>
            <pc:sldMk cId="3554398709" sldId="293"/>
            <ac:picMk id="5" creationId="{2BB83EEA-7442-4086-9398-D09B1E3FA8F4}"/>
          </ac:picMkLst>
        </pc:picChg>
      </pc:sldChg>
      <pc:sldChg chg="addSp delSp modSp mod modAnim">
        <pc:chgData name="Demarus Tevuk" userId="0513fb44938c90b5" providerId="LiveId" clId="{0AB33DC3-59F6-4BF1-B5E7-FD855992D91C}" dt="2021-01-28T08:05:41.672" v="1586"/>
        <pc:sldMkLst>
          <pc:docMk/>
          <pc:sldMk cId="17776061" sldId="296"/>
        </pc:sldMkLst>
        <pc:spChg chg="mod">
          <ac:chgData name="Demarus Tevuk" userId="0513fb44938c90b5" providerId="LiveId" clId="{0AB33DC3-59F6-4BF1-B5E7-FD855992D91C}" dt="2021-01-28T04:40:04.301" v="335" actId="1076"/>
          <ac:spMkLst>
            <pc:docMk/>
            <pc:sldMk cId="17776061" sldId="296"/>
            <ac:spMk id="2" creationId="{47083A0A-316B-4C7D-BBE1-C5893AF04D50}"/>
          </ac:spMkLst>
        </pc:spChg>
        <pc:spChg chg="mod">
          <ac:chgData name="Demarus Tevuk" userId="0513fb44938c90b5" providerId="LiveId" clId="{0AB33DC3-59F6-4BF1-B5E7-FD855992D91C}" dt="2021-01-28T04:40:10.226" v="336" actId="1076"/>
          <ac:spMkLst>
            <pc:docMk/>
            <pc:sldMk cId="17776061" sldId="296"/>
            <ac:spMk id="3" creationId="{F752A82F-2455-4688-AEB4-AEF580A9B363}"/>
          </ac:spMkLst>
        </pc:spChg>
        <pc:spChg chg="add del mod">
          <ac:chgData name="Demarus Tevuk" userId="0513fb44938c90b5" providerId="LiveId" clId="{0AB33DC3-59F6-4BF1-B5E7-FD855992D91C}" dt="2021-01-28T07:02:32.413" v="512"/>
          <ac:spMkLst>
            <pc:docMk/>
            <pc:sldMk cId="17776061" sldId="296"/>
            <ac:spMk id="4" creationId="{89624738-0899-4C61-9272-8BCA75E9992F}"/>
          </ac:spMkLst>
        </pc:spChg>
        <pc:spChg chg="add mod">
          <ac:chgData name="Demarus Tevuk" userId="0513fb44938c90b5" providerId="LiveId" clId="{0AB33DC3-59F6-4BF1-B5E7-FD855992D91C}" dt="2021-01-28T07:02:17.334" v="510" actId="1076"/>
          <ac:spMkLst>
            <pc:docMk/>
            <pc:sldMk cId="17776061" sldId="296"/>
            <ac:spMk id="5" creationId="{567BCFD8-FDB0-40E1-AA10-28781AC18E7D}"/>
          </ac:spMkLst>
        </pc:spChg>
      </pc:sldChg>
      <pc:sldChg chg="modSp mod">
        <pc:chgData name="Demarus Tevuk" userId="0513fb44938c90b5" providerId="LiveId" clId="{0AB33DC3-59F6-4BF1-B5E7-FD855992D91C}" dt="2021-01-28T04:36:35.875" v="310" actId="1076"/>
        <pc:sldMkLst>
          <pc:docMk/>
          <pc:sldMk cId="3195943648" sldId="297"/>
        </pc:sldMkLst>
        <pc:spChg chg="mod">
          <ac:chgData name="Demarus Tevuk" userId="0513fb44938c90b5" providerId="LiveId" clId="{0AB33DC3-59F6-4BF1-B5E7-FD855992D91C}" dt="2021-01-27T23:25:48.221" v="149"/>
          <ac:spMkLst>
            <pc:docMk/>
            <pc:sldMk cId="3195943648" sldId="297"/>
            <ac:spMk id="2" creationId="{E61FF233-A182-489A-9013-0E10F5246CA1}"/>
          </ac:spMkLst>
        </pc:spChg>
        <pc:spChg chg="mod">
          <ac:chgData name="Demarus Tevuk" userId="0513fb44938c90b5" providerId="LiveId" clId="{0AB33DC3-59F6-4BF1-B5E7-FD855992D91C}" dt="2021-01-28T04:36:35.875" v="310" actId="1076"/>
          <ac:spMkLst>
            <pc:docMk/>
            <pc:sldMk cId="3195943648" sldId="297"/>
            <ac:spMk id="3" creationId="{5708F9DC-95ED-4005-BA7A-16ABC573132A}"/>
          </ac:spMkLst>
        </pc:spChg>
      </pc:sldChg>
      <pc:sldChg chg="modSp mod">
        <pc:chgData name="Demarus Tevuk" userId="0513fb44938c90b5" providerId="LiveId" clId="{0AB33DC3-59F6-4BF1-B5E7-FD855992D91C}" dt="2021-01-28T04:34:21.350" v="297" actId="1076"/>
        <pc:sldMkLst>
          <pc:docMk/>
          <pc:sldMk cId="2212968400" sldId="298"/>
        </pc:sldMkLst>
        <pc:spChg chg="mod">
          <ac:chgData name="Demarus Tevuk" userId="0513fb44938c90b5" providerId="LiveId" clId="{0AB33DC3-59F6-4BF1-B5E7-FD855992D91C}" dt="2021-01-28T04:34:14.031" v="296" actId="403"/>
          <ac:spMkLst>
            <pc:docMk/>
            <pc:sldMk cId="2212968400" sldId="298"/>
            <ac:spMk id="2" creationId="{BC0688E6-7553-442D-8043-7A71D37A6063}"/>
          </ac:spMkLst>
        </pc:spChg>
        <pc:spChg chg="mod">
          <ac:chgData name="Demarus Tevuk" userId="0513fb44938c90b5" providerId="LiveId" clId="{0AB33DC3-59F6-4BF1-B5E7-FD855992D91C}" dt="2021-01-28T04:34:21.350" v="297" actId="1076"/>
          <ac:spMkLst>
            <pc:docMk/>
            <pc:sldMk cId="2212968400" sldId="298"/>
            <ac:spMk id="4" creationId="{0EA45DDF-B25E-4B08-95BC-E65230C2F70E}"/>
          </ac:spMkLst>
        </pc:spChg>
      </pc:sldChg>
      <pc:sldChg chg="modSp mod modTransition">
        <pc:chgData name="Demarus Tevuk" userId="0513fb44938c90b5" providerId="LiveId" clId="{0AB33DC3-59F6-4BF1-B5E7-FD855992D91C}" dt="2021-01-28T04:32:01.616" v="289" actId="1076"/>
        <pc:sldMkLst>
          <pc:docMk/>
          <pc:sldMk cId="1059288303" sldId="299"/>
        </pc:sldMkLst>
        <pc:spChg chg="mod">
          <ac:chgData name="Demarus Tevuk" userId="0513fb44938c90b5" providerId="LiveId" clId="{0AB33DC3-59F6-4BF1-B5E7-FD855992D91C}" dt="2021-01-27T23:25:48.221" v="149"/>
          <ac:spMkLst>
            <pc:docMk/>
            <pc:sldMk cId="1059288303" sldId="299"/>
            <ac:spMk id="2" creationId="{5325A776-AB46-43D5-968F-10635F352E8D}"/>
          </ac:spMkLst>
        </pc:spChg>
        <pc:spChg chg="mod">
          <ac:chgData name="Demarus Tevuk" userId="0513fb44938c90b5" providerId="LiveId" clId="{0AB33DC3-59F6-4BF1-B5E7-FD855992D91C}" dt="2021-01-28T04:31:52.481" v="288" actId="14100"/>
          <ac:spMkLst>
            <pc:docMk/>
            <pc:sldMk cId="1059288303" sldId="299"/>
            <ac:spMk id="3" creationId="{AE868C4C-F76B-47E9-8B43-0B41525EE382}"/>
          </ac:spMkLst>
        </pc:spChg>
        <pc:picChg chg="mod">
          <ac:chgData name="Demarus Tevuk" userId="0513fb44938c90b5" providerId="LiveId" clId="{0AB33DC3-59F6-4BF1-B5E7-FD855992D91C}" dt="2021-01-28T04:32:01.616" v="289" actId="1076"/>
          <ac:picMkLst>
            <pc:docMk/>
            <pc:sldMk cId="1059288303" sldId="299"/>
            <ac:picMk id="12" creationId="{2024E7FC-33A3-4F40-8E38-FE9150B1313E}"/>
          </ac:picMkLst>
        </pc:picChg>
      </pc:sldChg>
      <pc:sldChg chg="modSp mod modTransition">
        <pc:chgData name="Demarus Tevuk" userId="0513fb44938c90b5" providerId="LiveId" clId="{0AB33DC3-59F6-4BF1-B5E7-FD855992D91C}" dt="2021-01-28T03:02:03.214" v="197" actId="1076"/>
        <pc:sldMkLst>
          <pc:docMk/>
          <pc:sldMk cId="3525570991" sldId="300"/>
        </pc:sldMkLst>
        <pc:spChg chg="mod">
          <ac:chgData name="Demarus Tevuk" userId="0513fb44938c90b5" providerId="LiveId" clId="{0AB33DC3-59F6-4BF1-B5E7-FD855992D91C}" dt="2021-01-27T23:25:48.221" v="149"/>
          <ac:spMkLst>
            <pc:docMk/>
            <pc:sldMk cId="3525570991" sldId="300"/>
            <ac:spMk id="2" creationId="{399BAD6E-EC14-4C95-8814-09BB8139093E}"/>
          </ac:spMkLst>
        </pc:spChg>
        <pc:spChg chg="mod">
          <ac:chgData name="Demarus Tevuk" userId="0513fb44938c90b5" providerId="LiveId" clId="{0AB33DC3-59F6-4BF1-B5E7-FD855992D91C}" dt="2021-01-28T03:01:59.986" v="196" actId="1076"/>
          <ac:spMkLst>
            <pc:docMk/>
            <pc:sldMk cId="3525570991" sldId="300"/>
            <ac:spMk id="4" creationId="{5C8E0EB9-17EE-43EB-832D-7BBDBA4D285C}"/>
          </ac:spMkLst>
        </pc:spChg>
        <pc:spChg chg="mod">
          <ac:chgData name="Demarus Tevuk" userId="0513fb44938c90b5" providerId="LiveId" clId="{0AB33DC3-59F6-4BF1-B5E7-FD855992D91C}" dt="2021-01-28T03:02:03.214" v="197" actId="1076"/>
          <ac:spMkLst>
            <pc:docMk/>
            <pc:sldMk cId="3525570991" sldId="300"/>
            <ac:spMk id="6" creationId="{C316AAE0-D3DB-4BE0-8616-109D52C1C310}"/>
          </ac:spMkLst>
        </pc:spChg>
      </pc:sldChg>
      <pc:sldChg chg="modSp mod modTransition">
        <pc:chgData name="Demarus Tevuk" userId="0513fb44938c90b5" providerId="LiveId" clId="{0AB33DC3-59F6-4BF1-B5E7-FD855992D91C}" dt="2021-01-27T23:29:13.295" v="189" actId="1076"/>
        <pc:sldMkLst>
          <pc:docMk/>
          <pc:sldMk cId="2426481312" sldId="301"/>
        </pc:sldMkLst>
        <pc:spChg chg="mod">
          <ac:chgData name="Demarus Tevuk" userId="0513fb44938c90b5" providerId="LiveId" clId="{0AB33DC3-59F6-4BF1-B5E7-FD855992D91C}" dt="2021-01-27T23:25:48.221" v="149"/>
          <ac:spMkLst>
            <pc:docMk/>
            <pc:sldMk cId="2426481312" sldId="301"/>
            <ac:spMk id="2" creationId="{3A4F4C92-5D30-45C7-A63E-3FB229FD0712}"/>
          </ac:spMkLst>
        </pc:spChg>
        <pc:spChg chg="mod">
          <ac:chgData name="Demarus Tevuk" userId="0513fb44938c90b5" providerId="LiveId" clId="{0AB33DC3-59F6-4BF1-B5E7-FD855992D91C}" dt="2021-01-27T23:25:48.221" v="149"/>
          <ac:spMkLst>
            <pc:docMk/>
            <pc:sldMk cId="2426481312" sldId="301"/>
            <ac:spMk id="3" creationId="{CA2A0B5B-7481-4C12-BFFF-8D138566D317}"/>
          </ac:spMkLst>
        </pc:spChg>
        <pc:spChg chg="mod">
          <ac:chgData name="Demarus Tevuk" userId="0513fb44938c90b5" providerId="LiveId" clId="{0AB33DC3-59F6-4BF1-B5E7-FD855992D91C}" dt="2021-01-27T23:25:48.221" v="149"/>
          <ac:spMkLst>
            <pc:docMk/>
            <pc:sldMk cId="2426481312" sldId="301"/>
            <ac:spMk id="4" creationId="{6C659DB0-61A2-48DA-98ED-1F0048110349}"/>
          </ac:spMkLst>
        </pc:spChg>
        <pc:spChg chg="mod">
          <ac:chgData name="Demarus Tevuk" userId="0513fb44938c90b5" providerId="LiveId" clId="{0AB33DC3-59F6-4BF1-B5E7-FD855992D91C}" dt="2021-01-27T23:25:48.221" v="149"/>
          <ac:spMkLst>
            <pc:docMk/>
            <pc:sldMk cId="2426481312" sldId="301"/>
            <ac:spMk id="5" creationId="{F0F6FFBD-AB4D-47DF-8254-489CF83C7D21}"/>
          </ac:spMkLst>
        </pc:spChg>
        <pc:spChg chg="mod">
          <ac:chgData name="Demarus Tevuk" userId="0513fb44938c90b5" providerId="LiveId" clId="{0AB33DC3-59F6-4BF1-B5E7-FD855992D91C}" dt="2021-01-27T23:25:48.221" v="149"/>
          <ac:spMkLst>
            <pc:docMk/>
            <pc:sldMk cId="2426481312" sldId="301"/>
            <ac:spMk id="6" creationId="{D5FB515D-0C66-4CB3-AF86-70E49C460D43}"/>
          </ac:spMkLst>
        </pc:spChg>
        <pc:spChg chg="mod">
          <ac:chgData name="Demarus Tevuk" userId="0513fb44938c90b5" providerId="LiveId" clId="{0AB33DC3-59F6-4BF1-B5E7-FD855992D91C}" dt="2021-01-27T23:27:59.821" v="176" actId="1076"/>
          <ac:spMkLst>
            <pc:docMk/>
            <pc:sldMk cId="2426481312" sldId="301"/>
            <ac:spMk id="11" creationId="{4A8CFF7E-CB92-4E45-ABE4-2205E375A19D}"/>
          </ac:spMkLst>
        </pc:spChg>
        <pc:picChg chg="mod">
          <ac:chgData name="Demarus Tevuk" userId="0513fb44938c90b5" providerId="LiveId" clId="{0AB33DC3-59F6-4BF1-B5E7-FD855992D91C}" dt="2021-01-27T23:29:10.514" v="188" actId="1076"/>
          <ac:picMkLst>
            <pc:docMk/>
            <pc:sldMk cId="2426481312" sldId="301"/>
            <ac:picMk id="8" creationId="{5DEDF730-6C3A-4B30-9C93-12C5DB890075}"/>
          </ac:picMkLst>
        </pc:picChg>
        <pc:picChg chg="mod">
          <ac:chgData name="Demarus Tevuk" userId="0513fb44938c90b5" providerId="LiveId" clId="{0AB33DC3-59F6-4BF1-B5E7-FD855992D91C}" dt="2021-01-27T23:29:13.295" v="189" actId="1076"/>
          <ac:picMkLst>
            <pc:docMk/>
            <pc:sldMk cId="2426481312" sldId="301"/>
            <ac:picMk id="10" creationId="{49A2A3FF-F69F-4165-8B14-7A9310DA96C3}"/>
          </ac:picMkLst>
        </pc:picChg>
      </pc:sldChg>
      <pc:sldChg chg="modSp mod modClrScheme chgLayout">
        <pc:chgData name="Demarus Tevuk" userId="0513fb44938c90b5" providerId="LiveId" clId="{0AB33DC3-59F6-4BF1-B5E7-FD855992D91C}" dt="2021-01-28T07:05:53.571" v="656" actId="20577"/>
        <pc:sldMkLst>
          <pc:docMk/>
          <pc:sldMk cId="611185214" sldId="302"/>
        </pc:sldMkLst>
        <pc:spChg chg="mod ord">
          <ac:chgData name="Demarus Tevuk" userId="0513fb44938c90b5" providerId="LiveId" clId="{0AB33DC3-59F6-4BF1-B5E7-FD855992D91C}" dt="2021-01-28T03:02:59.611" v="204" actId="700"/>
          <ac:spMkLst>
            <pc:docMk/>
            <pc:sldMk cId="611185214" sldId="302"/>
            <ac:spMk id="2" creationId="{8E30562D-C739-434A-B214-2B3E4DBFBA76}"/>
          </ac:spMkLst>
        </pc:spChg>
        <pc:spChg chg="mod ord">
          <ac:chgData name="Demarus Tevuk" userId="0513fb44938c90b5" providerId="LiveId" clId="{0AB33DC3-59F6-4BF1-B5E7-FD855992D91C}" dt="2021-01-28T03:02:59.611" v="204" actId="700"/>
          <ac:spMkLst>
            <pc:docMk/>
            <pc:sldMk cId="611185214" sldId="302"/>
            <ac:spMk id="3" creationId="{1F237A8B-6C7C-42DB-AA8B-93FEDFA4CB2D}"/>
          </ac:spMkLst>
        </pc:spChg>
        <pc:spChg chg="mod ord">
          <ac:chgData name="Demarus Tevuk" userId="0513fb44938c90b5" providerId="LiveId" clId="{0AB33DC3-59F6-4BF1-B5E7-FD855992D91C}" dt="2021-01-28T07:05:53.571" v="656" actId="20577"/>
          <ac:spMkLst>
            <pc:docMk/>
            <pc:sldMk cId="611185214" sldId="302"/>
            <ac:spMk id="4" creationId="{9AF54E6B-A436-42BE-A9D2-3EB809ACD6FF}"/>
          </ac:spMkLst>
        </pc:spChg>
      </pc:sldChg>
      <pc:sldChg chg="modSp mod">
        <pc:chgData name="Demarus Tevuk" userId="0513fb44938c90b5" providerId="LiveId" clId="{0AB33DC3-59F6-4BF1-B5E7-FD855992D91C}" dt="2021-01-28T03:03:53.967" v="207" actId="1076"/>
        <pc:sldMkLst>
          <pc:docMk/>
          <pc:sldMk cId="4118894505" sldId="303"/>
        </pc:sldMkLst>
        <pc:spChg chg="mod">
          <ac:chgData name="Demarus Tevuk" userId="0513fb44938c90b5" providerId="LiveId" clId="{0AB33DC3-59F6-4BF1-B5E7-FD855992D91C}" dt="2021-01-28T03:03:53.967" v="207" actId="1076"/>
          <ac:spMkLst>
            <pc:docMk/>
            <pc:sldMk cId="4118894505" sldId="303"/>
            <ac:spMk id="2" creationId="{C51BED63-8248-41FA-91B0-39F25567A893}"/>
          </ac:spMkLst>
        </pc:spChg>
        <pc:spChg chg="mod">
          <ac:chgData name="Demarus Tevuk" userId="0513fb44938c90b5" providerId="LiveId" clId="{0AB33DC3-59F6-4BF1-B5E7-FD855992D91C}" dt="2021-01-28T03:03:48.286" v="206" actId="1076"/>
          <ac:spMkLst>
            <pc:docMk/>
            <pc:sldMk cId="4118894505" sldId="303"/>
            <ac:spMk id="4" creationId="{268B6056-558F-44C2-B9F8-56E19CCFC791}"/>
          </ac:spMkLst>
        </pc:spChg>
        <pc:picChg chg="mod">
          <ac:chgData name="Demarus Tevuk" userId="0513fb44938c90b5" providerId="LiveId" clId="{0AB33DC3-59F6-4BF1-B5E7-FD855992D91C}" dt="2021-01-27T23:25:48.221" v="149"/>
          <ac:picMkLst>
            <pc:docMk/>
            <pc:sldMk cId="4118894505" sldId="303"/>
            <ac:picMk id="6" creationId="{BFBBC5CF-9A73-49AF-9083-55FF81E925EF}"/>
          </ac:picMkLst>
        </pc:picChg>
      </pc:sldChg>
      <pc:sldChg chg="del modTransition">
        <pc:chgData name="Demarus Tevuk" userId="0513fb44938c90b5" providerId="LiveId" clId="{0AB33DC3-59F6-4BF1-B5E7-FD855992D91C}" dt="2021-01-28T04:40:42.825" v="338" actId="2696"/>
        <pc:sldMkLst>
          <pc:docMk/>
          <pc:sldMk cId="1311291663" sldId="304"/>
        </pc:sldMkLst>
      </pc:sldChg>
      <pc:sldChg chg="modSp">
        <pc:chgData name="Demarus Tevuk" userId="0513fb44938c90b5" providerId="LiveId" clId="{0AB33DC3-59F6-4BF1-B5E7-FD855992D91C}" dt="2021-01-27T23:25:48.221" v="149"/>
        <pc:sldMkLst>
          <pc:docMk/>
          <pc:sldMk cId="1072403838" sldId="305"/>
        </pc:sldMkLst>
        <pc:spChg chg="mod">
          <ac:chgData name="Demarus Tevuk" userId="0513fb44938c90b5" providerId="LiveId" clId="{0AB33DC3-59F6-4BF1-B5E7-FD855992D91C}" dt="2021-01-27T23:25:48.221" v="149"/>
          <ac:spMkLst>
            <pc:docMk/>
            <pc:sldMk cId="1072403838" sldId="305"/>
            <ac:spMk id="2" creationId="{08D726F3-5F24-46C1-96EF-FCAFDB14769D}"/>
          </ac:spMkLst>
        </pc:spChg>
        <pc:spChg chg="mod">
          <ac:chgData name="Demarus Tevuk" userId="0513fb44938c90b5" providerId="LiveId" clId="{0AB33DC3-59F6-4BF1-B5E7-FD855992D91C}" dt="2021-01-27T23:25:48.221" v="149"/>
          <ac:spMkLst>
            <pc:docMk/>
            <pc:sldMk cId="1072403838" sldId="305"/>
            <ac:spMk id="4" creationId="{2988F438-AA32-4B8E-A6FF-1BB939BDBB9E}"/>
          </ac:spMkLst>
        </pc:spChg>
        <pc:picChg chg="mod">
          <ac:chgData name="Demarus Tevuk" userId="0513fb44938c90b5" providerId="LiveId" clId="{0AB33DC3-59F6-4BF1-B5E7-FD855992D91C}" dt="2021-01-27T23:25:48.221" v="149"/>
          <ac:picMkLst>
            <pc:docMk/>
            <pc:sldMk cId="1072403838" sldId="305"/>
            <ac:picMk id="6" creationId="{560B8C5F-5F4C-42AE-9A56-EC244A3651BC}"/>
          </ac:picMkLst>
        </pc:picChg>
      </pc:sldChg>
      <pc:sldChg chg="modSp mod modAnim">
        <pc:chgData name="Demarus Tevuk" userId="0513fb44938c90b5" providerId="LiveId" clId="{0AB33DC3-59F6-4BF1-B5E7-FD855992D91C}" dt="2021-01-28T08:07:06.055" v="1588"/>
        <pc:sldMkLst>
          <pc:docMk/>
          <pc:sldMk cId="2894414063" sldId="306"/>
        </pc:sldMkLst>
        <pc:spChg chg="mod">
          <ac:chgData name="Demarus Tevuk" userId="0513fb44938c90b5" providerId="LiveId" clId="{0AB33DC3-59F6-4BF1-B5E7-FD855992D91C}" dt="2021-01-27T23:25:48.221" v="149"/>
          <ac:spMkLst>
            <pc:docMk/>
            <pc:sldMk cId="2894414063" sldId="306"/>
            <ac:spMk id="2" creationId="{5701C29D-160F-47F2-8E67-235973E4A39F}"/>
          </ac:spMkLst>
        </pc:spChg>
        <pc:spChg chg="mod">
          <ac:chgData name="Demarus Tevuk" userId="0513fb44938c90b5" providerId="LiveId" clId="{0AB33DC3-59F6-4BF1-B5E7-FD855992D91C}" dt="2021-01-28T07:50:58.087" v="958" actId="113"/>
          <ac:spMkLst>
            <pc:docMk/>
            <pc:sldMk cId="2894414063" sldId="306"/>
            <ac:spMk id="3" creationId="{C8E5B59B-5385-4850-B170-350F7D993290}"/>
          </ac:spMkLst>
        </pc:spChg>
      </pc:sldChg>
      <pc:sldChg chg="modSp mod">
        <pc:chgData name="Demarus Tevuk" userId="0513fb44938c90b5" providerId="LiveId" clId="{0AB33DC3-59F6-4BF1-B5E7-FD855992D91C}" dt="2021-01-28T04:36:57.900" v="311" actId="12"/>
        <pc:sldMkLst>
          <pc:docMk/>
          <pc:sldMk cId="3507161185" sldId="307"/>
        </pc:sldMkLst>
        <pc:spChg chg="mod">
          <ac:chgData name="Demarus Tevuk" userId="0513fb44938c90b5" providerId="LiveId" clId="{0AB33DC3-59F6-4BF1-B5E7-FD855992D91C}" dt="2021-01-27T23:25:48.221" v="149"/>
          <ac:spMkLst>
            <pc:docMk/>
            <pc:sldMk cId="3507161185" sldId="307"/>
            <ac:spMk id="2" creationId="{B1CDC872-BD63-445D-BDAB-2ACFA71BDD2E}"/>
          </ac:spMkLst>
        </pc:spChg>
        <pc:spChg chg="mod">
          <ac:chgData name="Demarus Tevuk" userId="0513fb44938c90b5" providerId="LiveId" clId="{0AB33DC3-59F6-4BF1-B5E7-FD855992D91C}" dt="2021-01-28T04:36:57.900" v="311" actId="12"/>
          <ac:spMkLst>
            <pc:docMk/>
            <pc:sldMk cId="3507161185" sldId="307"/>
            <ac:spMk id="3" creationId="{9057DBE1-B679-448C-8A13-8DC59D905B40}"/>
          </ac:spMkLst>
        </pc:spChg>
      </pc:sldChg>
      <pc:sldChg chg="modSp">
        <pc:chgData name="Demarus Tevuk" userId="0513fb44938c90b5" providerId="LiveId" clId="{0AB33DC3-59F6-4BF1-B5E7-FD855992D91C}" dt="2021-01-27T23:25:48.221" v="149"/>
        <pc:sldMkLst>
          <pc:docMk/>
          <pc:sldMk cId="1630115993" sldId="308"/>
        </pc:sldMkLst>
        <pc:spChg chg="mod">
          <ac:chgData name="Demarus Tevuk" userId="0513fb44938c90b5" providerId="LiveId" clId="{0AB33DC3-59F6-4BF1-B5E7-FD855992D91C}" dt="2021-01-27T23:25:48.221" v="149"/>
          <ac:spMkLst>
            <pc:docMk/>
            <pc:sldMk cId="1630115993" sldId="308"/>
            <ac:spMk id="2" creationId="{E57CFDD7-058B-4139-8CF5-4B4458EBD7FC}"/>
          </ac:spMkLst>
        </pc:spChg>
        <pc:spChg chg="mod">
          <ac:chgData name="Demarus Tevuk" userId="0513fb44938c90b5" providerId="LiveId" clId="{0AB33DC3-59F6-4BF1-B5E7-FD855992D91C}" dt="2021-01-27T23:25:48.221" v="149"/>
          <ac:spMkLst>
            <pc:docMk/>
            <pc:sldMk cId="1630115993" sldId="308"/>
            <ac:spMk id="3" creationId="{D6513F25-FFC5-4C00-948B-289E0A40D8EB}"/>
          </ac:spMkLst>
        </pc:spChg>
      </pc:sldChg>
      <pc:sldChg chg="add ord">
        <pc:chgData name="Demarus Tevuk" userId="0513fb44938c90b5" providerId="LiveId" clId="{0AB33DC3-59F6-4BF1-B5E7-FD855992D91C}" dt="2021-01-28T04:41:03.385" v="341"/>
        <pc:sldMkLst>
          <pc:docMk/>
          <pc:sldMk cId="3037821476" sldId="309"/>
        </pc:sldMkLst>
      </pc:sldChg>
      <pc:sldChg chg="addSp delSp modSp new mod ord">
        <pc:chgData name="Demarus Tevuk" userId="0513fb44938c90b5" providerId="LiveId" clId="{0AB33DC3-59F6-4BF1-B5E7-FD855992D91C}" dt="2021-01-28T06:45:44.350" v="375" actId="20577"/>
        <pc:sldMkLst>
          <pc:docMk/>
          <pc:sldMk cId="1321679180" sldId="310"/>
        </pc:sldMkLst>
        <pc:spChg chg="mod">
          <ac:chgData name="Demarus Tevuk" userId="0513fb44938c90b5" providerId="LiveId" clId="{0AB33DC3-59F6-4BF1-B5E7-FD855992D91C}" dt="2021-01-28T06:45:44.350" v="375" actId="20577"/>
          <ac:spMkLst>
            <pc:docMk/>
            <pc:sldMk cId="1321679180" sldId="310"/>
            <ac:spMk id="2" creationId="{19D0EB58-417C-49B3-ABE9-5470D02B4F6D}"/>
          </ac:spMkLst>
        </pc:spChg>
        <pc:spChg chg="del">
          <ac:chgData name="Demarus Tevuk" userId="0513fb44938c90b5" providerId="LiveId" clId="{0AB33DC3-59F6-4BF1-B5E7-FD855992D91C}" dt="2021-01-28T06:43:44.886" v="344" actId="931"/>
          <ac:spMkLst>
            <pc:docMk/>
            <pc:sldMk cId="1321679180" sldId="310"/>
            <ac:spMk id="3" creationId="{88DF9B92-156C-4100-B25D-B67CB5D29489}"/>
          </ac:spMkLst>
        </pc:spChg>
        <pc:picChg chg="add mod">
          <ac:chgData name="Demarus Tevuk" userId="0513fb44938c90b5" providerId="LiveId" clId="{0AB33DC3-59F6-4BF1-B5E7-FD855992D91C}" dt="2021-01-28T06:43:57.823" v="346" actId="1076"/>
          <ac:picMkLst>
            <pc:docMk/>
            <pc:sldMk cId="1321679180" sldId="310"/>
            <ac:picMk id="5" creationId="{E1448B68-3ECF-43FD-BA93-BE322F93432C}"/>
          </ac:picMkLst>
        </pc:picChg>
      </pc:sldChg>
      <pc:sldChg chg="modSp new mod">
        <pc:chgData name="Demarus Tevuk" userId="0513fb44938c90b5" providerId="LiveId" clId="{0AB33DC3-59F6-4BF1-B5E7-FD855992D91C}" dt="2021-01-28T06:57:36.893" v="471" actId="5793"/>
        <pc:sldMkLst>
          <pc:docMk/>
          <pc:sldMk cId="3922780843" sldId="311"/>
        </pc:sldMkLst>
        <pc:spChg chg="mod">
          <ac:chgData name="Demarus Tevuk" userId="0513fb44938c90b5" providerId="LiveId" clId="{0AB33DC3-59F6-4BF1-B5E7-FD855992D91C}" dt="2021-01-28T06:47:14.467" v="397" actId="20577"/>
          <ac:spMkLst>
            <pc:docMk/>
            <pc:sldMk cId="3922780843" sldId="311"/>
            <ac:spMk id="2" creationId="{9EAA361D-F2F7-40B4-80EC-25FD5B16079C}"/>
          </ac:spMkLst>
        </pc:spChg>
        <pc:spChg chg="mod">
          <ac:chgData name="Demarus Tevuk" userId="0513fb44938c90b5" providerId="LiveId" clId="{0AB33DC3-59F6-4BF1-B5E7-FD855992D91C}" dt="2021-01-28T06:57:36.893" v="471" actId="5793"/>
          <ac:spMkLst>
            <pc:docMk/>
            <pc:sldMk cId="3922780843" sldId="311"/>
            <ac:spMk id="3" creationId="{DC3173F2-76CE-4EF1-A8EF-96DECDAE359D}"/>
          </ac:spMkLst>
        </pc:spChg>
      </pc:sldChg>
      <pc:sldChg chg="modSp new mod">
        <pc:chgData name="Demarus Tevuk" userId="0513fb44938c90b5" providerId="LiveId" clId="{0AB33DC3-59F6-4BF1-B5E7-FD855992D91C}" dt="2021-01-28T07:49:12.457" v="956" actId="20577"/>
        <pc:sldMkLst>
          <pc:docMk/>
          <pc:sldMk cId="848459150" sldId="312"/>
        </pc:sldMkLst>
        <pc:spChg chg="mod">
          <ac:chgData name="Demarus Tevuk" userId="0513fb44938c90b5" providerId="LiveId" clId="{0AB33DC3-59F6-4BF1-B5E7-FD855992D91C}" dt="2021-01-28T07:12:23.432" v="703" actId="20577"/>
          <ac:spMkLst>
            <pc:docMk/>
            <pc:sldMk cId="848459150" sldId="312"/>
            <ac:spMk id="2" creationId="{6F42CAA4-D3E9-4EB2-A6F8-5162D180E681}"/>
          </ac:spMkLst>
        </pc:spChg>
        <pc:spChg chg="mod">
          <ac:chgData name="Demarus Tevuk" userId="0513fb44938c90b5" providerId="LiveId" clId="{0AB33DC3-59F6-4BF1-B5E7-FD855992D91C}" dt="2021-01-28T07:12:31.849" v="715" actId="20577"/>
          <ac:spMkLst>
            <pc:docMk/>
            <pc:sldMk cId="848459150" sldId="312"/>
            <ac:spMk id="3" creationId="{AF984FFF-8394-4996-937C-90EC75A18C21}"/>
          </ac:spMkLst>
        </pc:spChg>
        <pc:spChg chg="mod">
          <ac:chgData name="Demarus Tevuk" userId="0513fb44938c90b5" providerId="LiveId" clId="{0AB33DC3-59F6-4BF1-B5E7-FD855992D91C}" dt="2021-01-28T07:15:01.083" v="725" actId="20577"/>
          <ac:spMkLst>
            <pc:docMk/>
            <pc:sldMk cId="848459150" sldId="312"/>
            <ac:spMk id="4" creationId="{5426F7AD-D8DF-42A4-83B2-140C1F9EB997}"/>
          </ac:spMkLst>
        </pc:spChg>
        <pc:spChg chg="mod">
          <ac:chgData name="Demarus Tevuk" userId="0513fb44938c90b5" providerId="LiveId" clId="{0AB33DC3-59F6-4BF1-B5E7-FD855992D91C}" dt="2021-01-28T07:12:35.083" v="722" actId="20577"/>
          <ac:spMkLst>
            <pc:docMk/>
            <pc:sldMk cId="848459150" sldId="312"/>
            <ac:spMk id="5" creationId="{CE03C58D-4433-42F7-B136-3DD6E7716EFF}"/>
          </ac:spMkLst>
        </pc:spChg>
        <pc:spChg chg="mod">
          <ac:chgData name="Demarus Tevuk" userId="0513fb44938c90b5" providerId="LiveId" clId="{0AB33DC3-59F6-4BF1-B5E7-FD855992D91C}" dt="2021-01-28T07:49:12.457" v="956" actId="20577"/>
          <ac:spMkLst>
            <pc:docMk/>
            <pc:sldMk cId="848459150" sldId="312"/>
            <ac:spMk id="6" creationId="{6BA3D1BE-30DD-46C8-B962-257BFECEC7C9}"/>
          </ac:spMkLst>
        </pc:spChg>
      </pc:sldChg>
      <pc:sldChg chg="modSp new mod">
        <pc:chgData name="Demarus Tevuk" userId="0513fb44938c90b5" providerId="LiveId" clId="{0AB33DC3-59F6-4BF1-B5E7-FD855992D91C}" dt="2021-01-28T07:58:53.616" v="1550" actId="20577"/>
        <pc:sldMkLst>
          <pc:docMk/>
          <pc:sldMk cId="637242851" sldId="313"/>
        </pc:sldMkLst>
        <pc:spChg chg="mod">
          <ac:chgData name="Demarus Tevuk" userId="0513fb44938c90b5" providerId="LiveId" clId="{0AB33DC3-59F6-4BF1-B5E7-FD855992D91C}" dt="2021-01-28T07:51:40.105" v="984" actId="20577"/>
          <ac:spMkLst>
            <pc:docMk/>
            <pc:sldMk cId="637242851" sldId="313"/>
            <ac:spMk id="2" creationId="{C1FD0056-40F0-44DF-BC34-9FF97866D7B4}"/>
          </ac:spMkLst>
        </pc:spChg>
        <pc:spChg chg="mod">
          <ac:chgData name="Demarus Tevuk" userId="0513fb44938c90b5" providerId="LiveId" clId="{0AB33DC3-59F6-4BF1-B5E7-FD855992D91C}" dt="2021-01-28T07:58:53.616" v="1550" actId="20577"/>
          <ac:spMkLst>
            <pc:docMk/>
            <pc:sldMk cId="637242851" sldId="313"/>
            <ac:spMk id="3" creationId="{545F2DFB-E89F-4F82-ABB1-6ED80EF5C7CA}"/>
          </ac:spMkLst>
        </pc:spChg>
      </pc:sldChg>
      <pc:sldMasterChg chg="modTransition modSldLayout">
        <pc:chgData name="Demarus Tevuk" userId="0513fb44938c90b5" providerId="LiveId" clId="{0AB33DC3-59F6-4BF1-B5E7-FD855992D91C}" dt="2021-01-27T20:55:38.719" v="0"/>
        <pc:sldMasterMkLst>
          <pc:docMk/>
          <pc:sldMasterMk cId="1161145009" sldId="2147483858"/>
        </pc:sldMasterMkLst>
        <pc:sldLayoutChg chg="modTransition">
          <pc:chgData name="Demarus Tevuk" userId="0513fb44938c90b5" providerId="LiveId" clId="{0AB33DC3-59F6-4BF1-B5E7-FD855992D91C}" dt="2021-01-27T20:55:38.719" v="0"/>
          <pc:sldLayoutMkLst>
            <pc:docMk/>
            <pc:sldMasterMk cId="1161145009" sldId="2147483858"/>
            <pc:sldLayoutMk cId="1724652012" sldId="2147483859"/>
          </pc:sldLayoutMkLst>
        </pc:sldLayoutChg>
        <pc:sldLayoutChg chg="modTransition">
          <pc:chgData name="Demarus Tevuk" userId="0513fb44938c90b5" providerId="LiveId" clId="{0AB33DC3-59F6-4BF1-B5E7-FD855992D91C}" dt="2021-01-27T20:55:38.719" v="0"/>
          <pc:sldLayoutMkLst>
            <pc:docMk/>
            <pc:sldMasterMk cId="1161145009" sldId="2147483858"/>
            <pc:sldLayoutMk cId="2103918320" sldId="2147483860"/>
          </pc:sldLayoutMkLst>
        </pc:sldLayoutChg>
        <pc:sldLayoutChg chg="modTransition">
          <pc:chgData name="Demarus Tevuk" userId="0513fb44938c90b5" providerId="LiveId" clId="{0AB33DC3-59F6-4BF1-B5E7-FD855992D91C}" dt="2021-01-27T20:55:38.719" v="0"/>
          <pc:sldLayoutMkLst>
            <pc:docMk/>
            <pc:sldMasterMk cId="1161145009" sldId="2147483858"/>
            <pc:sldLayoutMk cId="2264472192" sldId="2147483861"/>
          </pc:sldLayoutMkLst>
        </pc:sldLayoutChg>
        <pc:sldLayoutChg chg="modTransition">
          <pc:chgData name="Demarus Tevuk" userId="0513fb44938c90b5" providerId="LiveId" clId="{0AB33DC3-59F6-4BF1-B5E7-FD855992D91C}" dt="2021-01-27T20:55:38.719" v="0"/>
          <pc:sldLayoutMkLst>
            <pc:docMk/>
            <pc:sldMasterMk cId="1161145009" sldId="2147483858"/>
            <pc:sldLayoutMk cId="4172623649" sldId="2147483862"/>
          </pc:sldLayoutMkLst>
        </pc:sldLayoutChg>
        <pc:sldLayoutChg chg="modTransition">
          <pc:chgData name="Demarus Tevuk" userId="0513fb44938c90b5" providerId="LiveId" clId="{0AB33DC3-59F6-4BF1-B5E7-FD855992D91C}" dt="2021-01-27T20:55:38.719" v="0"/>
          <pc:sldLayoutMkLst>
            <pc:docMk/>
            <pc:sldMasterMk cId="1161145009" sldId="2147483858"/>
            <pc:sldLayoutMk cId="537966952" sldId="2147483863"/>
          </pc:sldLayoutMkLst>
        </pc:sldLayoutChg>
        <pc:sldLayoutChg chg="modTransition">
          <pc:chgData name="Demarus Tevuk" userId="0513fb44938c90b5" providerId="LiveId" clId="{0AB33DC3-59F6-4BF1-B5E7-FD855992D91C}" dt="2021-01-27T20:55:38.719" v="0"/>
          <pc:sldLayoutMkLst>
            <pc:docMk/>
            <pc:sldMasterMk cId="1161145009" sldId="2147483858"/>
            <pc:sldLayoutMk cId="3123744578" sldId="2147483864"/>
          </pc:sldLayoutMkLst>
        </pc:sldLayoutChg>
        <pc:sldLayoutChg chg="modTransition">
          <pc:chgData name="Demarus Tevuk" userId="0513fb44938c90b5" providerId="LiveId" clId="{0AB33DC3-59F6-4BF1-B5E7-FD855992D91C}" dt="2021-01-27T20:55:38.719" v="0"/>
          <pc:sldLayoutMkLst>
            <pc:docMk/>
            <pc:sldMasterMk cId="1161145009" sldId="2147483858"/>
            <pc:sldLayoutMk cId="2112085057" sldId="2147483865"/>
          </pc:sldLayoutMkLst>
        </pc:sldLayoutChg>
        <pc:sldLayoutChg chg="modTransition">
          <pc:chgData name="Demarus Tevuk" userId="0513fb44938c90b5" providerId="LiveId" clId="{0AB33DC3-59F6-4BF1-B5E7-FD855992D91C}" dt="2021-01-27T20:55:38.719" v="0"/>
          <pc:sldLayoutMkLst>
            <pc:docMk/>
            <pc:sldMasterMk cId="1161145009" sldId="2147483858"/>
            <pc:sldLayoutMk cId="3357313734" sldId="2147483866"/>
          </pc:sldLayoutMkLst>
        </pc:sldLayoutChg>
        <pc:sldLayoutChg chg="modTransition">
          <pc:chgData name="Demarus Tevuk" userId="0513fb44938c90b5" providerId="LiveId" clId="{0AB33DC3-59F6-4BF1-B5E7-FD855992D91C}" dt="2021-01-27T20:55:38.719" v="0"/>
          <pc:sldLayoutMkLst>
            <pc:docMk/>
            <pc:sldMasterMk cId="1161145009" sldId="2147483858"/>
            <pc:sldLayoutMk cId="1058607825" sldId="2147483867"/>
          </pc:sldLayoutMkLst>
        </pc:sldLayoutChg>
        <pc:sldLayoutChg chg="modTransition">
          <pc:chgData name="Demarus Tevuk" userId="0513fb44938c90b5" providerId="LiveId" clId="{0AB33DC3-59F6-4BF1-B5E7-FD855992D91C}" dt="2021-01-27T20:55:38.719" v="0"/>
          <pc:sldLayoutMkLst>
            <pc:docMk/>
            <pc:sldMasterMk cId="1161145009" sldId="2147483858"/>
            <pc:sldLayoutMk cId="2194844056" sldId="2147483874"/>
          </pc:sldLayoutMkLst>
        </pc:sldLayoutChg>
        <pc:sldLayoutChg chg="modTransition">
          <pc:chgData name="Demarus Tevuk" userId="0513fb44938c90b5" providerId="LiveId" clId="{0AB33DC3-59F6-4BF1-B5E7-FD855992D91C}" dt="2021-01-27T20:55:38.719" v="0"/>
          <pc:sldLayoutMkLst>
            <pc:docMk/>
            <pc:sldMasterMk cId="1161145009" sldId="2147483858"/>
            <pc:sldLayoutMk cId="1321065615" sldId="2147483875"/>
          </pc:sldLayoutMkLst>
        </pc:sldLayoutChg>
      </pc:sldMasterChg>
      <pc:sldMasterChg chg="modTransition modSldLayout">
        <pc:chgData name="Demarus Tevuk" userId="0513fb44938c90b5" providerId="LiveId" clId="{0AB33DC3-59F6-4BF1-B5E7-FD855992D91C}" dt="2021-01-27T20:55:42.678" v="1"/>
        <pc:sldMasterMkLst>
          <pc:docMk/>
          <pc:sldMasterMk cId="3501976973" sldId="2147483876"/>
        </pc:sldMasterMkLst>
        <pc:sldLayoutChg chg="modTransition">
          <pc:chgData name="Demarus Tevuk" userId="0513fb44938c90b5" providerId="LiveId" clId="{0AB33DC3-59F6-4BF1-B5E7-FD855992D91C}" dt="2021-01-27T20:55:42.678" v="1"/>
          <pc:sldLayoutMkLst>
            <pc:docMk/>
            <pc:sldMasterMk cId="3501976973" sldId="2147483876"/>
            <pc:sldLayoutMk cId="3825748760" sldId="2147483877"/>
          </pc:sldLayoutMkLst>
        </pc:sldLayoutChg>
        <pc:sldLayoutChg chg="modTransition">
          <pc:chgData name="Demarus Tevuk" userId="0513fb44938c90b5" providerId="LiveId" clId="{0AB33DC3-59F6-4BF1-B5E7-FD855992D91C}" dt="2021-01-27T20:55:42.678" v="1"/>
          <pc:sldLayoutMkLst>
            <pc:docMk/>
            <pc:sldMasterMk cId="3501976973" sldId="2147483876"/>
            <pc:sldLayoutMk cId="4186252300" sldId="2147483878"/>
          </pc:sldLayoutMkLst>
        </pc:sldLayoutChg>
        <pc:sldLayoutChg chg="modTransition">
          <pc:chgData name="Demarus Tevuk" userId="0513fb44938c90b5" providerId="LiveId" clId="{0AB33DC3-59F6-4BF1-B5E7-FD855992D91C}" dt="2021-01-27T20:55:42.678" v="1"/>
          <pc:sldLayoutMkLst>
            <pc:docMk/>
            <pc:sldMasterMk cId="3501976973" sldId="2147483876"/>
            <pc:sldLayoutMk cId="1673452134" sldId="2147483879"/>
          </pc:sldLayoutMkLst>
        </pc:sldLayoutChg>
        <pc:sldLayoutChg chg="modTransition">
          <pc:chgData name="Demarus Tevuk" userId="0513fb44938c90b5" providerId="LiveId" clId="{0AB33DC3-59F6-4BF1-B5E7-FD855992D91C}" dt="2021-01-27T20:55:42.678" v="1"/>
          <pc:sldLayoutMkLst>
            <pc:docMk/>
            <pc:sldMasterMk cId="3501976973" sldId="2147483876"/>
            <pc:sldLayoutMk cId="1288119114" sldId="2147483880"/>
          </pc:sldLayoutMkLst>
        </pc:sldLayoutChg>
        <pc:sldLayoutChg chg="modTransition">
          <pc:chgData name="Demarus Tevuk" userId="0513fb44938c90b5" providerId="LiveId" clId="{0AB33DC3-59F6-4BF1-B5E7-FD855992D91C}" dt="2021-01-27T20:55:42.678" v="1"/>
          <pc:sldLayoutMkLst>
            <pc:docMk/>
            <pc:sldMasterMk cId="3501976973" sldId="2147483876"/>
            <pc:sldLayoutMk cId="323407357" sldId="2147483881"/>
          </pc:sldLayoutMkLst>
        </pc:sldLayoutChg>
        <pc:sldLayoutChg chg="modTransition">
          <pc:chgData name="Demarus Tevuk" userId="0513fb44938c90b5" providerId="LiveId" clId="{0AB33DC3-59F6-4BF1-B5E7-FD855992D91C}" dt="2021-01-27T20:55:42.678" v="1"/>
          <pc:sldLayoutMkLst>
            <pc:docMk/>
            <pc:sldMasterMk cId="3501976973" sldId="2147483876"/>
            <pc:sldLayoutMk cId="366474647" sldId="2147483882"/>
          </pc:sldLayoutMkLst>
        </pc:sldLayoutChg>
        <pc:sldLayoutChg chg="modTransition">
          <pc:chgData name="Demarus Tevuk" userId="0513fb44938c90b5" providerId="LiveId" clId="{0AB33DC3-59F6-4BF1-B5E7-FD855992D91C}" dt="2021-01-27T20:55:42.678" v="1"/>
          <pc:sldLayoutMkLst>
            <pc:docMk/>
            <pc:sldMasterMk cId="3501976973" sldId="2147483876"/>
            <pc:sldLayoutMk cId="3832482574" sldId="2147483883"/>
          </pc:sldLayoutMkLst>
        </pc:sldLayoutChg>
        <pc:sldLayoutChg chg="modTransition">
          <pc:chgData name="Demarus Tevuk" userId="0513fb44938c90b5" providerId="LiveId" clId="{0AB33DC3-59F6-4BF1-B5E7-FD855992D91C}" dt="2021-01-27T20:55:42.678" v="1"/>
          <pc:sldLayoutMkLst>
            <pc:docMk/>
            <pc:sldMasterMk cId="3501976973" sldId="2147483876"/>
            <pc:sldLayoutMk cId="4080526957" sldId="2147483884"/>
          </pc:sldLayoutMkLst>
        </pc:sldLayoutChg>
        <pc:sldLayoutChg chg="modTransition">
          <pc:chgData name="Demarus Tevuk" userId="0513fb44938c90b5" providerId="LiveId" clId="{0AB33DC3-59F6-4BF1-B5E7-FD855992D91C}" dt="2021-01-27T20:55:42.678" v="1"/>
          <pc:sldLayoutMkLst>
            <pc:docMk/>
            <pc:sldMasterMk cId="3501976973" sldId="2147483876"/>
            <pc:sldLayoutMk cId="3678045188" sldId="2147483885"/>
          </pc:sldLayoutMkLst>
        </pc:sldLayoutChg>
        <pc:sldLayoutChg chg="modTransition">
          <pc:chgData name="Demarus Tevuk" userId="0513fb44938c90b5" providerId="LiveId" clId="{0AB33DC3-59F6-4BF1-B5E7-FD855992D91C}" dt="2021-01-27T20:55:42.678" v="1"/>
          <pc:sldLayoutMkLst>
            <pc:docMk/>
            <pc:sldMasterMk cId="3501976973" sldId="2147483876"/>
            <pc:sldLayoutMk cId="4077670479" sldId="2147483892"/>
          </pc:sldLayoutMkLst>
        </pc:sldLayoutChg>
        <pc:sldLayoutChg chg="modTransition">
          <pc:chgData name="Demarus Tevuk" userId="0513fb44938c90b5" providerId="LiveId" clId="{0AB33DC3-59F6-4BF1-B5E7-FD855992D91C}" dt="2021-01-27T20:55:42.678" v="1"/>
          <pc:sldLayoutMkLst>
            <pc:docMk/>
            <pc:sldMasterMk cId="3501976973" sldId="2147483876"/>
            <pc:sldLayoutMk cId="3133669470" sldId="2147483893"/>
          </pc:sldLayoutMkLst>
        </pc:sldLayoutChg>
      </pc:sldMasterChg>
      <pc:sldMasterChg chg="modTransition modSldLayout">
        <pc:chgData name="Demarus Tevuk" userId="0513fb44938c90b5" providerId="LiveId" clId="{0AB33DC3-59F6-4BF1-B5E7-FD855992D91C}" dt="2021-01-27T20:56:06.356" v="2"/>
        <pc:sldMasterMkLst>
          <pc:docMk/>
          <pc:sldMasterMk cId="525759151" sldId="2147483894"/>
        </pc:sldMasterMkLst>
        <pc:sldLayoutChg chg="modTransition">
          <pc:chgData name="Demarus Tevuk" userId="0513fb44938c90b5" providerId="LiveId" clId="{0AB33DC3-59F6-4BF1-B5E7-FD855992D91C}" dt="2021-01-27T20:56:06.356" v="2"/>
          <pc:sldLayoutMkLst>
            <pc:docMk/>
            <pc:sldMasterMk cId="525759151" sldId="2147483894"/>
            <pc:sldLayoutMk cId="3724625728" sldId="2147483895"/>
          </pc:sldLayoutMkLst>
        </pc:sldLayoutChg>
        <pc:sldLayoutChg chg="modTransition">
          <pc:chgData name="Demarus Tevuk" userId="0513fb44938c90b5" providerId="LiveId" clId="{0AB33DC3-59F6-4BF1-B5E7-FD855992D91C}" dt="2021-01-27T20:56:06.356" v="2"/>
          <pc:sldLayoutMkLst>
            <pc:docMk/>
            <pc:sldMasterMk cId="525759151" sldId="2147483894"/>
            <pc:sldLayoutMk cId="805093713" sldId="2147483896"/>
          </pc:sldLayoutMkLst>
        </pc:sldLayoutChg>
        <pc:sldLayoutChg chg="modTransition">
          <pc:chgData name="Demarus Tevuk" userId="0513fb44938c90b5" providerId="LiveId" clId="{0AB33DC3-59F6-4BF1-B5E7-FD855992D91C}" dt="2021-01-27T20:56:06.356" v="2"/>
          <pc:sldLayoutMkLst>
            <pc:docMk/>
            <pc:sldMasterMk cId="525759151" sldId="2147483894"/>
            <pc:sldLayoutMk cId="1246721645" sldId="2147483897"/>
          </pc:sldLayoutMkLst>
        </pc:sldLayoutChg>
        <pc:sldLayoutChg chg="modTransition">
          <pc:chgData name="Demarus Tevuk" userId="0513fb44938c90b5" providerId="LiveId" clId="{0AB33DC3-59F6-4BF1-B5E7-FD855992D91C}" dt="2021-01-27T20:56:06.356" v="2"/>
          <pc:sldLayoutMkLst>
            <pc:docMk/>
            <pc:sldMasterMk cId="525759151" sldId="2147483894"/>
            <pc:sldLayoutMk cId="2483291178" sldId="2147483898"/>
          </pc:sldLayoutMkLst>
        </pc:sldLayoutChg>
        <pc:sldLayoutChg chg="modTransition">
          <pc:chgData name="Demarus Tevuk" userId="0513fb44938c90b5" providerId="LiveId" clId="{0AB33DC3-59F6-4BF1-B5E7-FD855992D91C}" dt="2021-01-27T20:56:06.356" v="2"/>
          <pc:sldLayoutMkLst>
            <pc:docMk/>
            <pc:sldMasterMk cId="525759151" sldId="2147483894"/>
            <pc:sldLayoutMk cId="1136808560" sldId="2147483899"/>
          </pc:sldLayoutMkLst>
        </pc:sldLayoutChg>
        <pc:sldLayoutChg chg="modTransition">
          <pc:chgData name="Demarus Tevuk" userId="0513fb44938c90b5" providerId="LiveId" clId="{0AB33DC3-59F6-4BF1-B5E7-FD855992D91C}" dt="2021-01-27T20:56:06.356" v="2"/>
          <pc:sldLayoutMkLst>
            <pc:docMk/>
            <pc:sldMasterMk cId="525759151" sldId="2147483894"/>
            <pc:sldLayoutMk cId="1806674082" sldId="2147483900"/>
          </pc:sldLayoutMkLst>
        </pc:sldLayoutChg>
        <pc:sldLayoutChg chg="modTransition">
          <pc:chgData name="Demarus Tevuk" userId="0513fb44938c90b5" providerId="LiveId" clId="{0AB33DC3-59F6-4BF1-B5E7-FD855992D91C}" dt="2021-01-27T20:56:06.356" v="2"/>
          <pc:sldLayoutMkLst>
            <pc:docMk/>
            <pc:sldMasterMk cId="525759151" sldId="2147483894"/>
            <pc:sldLayoutMk cId="4155747685" sldId="2147483901"/>
          </pc:sldLayoutMkLst>
        </pc:sldLayoutChg>
        <pc:sldLayoutChg chg="modTransition">
          <pc:chgData name="Demarus Tevuk" userId="0513fb44938c90b5" providerId="LiveId" clId="{0AB33DC3-59F6-4BF1-B5E7-FD855992D91C}" dt="2021-01-27T20:56:06.356" v="2"/>
          <pc:sldLayoutMkLst>
            <pc:docMk/>
            <pc:sldMasterMk cId="525759151" sldId="2147483894"/>
            <pc:sldLayoutMk cId="2162168896" sldId="2147483902"/>
          </pc:sldLayoutMkLst>
        </pc:sldLayoutChg>
        <pc:sldLayoutChg chg="modTransition">
          <pc:chgData name="Demarus Tevuk" userId="0513fb44938c90b5" providerId="LiveId" clId="{0AB33DC3-59F6-4BF1-B5E7-FD855992D91C}" dt="2021-01-27T20:56:06.356" v="2"/>
          <pc:sldLayoutMkLst>
            <pc:docMk/>
            <pc:sldMasterMk cId="525759151" sldId="2147483894"/>
            <pc:sldLayoutMk cId="201834054" sldId="2147483903"/>
          </pc:sldLayoutMkLst>
        </pc:sldLayoutChg>
        <pc:sldLayoutChg chg="modTransition">
          <pc:chgData name="Demarus Tevuk" userId="0513fb44938c90b5" providerId="LiveId" clId="{0AB33DC3-59F6-4BF1-B5E7-FD855992D91C}" dt="2021-01-27T20:56:06.356" v="2"/>
          <pc:sldLayoutMkLst>
            <pc:docMk/>
            <pc:sldMasterMk cId="525759151" sldId="2147483894"/>
            <pc:sldLayoutMk cId="1926637127" sldId="2147483904"/>
          </pc:sldLayoutMkLst>
        </pc:sldLayoutChg>
        <pc:sldLayoutChg chg="modTransition">
          <pc:chgData name="Demarus Tevuk" userId="0513fb44938c90b5" providerId="LiveId" clId="{0AB33DC3-59F6-4BF1-B5E7-FD855992D91C}" dt="2021-01-27T20:56:06.356" v="2"/>
          <pc:sldLayoutMkLst>
            <pc:docMk/>
            <pc:sldMasterMk cId="525759151" sldId="2147483894"/>
            <pc:sldLayoutMk cId="3831111781" sldId="2147483905"/>
          </pc:sldLayoutMkLst>
        </pc:sldLayoutChg>
        <pc:sldLayoutChg chg="delSp">
          <pc:chgData name="Demarus Tevuk" userId="0513fb44938c90b5" providerId="LiveId" clId="{0AB33DC3-59F6-4BF1-B5E7-FD855992D91C}" dt="2021-01-27T20:56:06.356" v="2"/>
          <pc:sldLayoutMkLst>
            <pc:docMk/>
            <pc:sldMasterMk cId="525759151" sldId="2147483894"/>
            <pc:sldLayoutMk cId="3552152724" sldId="2147483906"/>
          </pc:sldLayoutMkLst>
          <pc:spChg chg="del">
            <ac:chgData name="Demarus Tevuk" userId="0513fb44938c90b5" providerId="LiveId" clId="{0AB33DC3-59F6-4BF1-B5E7-FD855992D91C}" dt="2021-01-27T20:56:06.356" v="2"/>
            <ac:spMkLst>
              <pc:docMk/>
              <pc:sldMasterMk cId="525759151" sldId="2147483894"/>
              <pc:sldLayoutMk cId="3552152724" sldId="2147483906"/>
              <ac:spMk id="10" creationId="{00000000-0000-0000-0000-000000000000}"/>
            </ac:spMkLst>
          </pc:spChg>
          <pc:spChg chg="del">
            <ac:chgData name="Demarus Tevuk" userId="0513fb44938c90b5" providerId="LiveId" clId="{0AB33DC3-59F6-4BF1-B5E7-FD855992D91C}" dt="2021-01-27T20:56:06.356" v="2"/>
            <ac:spMkLst>
              <pc:docMk/>
              <pc:sldMasterMk cId="525759151" sldId="2147483894"/>
              <pc:sldLayoutMk cId="3552152724" sldId="2147483906"/>
              <ac:spMk id="11" creationId="{00000000-0000-0000-0000-000000000000}"/>
            </ac:spMkLst>
          </pc:spChg>
          <pc:spChg chg="del">
            <ac:chgData name="Demarus Tevuk" userId="0513fb44938c90b5" providerId="LiveId" clId="{0AB33DC3-59F6-4BF1-B5E7-FD855992D91C}" dt="2021-01-27T20:56:06.356" v="2"/>
            <ac:spMkLst>
              <pc:docMk/>
              <pc:sldMasterMk cId="525759151" sldId="2147483894"/>
              <pc:sldLayoutMk cId="3552152724" sldId="2147483906"/>
              <ac:spMk id="22" creationId="{00000000-0000-0000-0000-000000000000}"/>
            </ac:spMkLst>
          </pc:spChg>
          <pc:grpChg chg="del">
            <ac:chgData name="Demarus Tevuk" userId="0513fb44938c90b5" providerId="LiveId" clId="{0AB33DC3-59F6-4BF1-B5E7-FD855992D91C}" dt="2021-01-27T20:56:06.356" v="2"/>
            <ac:grpSpMkLst>
              <pc:docMk/>
              <pc:sldMasterMk cId="525759151" sldId="2147483894"/>
              <pc:sldLayoutMk cId="3552152724" sldId="2147483906"/>
              <ac:grpSpMk id="3" creationId="{00000000-0000-0000-0000-000000000000}"/>
            </ac:grpSpMkLst>
          </pc:grpChg>
        </pc:sldLayoutChg>
      </pc:sldMasterChg>
      <pc:sldMasterChg chg="modTransition modSldLayout">
        <pc:chgData name="Demarus Tevuk" userId="0513fb44938c90b5" providerId="LiveId" clId="{0AB33DC3-59F6-4BF1-B5E7-FD855992D91C}" dt="2021-01-27T20:56:22.849" v="13"/>
        <pc:sldMasterMkLst>
          <pc:docMk/>
          <pc:sldMasterMk cId="2658782459" sldId="2147483907"/>
        </pc:sldMasterMkLst>
        <pc:sldLayoutChg chg="modTransition">
          <pc:chgData name="Demarus Tevuk" userId="0513fb44938c90b5" providerId="LiveId" clId="{0AB33DC3-59F6-4BF1-B5E7-FD855992D91C}" dt="2021-01-27T20:56:22.849" v="13"/>
          <pc:sldLayoutMkLst>
            <pc:docMk/>
            <pc:sldMasterMk cId="2658782459" sldId="2147483907"/>
            <pc:sldLayoutMk cId="538249478" sldId="2147483908"/>
          </pc:sldLayoutMkLst>
        </pc:sldLayoutChg>
        <pc:sldLayoutChg chg="modTransition">
          <pc:chgData name="Demarus Tevuk" userId="0513fb44938c90b5" providerId="LiveId" clId="{0AB33DC3-59F6-4BF1-B5E7-FD855992D91C}" dt="2021-01-27T20:56:22.849" v="13"/>
          <pc:sldLayoutMkLst>
            <pc:docMk/>
            <pc:sldMasterMk cId="2658782459" sldId="2147483907"/>
            <pc:sldLayoutMk cId="2033238143" sldId="2147483909"/>
          </pc:sldLayoutMkLst>
        </pc:sldLayoutChg>
        <pc:sldLayoutChg chg="modTransition">
          <pc:chgData name="Demarus Tevuk" userId="0513fb44938c90b5" providerId="LiveId" clId="{0AB33DC3-59F6-4BF1-B5E7-FD855992D91C}" dt="2021-01-27T20:56:22.849" v="13"/>
          <pc:sldLayoutMkLst>
            <pc:docMk/>
            <pc:sldMasterMk cId="2658782459" sldId="2147483907"/>
            <pc:sldLayoutMk cId="625839232" sldId="2147483910"/>
          </pc:sldLayoutMkLst>
        </pc:sldLayoutChg>
        <pc:sldLayoutChg chg="modTransition">
          <pc:chgData name="Demarus Tevuk" userId="0513fb44938c90b5" providerId="LiveId" clId="{0AB33DC3-59F6-4BF1-B5E7-FD855992D91C}" dt="2021-01-27T20:56:22.849" v="13"/>
          <pc:sldLayoutMkLst>
            <pc:docMk/>
            <pc:sldMasterMk cId="2658782459" sldId="2147483907"/>
            <pc:sldLayoutMk cId="3501049858" sldId="2147483911"/>
          </pc:sldLayoutMkLst>
        </pc:sldLayoutChg>
        <pc:sldLayoutChg chg="modTransition">
          <pc:chgData name="Demarus Tevuk" userId="0513fb44938c90b5" providerId="LiveId" clId="{0AB33DC3-59F6-4BF1-B5E7-FD855992D91C}" dt="2021-01-27T20:56:22.849" v="13"/>
          <pc:sldLayoutMkLst>
            <pc:docMk/>
            <pc:sldMasterMk cId="2658782459" sldId="2147483907"/>
            <pc:sldLayoutMk cId="2209589330" sldId="2147483912"/>
          </pc:sldLayoutMkLst>
        </pc:sldLayoutChg>
        <pc:sldLayoutChg chg="modTransition">
          <pc:chgData name="Demarus Tevuk" userId="0513fb44938c90b5" providerId="LiveId" clId="{0AB33DC3-59F6-4BF1-B5E7-FD855992D91C}" dt="2021-01-27T20:56:22.849" v="13"/>
          <pc:sldLayoutMkLst>
            <pc:docMk/>
            <pc:sldMasterMk cId="2658782459" sldId="2147483907"/>
            <pc:sldLayoutMk cId="271491168" sldId="2147483913"/>
          </pc:sldLayoutMkLst>
        </pc:sldLayoutChg>
        <pc:sldLayoutChg chg="modTransition">
          <pc:chgData name="Demarus Tevuk" userId="0513fb44938c90b5" providerId="LiveId" clId="{0AB33DC3-59F6-4BF1-B5E7-FD855992D91C}" dt="2021-01-27T20:56:22.849" v="13"/>
          <pc:sldLayoutMkLst>
            <pc:docMk/>
            <pc:sldMasterMk cId="2658782459" sldId="2147483907"/>
            <pc:sldLayoutMk cId="3569067661" sldId="2147483914"/>
          </pc:sldLayoutMkLst>
        </pc:sldLayoutChg>
        <pc:sldLayoutChg chg="modTransition">
          <pc:chgData name="Demarus Tevuk" userId="0513fb44938c90b5" providerId="LiveId" clId="{0AB33DC3-59F6-4BF1-B5E7-FD855992D91C}" dt="2021-01-27T20:56:22.849" v="13"/>
          <pc:sldLayoutMkLst>
            <pc:docMk/>
            <pc:sldMasterMk cId="2658782459" sldId="2147483907"/>
            <pc:sldLayoutMk cId="2210708008" sldId="2147483915"/>
          </pc:sldLayoutMkLst>
        </pc:sldLayoutChg>
        <pc:sldLayoutChg chg="modTransition">
          <pc:chgData name="Demarus Tevuk" userId="0513fb44938c90b5" providerId="LiveId" clId="{0AB33DC3-59F6-4BF1-B5E7-FD855992D91C}" dt="2021-01-27T20:56:22.849" v="13"/>
          <pc:sldLayoutMkLst>
            <pc:docMk/>
            <pc:sldMasterMk cId="2658782459" sldId="2147483907"/>
            <pc:sldLayoutMk cId="2237277127" sldId="2147483916"/>
          </pc:sldLayoutMkLst>
        </pc:sldLayoutChg>
        <pc:sldLayoutChg chg="modTransition">
          <pc:chgData name="Demarus Tevuk" userId="0513fb44938c90b5" providerId="LiveId" clId="{0AB33DC3-59F6-4BF1-B5E7-FD855992D91C}" dt="2021-01-27T20:56:22.849" v="13"/>
          <pc:sldLayoutMkLst>
            <pc:docMk/>
            <pc:sldMasterMk cId="2658782459" sldId="2147483907"/>
            <pc:sldLayoutMk cId="3393087110" sldId="2147483917"/>
          </pc:sldLayoutMkLst>
        </pc:sldLayoutChg>
        <pc:sldLayoutChg chg="modTransition">
          <pc:chgData name="Demarus Tevuk" userId="0513fb44938c90b5" providerId="LiveId" clId="{0AB33DC3-59F6-4BF1-B5E7-FD855992D91C}" dt="2021-01-27T20:56:22.849" v="13"/>
          <pc:sldLayoutMkLst>
            <pc:docMk/>
            <pc:sldMasterMk cId="2658782459" sldId="2147483907"/>
            <pc:sldLayoutMk cId="3861449508" sldId="2147483918"/>
          </pc:sldLayoutMkLst>
        </pc:sldLayoutChg>
      </pc:sldMasterChg>
      <pc:sldMasterChg chg="modTransition modSldLayout">
        <pc:chgData name="Demarus Tevuk" userId="0513fb44938c90b5" providerId="LiveId" clId="{0AB33DC3-59F6-4BF1-B5E7-FD855992D91C}" dt="2021-01-27T20:56:31.365" v="27"/>
        <pc:sldMasterMkLst>
          <pc:docMk/>
          <pc:sldMasterMk cId="284942474" sldId="2147483920"/>
        </pc:sldMasterMkLst>
        <pc:sldLayoutChg chg="modTransition">
          <pc:chgData name="Demarus Tevuk" userId="0513fb44938c90b5" providerId="LiveId" clId="{0AB33DC3-59F6-4BF1-B5E7-FD855992D91C}" dt="2021-01-27T20:56:31.365" v="27"/>
          <pc:sldLayoutMkLst>
            <pc:docMk/>
            <pc:sldMasterMk cId="284942474" sldId="2147483920"/>
            <pc:sldLayoutMk cId="1487226743" sldId="2147483921"/>
          </pc:sldLayoutMkLst>
        </pc:sldLayoutChg>
        <pc:sldLayoutChg chg="modTransition">
          <pc:chgData name="Demarus Tevuk" userId="0513fb44938c90b5" providerId="LiveId" clId="{0AB33DC3-59F6-4BF1-B5E7-FD855992D91C}" dt="2021-01-27T20:56:31.365" v="27"/>
          <pc:sldLayoutMkLst>
            <pc:docMk/>
            <pc:sldMasterMk cId="284942474" sldId="2147483920"/>
            <pc:sldLayoutMk cId="3257649994" sldId="2147483922"/>
          </pc:sldLayoutMkLst>
        </pc:sldLayoutChg>
        <pc:sldLayoutChg chg="modTransition">
          <pc:chgData name="Demarus Tevuk" userId="0513fb44938c90b5" providerId="LiveId" clId="{0AB33DC3-59F6-4BF1-B5E7-FD855992D91C}" dt="2021-01-27T20:56:31.365" v="27"/>
          <pc:sldLayoutMkLst>
            <pc:docMk/>
            <pc:sldMasterMk cId="284942474" sldId="2147483920"/>
            <pc:sldLayoutMk cId="854650782" sldId="2147483923"/>
          </pc:sldLayoutMkLst>
        </pc:sldLayoutChg>
        <pc:sldLayoutChg chg="modTransition">
          <pc:chgData name="Demarus Tevuk" userId="0513fb44938c90b5" providerId="LiveId" clId="{0AB33DC3-59F6-4BF1-B5E7-FD855992D91C}" dt="2021-01-27T20:56:31.365" v="27"/>
          <pc:sldLayoutMkLst>
            <pc:docMk/>
            <pc:sldMasterMk cId="284942474" sldId="2147483920"/>
            <pc:sldLayoutMk cId="2744992318" sldId="2147483925"/>
          </pc:sldLayoutMkLst>
        </pc:sldLayoutChg>
        <pc:sldLayoutChg chg="modTransition">
          <pc:chgData name="Demarus Tevuk" userId="0513fb44938c90b5" providerId="LiveId" clId="{0AB33DC3-59F6-4BF1-B5E7-FD855992D91C}" dt="2021-01-27T20:56:31.365" v="27"/>
          <pc:sldLayoutMkLst>
            <pc:docMk/>
            <pc:sldMasterMk cId="284942474" sldId="2147483920"/>
            <pc:sldLayoutMk cId="219919334" sldId="2147483926"/>
          </pc:sldLayoutMkLst>
        </pc:sldLayoutChg>
        <pc:sldLayoutChg chg="modTransition">
          <pc:chgData name="Demarus Tevuk" userId="0513fb44938c90b5" providerId="LiveId" clId="{0AB33DC3-59F6-4BF1-B5E7-FD855992D91C}" dt="2021-01-27T20:56:31.365" v="27"/>
          <pc:sldLayoutMkLst>
            <pc:docMk/>
            <pc:sldMasterMk cId="284942474" sldId="2147483920"/>
            <pc:sldLayoutMk cId="862573597" sldId="2147483927"/>
          </pc:sldLayoutMkLst>
        </pc:sldLayoutChg>
        <pc:sldLayoutChg chg="modTransition">
          <pc:chgData name="Demarus Tevuk" userId="0513fb44938c90b5" providerId="LiveId" clId="{0AB33DC3-59F6-4BF1-B5E7-FD855992D91C}" dt="2021-01-27T20:56:31.365" v="27"/>
          <pc:sldLayoutMkLst>
            <pc:docMk/>
            <pc:sldMasterMk cId="284942474" sldId="2147483920"/>
            <pc:sldLayoutMk cId="1713607505" sldId="2147483928"/>
          </pc:sldLayoutMkLst>
        </pc:sldLayoutChg>
        <pc:sldLayoutChg chg="modTransition">
          <pc:chgData name="Demarus Tevuk" userId="0513fb44938c90b5" providerId="LiveId" clId="{0AB33DC3-59F6-4BF1-B5E7-FD855992D91C}" dt="2021-01-27T20:56:31.365" v="27"/>
          <pc:sldLayoutMkLst>
            <pc:docMk/>
            <pc:sldMasterMk cId="284942474" sldId="2147483920"/>
            <pc:sldLayoutMk cId="2930544773" sldId="2147483936"/>
          </pc:sldLayoutMkLst>
        </pc:sldLayoutChg>
        <pc:sldLayoutChg chg="modTransition">
          <pc:chgData name="Demarus Tevuk" userId="0513fb44938c90b5" providerId="LiveId" clId="{0AB33DC3-59F6-4BF1-B5E7-FD855992D91C}" dt="2021-01-27T20:56:31.365" v="27"/>
          <pc:sldLayoutMkLst>
            <pc:docMk/>
            <pc:sldMasterMk cId="284942474" sldId="2147483920"/>
            <pc:sldLayoutMk cId="270290275" sldId="2147483937"/>
          </pc:sldLayoutMkLst>
        </pc:sldLayoutChg>
        <pc:sldLayoutChg chg="delSp">
          <pc:chgData name="Demarus Tevuk" userId="0513fb44938c90b5" providerId="LiveId" clId="{0AB33DC3-59F6-4BF1-B5E7-FD855992D91C}" dt="2021-01-27T20:56:31.365" v="27"/>
          <pc:sldLayoutMkLst>
            <pc:docMk/>
            <pc:sldMasterMk cId="284942474" sldId="2147483920"/>
            <pc:sldLayoutMk cId="1213179604" sldId="2147483940"/>
          </pc:sldLayoutMkLst>
          <pc:spChg chg="del">
            <ac:chgData name="Demarus Tevuk" userId="0513fb44938c90b5" providerId="LiveId" clId="{0AB33DC3-59F6-4BF1-B5E7-FD855992D91C}" dt="2021-01-27T20:56:31.365" v="27"/>
            <ac:spMkLst>
              <pc:docMk/>
              <pc:sldMasterMk cId="284942474" sldId="2147483920"/>
              <pc:sldLayoutMk cId="1213179604" sldId="2147483940"/>
              <ac:spMk id="8" creationId="{00000000-0000-0000-0000-000000000000}"/>
            </ac:spMkLst>
          </pc:spChg>
          <pc:spChg chg="del">
            <ac:chgData name="Demarus Tevuk" userId="0513fb44938c90b5" providerId="LiveId" clId="{0AB33DC3-59F6-4BF1-B5E7-FD855992D91C}" dt="2021-01-27T20:56:31.365" v="27"/>
            <ac:spMkLst>
              <pc:docMk/>
              <pc:sldMasterMk cId="284942474" sldId="2147483920"/>
              <pc:sldLayoutMk cId="1213179604" sldId="2147483940"/>
              <ac:spMk id="9" creationId="{00000000-0000-0000-0000-000000000000}"/>
            </ac:spMkLst>
          </pc:spChg>
        </pc:sldLayoutChg>
      </pc:sldMasterChg>
      <pc:sldMasterChg chg="modTransition modSldLayout">
        <pc:chgData name="Demarus Tevuk" userId="0513fb44938c90b5" providerId="LiveId" clId="{0AB33DC3-59F6-4BF1-B5E7-FD855992D91C}" dt="2021-01-27T20:56:46.184" v="50"/>
        <pc:sldMasterMkLst>
          <pc:docMk/>
          <pc:sldMasterMk cId="1321739194" sldId="2147483941"/>
        </pc:sldMasterMkLst>
        <pc:sldLayoutChg chg="modTransition">
          <pc:chgData name="Demarus Tevuk" userId="0513fb44938c90b5" providerId="LiveId" clId="{0AB33DC3-59F6-4BF1-B5E7-FD855992D91C}" dt="2021-01-27T20:56:46.184" v="50"/>
          <pc:sldLayoutMkLst>
            <pc:docMk/>
            <pc:sldMasterMk cId="1321739194" sldId="2147483941"/>
            <pc:sldLayoutMk cId="3515130635" sldId="2147483942"/>
          </pc:sldLayoutMkLst>
        </pc:sldLayoutChg>
        <pc:sldLayoutChg chg="modTransition">
          <pc:chgData name="Demarus Tevuk" userId="0513fb44938c90b5" providerId="LiveId" clId="{0AB33DC3-59F6-4BF1-B5E7-FD855992D91C}" dt="2021-01-27T20:56:46.184" v="50"/>
          <pc:sldLayoutMkLst>
            <pc:docMk/>
            <pc:sldMasterMk cId="1321739194" sldId="2147483941"/>
            <pc:sldLayoutMk cId="3845260690" sldId="2147483943"/>
          </pc:sldLayoutMkLst>
        </pc:sldLayoutChg>
        <pc:sldLayoutChg chg="modTransition">
          <pc:chgData name="Demarus Tevuk" userId="0513fb44938c90b5" providerId="LiveId" clId="{0AB33DC3-59F6-4BF1-B5E7-FD855992D91C}" dt="2021-01-27T20:56:46.184" v="50"/>
          <pc:sldLayoutMkLst>
            <pc:docMk/>
            <pc:sldMasterMk cId="1321739194" sldId="2147483941"/>
            <pc:sldLayoutMk cId="3533741914" sldId="2147483944"/>
          </pc:sldLayoutMkLst>
        </pc:sldLayoutChg>
        <pc:sldLayoutChg chg="modTransition">
          <pc:chgData name="Demarus Tevuk" userId="0513fb44938c90b5" providerId="LiveId" clId="{0AB33DC3-59F6-4BF1-B5E7-FD855992D91C}" dt="2021-01-27T20:56:46.184" v="50"/>
          <pc:sldLayoutMkLst>
            <pc:docMk/>
            <pc:sldMasterMk cId="1321739194" sldId="2147483941"/>
            <pc:sldLayoutMk cId="1434816290" sldId="2147483946"/>
          </pc:sldLayoutMkLst>
        </pc:sldLayoutChg>
        <pc:sldLayoutChg chg="modTransition">
          <pc:chgData name="Demarus Tevuk" userId="0513fb44938c90b5" providerId="LiveId" clId="{0AB33DC3-59F6-4BF1-B5E7-FD855992D91C}" dt="2021-01-27T20:56:46.184" v="50"/>
          <pc:sldLayoutMkLst>
            <pc:docMk/>
            <pc:sldMasterMk cId="1321739194" sldId="2147483941"/>
            <pc:sldLayoutMk cId="1101076580" sldId="2147483947"/>
          </pc:sldLayoutMkLst>
        </pc:sldLayoutChg>
        <pc:sldLayoutChg chg="modTransition">
          <pc:chgData name="Demarus Tevuk" userId="0513fb44938c90b5" providerId="LiveId" clId="{0AB33DC3-59F6-4BF1-B5E7-FD855992D91C}" dt="2021-01-27T20:56:46.184" v="50"/>
          <pc:sldLayoutMkLst>
            <pc:docMk/>
            <pc:sldMasterMk cId="1321739194" sldId="2147483941"/>
            <pc:sldLayoutMk cId="1885305696" sldId="2147483948"/>
          </pc:sldLayoutMkLst>
        </pc:sldLayoutChg>
        <pc:sldLayoutChg chg="modTransition">
          <pc:chgData name="Demarus Tevuk" userId="0513fb44938c90b5" providerId="LiveId" clId="{0AB33DC3-59F6-4BF1-B5E7-FD855992D91C}" dt="2021-01-27T20:56:46.184" v="50"/>
          <pc:sldLayoutMkLst>
            <pc:docMk/>
            <pc:sldMasterMk cId="1321739194" sldId="2147483941"/>
            <pc:sldLayoutMk cId="1991733332" sldId="2147483949"/>
          </pc:sldLayoutMkLst>
        </pc:sldLayoutChg>
        <pc:sldLayoutChg chg="modTransition">
          <pc:chgData name="Demarus Tevuk" userId="0513fb44938c90b5" providerId="LiveId" clId="{0AB33DC3-59F6-4BF1-B5E7-FD855992D91C}" dt="2021-01-27T20:56:46.184" v="50"/>
          <pc:sldLayoutMkLst>
            <pc:docMk/>
            <pc:sldMasterMk cId="1321739194" sldId="2147483941"/>
            <pc:sldLayoutMk cId="4049480876" sldId="2147483957"/>
          </pc:sldLayoutMkLst>
        </pc:sldLayoutChg>
        <pc:sldLayoutChg chg="modTransition">
          <pc:chgData name="Demarus Tevuk" userId="0513fb44938c90b5" providerId="LiveId" clId="{0AB33DC3-59F6-4BF1-B5E7-FD855992D91C}" dt="2021-01-27T20:56:46.184" v="50"/>
          <pc:sldLayoutMkLst>
            <pc:docMk/>
            <pc:sldMasterMk cId="1321739194" sldId="2147483941"/>
            <pc:sldLayoutMk cId="1761638952" sldId="2147483958"/>
          </pc:sldLayoutMkLst>
        </pc:sldLayoutChg>
      </pc:sldMasterChg>
      <pc:sldMasterChg chg="modTransition modSldLayout">
        <pc:chgData name="Demarus Tevuk" userId="0513fb44938c90b5" providerId="LiveId" clId="{0AB33DC3-59F6-4BF1-B5E7-FD855992D91C}" dt="2021-01-27T20:58:04.456" v="67"/>
        <pc:sldMasterMkLst>
          <pc:docMk/>
          <pc:sldMasterMk cId="1827589888" sldId="2147483960"/>
        </pc:sldMasterMkLst>
        <pc:sldLayoutChg chg="modTransition">
          <pc:chgData name="Demarus Tevuk" userId="0513fb44938c90b5" providerId="LiveId" clId="{0AB33DC3-59F6-4BF1-B5E7-FD855992D91C}" dt="2021-01-27T20:58:04.456" v="67"/>
          <pc:sldLayoutMkLst>
            <pc:docMk/>
            <pc:sldMasterMk cId="1827589888" sldId="2147483960"/>
            <pc:sldLayoutMk cId="1022390030" sldId="2147483961"/>
          </pc:sldLayoutMkLst>
        </pc:sldLayoutChg>
        <pc:sldLayoutChg chg="modTransition">
          <pc:chgData name="Demarus Tevuk" userId="0513fb44938c90b5" providerId="LiveId" clId="{0AB33DC3-59F6-4BF1-B5E7-FD855992D91C}" dt="2021-01-27T20:58:04.456" v="67"/>
          <pc:sldLayoutMkLst>
            <pc:docMk/>
            <pc:sldMasterMk cId="1827589888" sldId="2147483960"/>
            <pc:sldLayoutMk cId="2681478412" sldId="2147483962"/>
          </pc:sldLayoutMkLst>
        </pc:sldLayoutChg>
        <pc:sldLayoutChg chg="modTransition">
          <pc:chgData name="Demarus Tevuk" userId="0513fb44938c90b5" providerId="LiveId" clId="{0AB33DC3-59F6-4BF1-B5E7-FD855992D91C}" dt="2021-01-27T20:58:04.456" v="67"/>
          <pc:sldLayoutMkLst>
            <pc:docMk/>
            <pc:sldMasterMk cId="1827589888" sldId="2147483960"/>
            <pc:sldLayoutMk cId="2198048642" sldId="2147483963"/>
          </pc:sldLayoutMkLst>
        </pc:sldLayoutChg>
        <pc:sldLayoutChg chg="modTransition">
          <pc:chgData name="Demarus Tevuk" userId="0513fb44938c90b5" providerId="LiveId" clId="{0AB33DC3-59F6-4BF1-B5E7-FD855992D91C}" dt="2021-01-27T20:58:04.456" v="67"/>
          <pc:sldLayoutMkLst>
            <pc:docMk/>
            <pc:sldMasterMk cId="1827589888" sldId="2147483960"/>
            <pc:sldLayoutMk cId="3334497942" sldId="2147483965"/>
          </pc:sldLayoutMkLst>
        </pc:sldLayoutChg>
        <pc:sldLayoutChg chg="modTransition">
          <pc:chgData name="Demarus Tevuk" userId="0513fb44938c90b5" providerId="LiveId" clId="{0AB33DC3-59F6-4BF1-B5E7-FD855992D91C}" dt="2021-01-27T20:58:04.456" v="67"/>
          <pc:sldLayoutMkLst>
            <pc:docMk/>
            <pc:sldMasterMk cId="1827589888" sldId="2147483960"/>
            <pc:sldLayoutMk cId="657185320" sldId="2147483966"/>
          </pc:sldLayoutMkLst>
        </pc:sldLayoutChg>
        <pc:sldLayoutChg chg="modTransition">
          <pc:chgData name="Demarus Tevuk" userId="0513fb44938c90b5" providerId="LiveId" clId="{0AB33DC3-59F6-4BF1-B5E7-FD855992D91C}" dt="2021-01-27T20:58:04.456" v="67"/>
          <pc:sldLayoutMkLst>
            <pc:docMk/>
            <pc:sldMasterMk cId="1827589888" sldId="2147483960"/>
            <pc:sldLayoutMk cId="1738075086" sldId="2147483967"/>
          </pc:sldLayoutMkLst>
        </pc:sldLayoutChg>
        <pc:sldLayoutChg chg="modTransition">
          <pc:chgData name="Demarus Tevuk" userId="0513fb44938c90b5" providerId="LiveId" clId="{0AB33DC3-59F6-4BF1-B5E7-FD855992D91C}" dt="2021-01-27T20:58:04.456" v="67"/>
          <pc:sldLayoutMkLst>
            <pc:docMk/>
            <pc:sldMasterMk cId="1827589888" sldId="2147483960"/>
            <pc:sldLayoutMk cId="337559861" sldId="2147483968"/>
          </pc:sldLayoutMkLst>
        </pc:sldLayoutChg>
        <pc:sldLayoutChg chg="modTransition">
          <pc:chgData name="Demarus Tevuk" userId="0513fb44938c90b5" providerId="LiveId" clId="{0AB33DC3-59F6-4BF1-B5E7-FD855992D91C}" dt="2021-01-27T20:58:04.456" v="67"/>
          <pc:sldLayoutMkLst>
            <pc:docMk/>
            <pc:sldMasterMk cId="1827589888" sldId="2147483960"/>
            <pc:sldLayoutMk cId="3873973352" sldId="2147483976"/>
          </pc:sldLayoutMkLst>
        </pc:sldLayoutChg>
        <pc:sldLayoutChg chg="modTransition">
          <pc:chgData name="Demarus Tevuk" userId="0513fb44938c90b5" providerId="LiveId" clId="{0AB33DC3-59F6-4BF1-B5E7-FD855992D91C}" dt="2021-01-27T20:58:04.456" v="67"/>
          <pc:sldLayoutMkLst>
            <pc:docMk/>
            <pc:sldMasterMk cId="1827589888" sldId="2147483960"/>
            <pc:sldLayoutMk cId="3756557045" sldId="2147483977"/>
          </pc:sldLayoutMkLst>
        </pc:sldLayoutChg>
      </pc:sldMasterChg>
      <pc:sldMasterChg chg="modTransition modSldLayout">
        <pc:chgData name="Demarus Tevuk" userId="0513fb44938c90b5" providerId="LiveId" clId="{0AB33DC3-59F6-4BF1-B5E7-FD855992D91C}" dt="2021-01-27T20:58:17.310" v="68"/>
        <pc:sldMasterMkLst>
          <pc:docMk/>
          <pc:sldMasterMk cId="2649478369" sldId="2147483979"/>
        </pc:sldMasterMkLst>
        <pc:sldLayoutChg chg="modTransition">
          <pc:chgData name="Demarus Tevuk" userId="0513fb44938c90b5" providerId="LiveId" clId="{0AB33DC3-59F6-4BF1-B5E7-FD855992D91C}" dt="2021-01-27T20:58:17.310" v="68"/>
          <pc:sldLayoutMkLst>
            <pc:docMk/>
            <pc:sldMasterMk cId="2649478369" sldId="2147483979"/>
            <pc:sldLayoutMk cId="270028695" sldId="2147483980"/>
          </pc:sldLayoutMkLst>
        </pc:sldLayoutChg>
        <pc:sldLayoutChg chg="modTransition">
          <pc:chgData name="Demarus Tevuk" userId="0513fb44938c90b5" providerId="LiveId" clId="{0AB33DC3-59F6-4BF1-B5E7-FD855992D91C}" dt="2021-01-27T20:58:17.310" v="68"/>
          <pc:sldLayoutMkLst>
            <pc:docMk/>
            <pc:sldMasterMk cId="2649478369" sldId="2147483979"/>
            <pc:sldLayoutMk cId="780473018" sldId="2147483981"/>
          </pc:sldLayoutMkLst>
        </pc:sldLayoutChg>
        <pc:sldLayoutChg chg="modTransition">
          <pc:chgData name="Demarus Tevuk" userId="0513fb44938c90b5" providerId="LiveId" clId="{0AB33DC3-59F6-4BF1-B5E7-FD855992D91C}" dt="2021-01-27T20:58:17.310" v="68"/>
          <pc:sldLayoutMkLst>
            <pc:docMk/>
            <pc:sldMasterMk cId="2649478369" sldId="2147483979"/>
            <pc:sldLayoutMk cId="409367792" sldId="2147483982"/>
          </pc:sldLayoutMkLst>
        </pc:sldLayoutChg>
        <pc:sldLayoutChg chg="modTransition">
          <pc:chgData name="Demarus Tevuk" userId="0513fb44938c90b5" providerId="LiveId" clId="{0AB33DC3-59F6-4BF1-B5E7-FD855992D91C}" dt="2021-01-27T20:58:17.310" v="68"/>
          <pc:sldLayoutMkLst>
            <pc:docMk/>
            <pc:sldMasterMk cId="2649478369" sldId="2147483979"/>
            <pc:sldLayoutMk cId="4089590524" sldId="2147483984"/>
          </pc:sldLayoutMkLst>
        </pc:sldLayoutChg>
        <pc:sldLayoutChg chg="modTransition">
          <pc:chgData name="Demarus Tevuk" userId="0513fb44938c90b5" providerId="LiveId" clId="{0AB33DC3-59F6-4BF1-B5E7-FD855992D91C}" dt="2021-01-27T20:58:17.310" v="68"/>
          <pc:sldLayoutMkLst>
            <pc:docMk/>
            <pc:sldMasterMk cId="2649478369" sldId="2147483979"/>
            <pc:sldLayoutMk cId="1656006049" sldId="2147483985"/>
          </pc:sldLayoutMkLst>
        </pc:sldLayoutChg>
        <pc:sldLayoutChg chg="modTransition">
          <pc:chgData name="Demarus Tevuk" userId="0513fb44938c90b5" providerId="LiveId" clId="{0AB33DC3-59F6-4BF1-B5E7-FD855992D91C}" dt="2021-01-27T20:58:17.310" v="68"/>
          <pc:sldLayoutMkLst>
            <pc:docMk/>
            <pc:sldMasterMk cId="2649478369" sldId="2147483979"/>
            <pc:sldLayoutMk cId="3143290271" sldId="2147483986"/>
          </pc:sldLayoutMkLst>
        </pc:sldLayoutChg>
        <pc:sldLayoutChg chg="modTransition">
          <pc:chgData name="Demarus Tevuk" userId="0513fb44938c90b5" providerId="LiveId" clId="{0AB33DC3-59F6-4BF1-B5E7-FD855992D91C}" dt="2021-01-27T20:58:17.310" v="68"/>
          <pc:sldLayoutMkLst>
            <pc:docMk/>
            <pc:sldMasterMk cId="2649478369" sldId="2147483979"/>
            <pc:sldLayoutMk cId="1583375050" sldId="2147483987"/>
          </pc:sldLayoutMkLst>
        </pc:sldLayoutChg>
        <pc:sldLayoutChg chg="modTransition">
          <pc:chgData name="Demarus Tevuk" userId="0513fb44938c90b5" providerId="LiveId" clId="{0AB33DC3-59F6-4BF1-B5E7-FD855992D91C}" dt="2021-01-27T20:58:17.310" v="68"/>
          <pc:sldLayoutMkLst>
            <pc:docMk/>
            <pc:sldMasterMk cId="2649478369" sldId="2147483979"/>
            <pc:sldLayoutMk cId="2082105179" sldId="2147483989"/>
          </pc:sldLayoutMkLst>
        </pc:sldLayoutChg>
        <pc:sldLayoutChg chg="modTransition">
          <pc:chgData name="Demarus Tevuk" userId="0513fb44938c90b5" providerId="LiveId" clId="{0AB33DC3-59F6-4BF1-B5E7-FD855992D91C}" dt="2021-01-27T20:58:17.310" v="68"/>
          <pc:sldLayoutMkLst>
            <pc:docMk/>
            <pc:sldMasterMk cId="2649478369" sldId="2147483979"/>
            <pc:sldLayoutMk cId="3077081895" sldId="2147483990"/>
          </pc:sldLayoutMkLst>
        </pc:sldLayoutChg>
      </pc:sldMasterChg>
      <pc:sldMasterChg chg="modTransition modSldLayout">
        <pc:chgData name="Demarus Tevuk" userId="0513fb44938c90b5" providerId="LiveId" clId="{0AB33DC3-59F6-4BF1-B5E7-FD855992D91C}" dt="2021-01-27T20:59:33.715" v="83"/>
        <pc:sldMasterMkLst>
          <pc:docMk/>
          <pc:sldMasterMk cId="91041671" sldId="2147483992"/>
        </pc:sldMasterMkLst>
        <pc:sldLayoutChg chg="modTransition">
          <pc:chgData name="Demarus Tevuk" userId="0513fb44938c90b5" providerId="LiveId" clId="{0AB33DC3-59F6-4BF1-B5E7-FD855992D91C}" dt="2021-01-27T20:59:33.715" v="83"/>
          <pc:sldLayoutMkLst>
            <pc:docMk/>
            <pc:sldMasterMk cId="91041671" sldId="2147483992"/>
            <pc:sldLayoutMk cId="3175046986" sldId="2147483993"/>
          </pc:sldLayoutMkLst>
        </pc:sldLayoutChg>
        <pc:sldLayoutChg chg="modTransition">
          <pc:chgData name="Demarus Tevuk" userId="0513fb44938c90b5" providerId="LiveId" clId="{0AB33DC3-59F6-4BF1-B5E7-FD855992D91C}" dt="2021-01-27T20:59:33.715" v="83"/>
          <pc:sldLayoutMkLst>
            <pc:docMk/>
            <pc:sldMasterMk cId="91041671" sldId="2147483992"/>
            <pc:sldLayoutMk cId="780244470" sldId="2147483994"/>
          </pc:sldLayoutMkLst>
        </pc:sldLayoutChg>
        <pc:sldLayoutChg chg="modTransition">
          <pc:chgData name="Demarus Tevuk" userId="0513fb44938c90b5" providerId="LiveId" clId="{0AB33DC3-59F6-4BF1-B5E7-FD855992D91C}" dt="2021-01-27T20:59:33.715" v="83"/>
          <pc:sldLayoutMkLst>
            <pc:docMk/>
            <pc:sldMasterMk cId="91041671" sldId="2147483992"/>
            <pc:sldLayoutMk cId="819694442" sldId="2147483995"/>
          </pc:sldLayoutMkLst>
        </pc:sldLayoutChg>
        <pc:sldLayoutChg chg="modTransition">
          <pc:chgData name="Demarus Tevuk" userId="0513fb44938c90b5" providerId="LiveId" clId="{0AB33DC3-59F6-4BF1-B5E7-FD855992D91C}" dt="2021-01-27T20:59:33.715" v="83"/>
          <pc:sldLayoutMkLst>
            <pc:docMk/>
            <pc:sldMasterMk cId="91041671" sldId="2147483992"/>
            <pc:sldLayoutMk cId="1601020750" sldId="2147483997"/>
          </pc:sldLayoutMkLst>
        </pc:sldLayoutChg>
        <pc:sldLayoutChg chg="modTransition">
          <pc:chgData name="Demarus Tevuk" userId="0513fb44938c90b5" providerId="LiveId" clId="{0AB33DC3-59F6-4BF1-B5E7-FD855992D91C}" dt="2021-01-27T20:59:33.715" v="83"/>
          <pc:sldLayoutMkLst>
            <pc:docMk/>
            <pc:sldMasterMk cId="91041671" sldId="2147483992"/>
            <pc:sldLayoutMk cId="2726411629" sldId="2147483998"/>
          </pc:sldLayoutMkLst>
        </pc:sldLayoutChg>
        <pc:sldLayoutChg chg="modTransition">
          <pc:chgData name="Demarus Tevuk" userId="0513fb44938c90b5" providerId="LiveId" clId="{0AB33DC3-59F6-4BF1-B5E7-FD855992D91C}" dt="2021-01-27T20:59:33.715" v="83"/>
          <pc:sldLayoutMkLst>
            <pc:docMk/>
            <pc:sldMasterMk cId="91041671" sldId="2147483992"/>
            <pc:sldLayoutMk cId="2937639360" sldId="2147483999"/>
          </pc:sldLayoutMkLst>
        </pc:sldLayoutChg>
        <pc:sldLayoutChg chg="modTransition">
          <pc:chgData name="Demarus Tevuk" userId="0513fb44938c90b5" providerId="LiveId" clId="{0AB33DC3-59F6-4BF1-B5E7-FD855992D91C}" dt="2021-01-27T20:59:33.715" v="83"/>
          <pc:sldLayoutMkLst>
            <pc:docMk/>
            <pc:sldMasterMk cId="91041671" sldId="2147483992"/>
            <pc:sldLayoutMk cId="1261510232" sldId="2147484000"/>
          </pc:sldLayoutMkLst>
        </pc:sldLayoutChg>
        <pc:sldLayoutChg chg="modTransition">
          <pc:chgData name="Demarus Tevuk" userId="0513fb44938c90b5" providerId="LiveId" clId="{0AB33DC3-59F6-4BF1-B5E7-FD855992D91C}" dt="2021-01-27T20:59:33.715" v="83"/>
          <pc:sldLayoutMkLst>
            <pc:docMk/>
            <pc:sldMasterMk cId="91041671" sldId="2147483992"/>
            <pc:sldLayoutMk cId="3935491086" sldId="2147484002"/>
          </pc:sldLayoutMkLst>
        </pc:sldLayoutChg>
        <pc:sldLayoutChg chg="modTransition">
          <pc:chgData name="Demarus Tevuk" userId="0513fb44938c90b5" providerId="LiveId" clId="{0AB33DC3-59F6-4BF1-B5E7-FD855992D91C}" dt="2021-01-27T20:59:33.715" v="83"/>
          <pc:sldLayoutMkLst>
            <pc:docMk/>
            <pc:sldMasterMk cId="91041671" sldId="2147483992"/>
            <pc:sldLayoutMk cId="2463805689" sldId="2147484003"/>
          </pc:sldLayoutMkLst>
        </pc:sldLayoutChg>
      </pc:sldMasterChg>
      <pc:sldMasterChg chg="modTransition modSldLayout">
        <pc:chgData name="Demarus Tevuk" userId="0513fb44938c90b5" providerId="LiveId" clId="{0AB33DC3-59F6-4BF1-B5E7-FD855992D91C}" dt="2021-01-27T21:00:12.543" v="92"/>
        <pc:sldMasterMkLst>
          <pc:docMk/>
          <pc:sldMasterMk cId="1508759305" sldId="2147484005"/>
        </pc:sldMasterMkLst>
        <pc:sldLayoutChg chg="modTransition">
          <pc:chgData name="Demarus Tevuk" userId="0513fb44938c90b5" providerId="LiveId" clId="{0AB33DC3-59F6-4BF1-B5E7-FD855992D91C}" dt="2021-01-27T21:00:12.543" v="92"/>
          <pc:sldLayoutMkLst>
            <pc:docMk/>
            <pc:sldMasterMk cId="1508759305" sldId="2147484005"/>
            <pc:sldLayoutMk cId="1906949825" sldId="2147484006"/>
          </pc:sldLayoutMkLst>
        </pc:sldLayoutChg>
        <pc:sldLayoutChg chg="modTransition">
          <pc:chgData name="Demarus Tevuk" userId="0513fb44938c90b5" providerId="LiveId" clId="{0AB33DC3-59F6-4BF1-B5E7-FD855992D91C}" dt="2021-01-27T21:00:12.543" v="92"/>
          <pc:sldLayoutMkLst>
            <pc:docMk/>
            <pc:sldMasterMk cId="1508759305" sldId="2147484005"/>
            <pc:sldLayoutMk cId="1761835511" sldId="2147484007"/>
          </pc:sldLayoutMkLst>
        </pc:sldLayoutChg>
        <pc:sldLayoutChg chg="modTransition">
          <pc:chgData name="Demarus Tevuk" userId="0513fb44938c90b5" providerId="LiveId" clId="{0AB33DC3-59F6-4BF1-B5E7-FD855992D91C}" dt="2021-01-27T21:00:12.543" v="92"/>
          <pc:sldLayoutMkLst>
            <pc:docMk/>
            <pc:sldMasterMk cId="1508759305" sldId="2147484005"/>
            <pc:sldLayoutMk cId="4129696896" sldId="2147484008"/>
          </pc:sldLayoutMkLst>
        </pc:sldLayoutChg>
        <pc:sldLayoutChg chg="modTransition">
          <pc:chgData name="Demarus Tevuk" userId="0513fb44938c90b5" providerId="LiveId" clId="{0AB33DC3-59F6-4BF1-B5E7-FD855992D91C}" dt="2021-01-27T21:00:12.543" v="92"/>
          <pc:sldLayoutMkLst>
            <pc:docMk/>
            <pc:sldMasterMk cId="1508759305" sldId="2147484005"/>
            <pc:sldLayoutMk cId="3527444526" sldId="2147484011"/>
          </pc:sldLayoutMkLst>
        </pc:sldLayoutChg>
        <pc:sldLayoutChg chg="modTransition">
          <pc:chgData name="Demarus Tevuk" userId="0513fb44938c90b5" providerId="LiveId" clId="{0AB33DC3-59F6-4BF1-B5E7-FD855992D91C}" dt="2021-01-27T21:00:12.543" v="92"/>
          <pc:sldLayoutMkLst>
            <pc:docMk/>
            <pc:sldMasterMk cId="1508759305" sldId="2147484005"/>
            <pc:sldLayoutMk cId="2795455649" sldId="2147484012"/>
          </pc:sldLayoutMkLst>
        </pc:sldLayoutChg>
        <pc:sldLayoutChg chg="modTransition">
          <pc:chgData name="Demarus Tevuk" userId="0513fb44938c90b5" providerId="LiveId" clId="{0AB33DC3-59F6-4BF1-B5E7-FD855992D91C}" dt="2021-01-27T21:00:12.543" v="92"/>
          <pc:sldLayoutMkLst>
            <pc:docMk/>
            <pc:sldMasterMk cId="1508759305" sldId="2147484005"/>
            <pc:sldLayoutMk cId="1198132196" sldId="2147484013"/>
          </pc:sldLayoutMkLst>
        </pc:sldLayoutChg>
        <pc:sldLayoutChg chg="modTransition">
          <pc:chgData name="Demarus Tevuk" userId="0513fb44938c90b5" providerId="LiveId" clId="{0AB33DC3-59F6-4BF1-B5E7-FD855992D91C}" dt="2021-01-27T21:00:12.543" v="92"/>
          <pc:sldLayoutMkLst>
            <pc:docMk/>
            <pc:sldMasterMk cId="1508759305" sldId="2147484005"/>
            <pc:sldLayoutMk cId="4091021907" sldId="2147484015"/>
          </pc:sldLayoutMkLst>
        </pc:sldLayoutChg>
        <pc:sldLayoutChg chg="modTransition">
          <pc:chgData name="Demarus Tevuk" userId="0513fb44938c90b5" providerId="LiveId" clId="{0AB33DC3-59F6-4BF1-B5E7-FD855992D91C}" dt="2021-01-27T21:00:12.543" v="92"/>
          <pc:sldLayoutMkLst>
            <pc:docMk/>
            <pc:sldMasterMk cId="1508759305" sldId="2147484005"/>
            <pc:sldLayoutMk cId="3685004114" sldId="2147484016"/>
          </pc:sldLayoutMkLst>
        </pc:sldLayoutChg>
      </pc:sldMasterChg>
      <pc:sldMasterChg chg="modTransition modSldLayout">
        <pc:chgData name="Demarus Tevuk" userId="0513fb44938c90b5" providerId="LiveId" clId="{0AB33DC3-59F6-4BF1-B5E7-FD855992D91C}" dt="2021-01-27T21:00:53.280" v="104"/>
        <pc:sldMasterMkLst>
          <pc:docMk/>
          <pc:sldMasterMk cId="692902533" sldId="2147484019"/>
        </pc:sldMasterMkLst>
        <pc:sldLayoutChg chg="modTransition">
          <pc:chgData name="Demarus Tevuk" userId="0513fb44938c90b5" providerId="LiveId" clId="{0AB33DC3-59F6-4BF1-B5E7-FD855992D91C}" dt="2021-01-27T21:00:53.280" v="104"/>
          <pc:sldLayoutMkLst>
            <pc:docMk/>
            <pc:sldMasterMk cId="692902533" sldId="2147484019"/>
            <pc:sldLayoutMk cId="1948420915" sldId="2147484020"/>
          </pc:sldLayoutMkLst>
        </pc:sldLayoutChg>
        <pc:sldLayoutChg chg="modTransition">
          <pc:chgData name="Demarus Tevuk" userId="0513fb44938c90b5" providerId="LiveId" clId="{0AB33DC3-59F6-4BF1-B5E7-FD855992D91C}" dt="2021-01-27T21:00:53.280" v="104"/>
          <pc:sldLayoutMkLst>
            <pc:docMk/>
            <pc:sldMasterMk cId="692902533" sldId="2147484019"/>
            <pc:sldLayoutMk cId="1384411222" sldId="2147484021"/>
          </pc:sldLayoutMkLst>
        </pc:sldLayoutChg>
        <pc:sldLayoutChg chg="modTransition">
          <pc:chgData name="Demarus Tevuk" userId="0513fb44938c90b5" providerId="LiveId" clId="{0AB33DC3-59F6-4BF1-B5E7-FD855992D91C}" dt="2021-01-27T21:00:53.280" v="104"/>
          <pc:sldLayoutMkLst>
            <pc:docMk/>
            <pc:sldMasterMk cId="692902533" sldId="2147484019"/>
            <pc:sldLayoutMk cId="1224427933" sldId="2147484022"/>
          </pc:sldLayoutMkLst>
        </pc:sldLayoutChg>
        <pc:sldLayoutChg chg="modTransition">
          <pc:chgData name="Demarus Tevuk" userId="0513fb44938c90b5" providerId="LiveId" clId="{0AB33DC3-59F6-4BF1-B5E7-FD855992D91C}" dt="2021-01-27T21:00:53.280" v="104"/>
          <pc:sldLayoutMkLst>
            <pc:docMk/>
            <pc:sldMasterMk cId="692902533" sldId="2147484019"/>
            <pc:sldLayoutMk cId="2265321765" sldId="2147484025"/>
          </pc:sldLayoutMkLst>
        </pc:sldLayoutChg>
        <pc:sldLayoutChg chg="modTransition">
          <pc:chgData name="Demarus Tevuk" userId="0513fb44938c90b5" providerId="LiveId" clId="{0AB33DC3-59F6-4BF1-B5E7-FD855992D91C}" dt="2021-01-27T21:00:53.280" v="104"/>
          <pc:sldLayoutMkLst>
            <pc:docMk/>
            <pc:sldMasterMk cId="692902533" sldId="2147484019"/>
            <pc:sldLayoutMk cId="3611057388" sldId="2147484026"/>
          </pc:sldLayoutMkLst>
        </pc:sldLayoutChg>
        <pc:sldLayoutChg chg="modTransition">
          <pc:chgData name="Demarus Tevuk" userId="0513fb44938c90b5" providerId="LiveId" clId="{0AB33DC3-59F6-4BF1-B5E7-FD855992D91C}" dt="2021-01-27T21:00:53.280" v="104"/>
          <pc:sldLayoutMkLst>
            <pc:docMk/>
            <pc:sldMasterMk cId="692902533" sldId="2147484019"/>
            <pc:sldLayoutMk cId="2795209646" sldId="2147484027"/>
          </pc:sldLayoutMkLst>
        </pc:sldLayoutChg>
        <pc:sldLayoutChg chg="modTransition">
          <pc:chgData name="Demarus Tevuk" userId="0513fb44938c90b5" providerId="LiveId" clId="{0AB33DC3-59F6-4BF1-B5E7-FD855992D91C}" dt="2021-01-27T21:00:53.280" v="104"/>
          <pc:sldLayoutMkLst>
            <pc:docMk/>
            <pc:sldMasterMk cId="692902533" sldId="2147484019"/>
            <pc:sldLayoutMk cId="3616260439" sldId="2147484029"/>
          </pc:sldLayoutMkLst>
        </pc:sldLayoutChg>
        <pc:sldLayoutChg chg="modTransition">
          <pc:chgData name="Demarus Tevuk" userId="0513fb44938c90b5" providerId="LiveId" clId="{0AB33DC3-59F6-4BF1-B5E7-FD855992D91C}" dt="2021-01-27T21:00:53.280" v="104"/>
          <pc:sldLayoutMkLst>
            <pc:docMk/>
            <pc:sldMasterMk cId="692902533" sldId="2147484019"/>
            <pc:sldLayoutMk cId="1197499386" sldId="2147484030"/>
          </pc:sldLayoutMkLst>
        </pc:sldLayoutChg>
      </pc:sldMasterChg>
      <pc:sldMasterChg chg="modTransition modSldLayout">
        <pc:chgData name="Demarus Tevuk" userId="0513fb44938c90b5" providerId="LiveId" clId="{0AB33DC3-59F6-4BF1-B5E7-FD855992D91C}" dt="2021-01-27T21:00:55.816" v="114"/>
        <pc:sldMasterMkLst>
          <pc:docMk/>
          <pc:sldMasterMk cId="2941117010" sldId="2147484033"/>
        </pc:sldMasterMkLst>
        <pc:sldLayoutChg chg="modTransition">
          <pc:chgData name="Demarus Tevuk" userId="0513fb44938c90b5" providerId="LiveId" clId="{0AB33DC3-59F6-4BF1-B5E7-FD855992D91C}" dt="2021-01-27T21:00:55.816" v="114"/>
          <pc:sldLayoutMkLst>
            <pc:docMk/>
            <pc:sldMasterMk cId="2941117010" sldId="2147484033"/>
            <pc:sldLayoutMk cId="1135734781" sldId="2147484034"/>
          </pc:sldLayoutMkLst>
        </pc:sldLayoutChg>
        <pc:sldLayoutChg chg="modTransition">
          <pc:chgData name="Demarus Tevuk" userId="0513fb44938c90b5" providerId="LiveId" clId="{0AB33DC3-59F6-4BF1-B5E7-FD855992D91C}" dt="2021-01-27T21:00:55.816" v="114"/>
          <pc:sldLayoutMkLst>
            <pc:docMk/>
            <pc:sldMasterMk cId="2941117010" sldId="2147484033"/>
            <pc:sldLayoutMk cId="2841173338" sldId="2147484035"/>
          </pc:sldLayoutMkLst>
        </pc:sldLayoutChg>
        <pc:sldLayoutChg chg="modTransition">
          <pc:chgData name="Demarus Tevuk" userId="0513fb44938c90b5" providerId="LiveId" clId="{0AB33DC3-59F6-4BF1-B5E7-FD855992D91C}" dt="2021-01-27T21:00:55.816" v="114"/>
          <pc:sldLayoutMkLst>
            <pc:docMk/>
            <pc:sldMasterMk cId="2941117010" sldId="2147484033"/>
            <pc:sldLayoutMk cId="3183661474" sldId="2147484036"/>
          </pc:sldLayoutMkLst>
        </pc:sldLayoutChg>
        <pc:sldLayoutChg chg="modTransition">
          <pc:chgData name="Demarus Tevuk" userId="0513fb44938c90b5" providerId="LiveId" clId="{0AB33DC3-59F6-4BF1-B5E7-FD855992D91C}" dt="2021-01-27T21:00:55.816" v="114"/>
          <pc:sldLayoutMkLst>
            <pc:docMk/>
            <pc:sldMasterMk cId="2941117010" sldId="2147484033"/>
            <pc:sldLayoutMk cId="2908037352" sldId="2147484039"/>
          </pc:sldLayoutMkLst>
        </pc:sldLayoutChg>
        <pc:sldLayoutChg chg="modTransition">
          <pc:chgData name="Demarus Tevuk" userId="0513fb44938c90b5" providerId="LiveId" clId="{0AB33DC3-59F6-4BF1-B5E7-FD855992D91C}" dt="2021-01-27T21:00:55.816" v="114"/>
          <pc:sldLayoutMkLst>
            <pc:docMk/>
            <pc:sldMasterMk cId="2941117010" sldId="2147484033"/>
            <pc:sldLayoutMk cId="1823268069" sldId="2147484040"/>
          </pc:sldLayoutMkLst>
        </pc:sldLayoutChg>
        <pc:sldLayoutChg chg="modTransition">
          <pc:chgData name="Demarus Tevuk" userId="0513fb44938c90b5" providerId="LiveId" clId="{0AB33DC3-59F6-4BF1-B5E7-FD855992D91C}" dt="2021-01-27T21:00:55.816" v="114"/>
          <pc:sldLayoutMkLst>
            <pc:docMk/>
            <pc:sldMasterMk cId="2941117010" sldId="2147484033"/>
            <pc:sldLayoutMk cId="3757627893" sldId="2147484041"/>
          </pc:sldLayoutMkLst>
        </pc:sldLayoutChg>
        <pc:sldLayoutChg chg="modTransition">
          <pc:chgData name="Demarus Tevuk" userId="0513fb44938c90b5" providerId="LiveId" clId="{0AB33DC3-59F6-4BF1-B5E7-FD855992D91C}" dt="2021-01-27T21:00:55.816" v="114"/>
          <pc:sldLayoutMkLst>
            <pc:docMk/>
            <pc:sldMasterMk cId="2941117010" sldId="2147484033"/>
            <pc:sldLayoutMk cId="3327887578" sldId="2147484043"/>
          </pc:sldLayoutMkLst>
        </pc:sldLayoutChg>
        <pc:sldLayoutChg chg="modTransition">
          <pc:chgData name="Demarus Tevuk" userId="0513fb44938c90b5" providerId="LiveId" clId="{0AB33DC3-59F6-4BF1-B5E7-FD855992D91C}" dt="2021-01-27T21:00:55.816" v="114"/>
          <pc:sldLayoutMkLst>
            <pc:docMk/>
            <pc:sldMasterMk cId="2941117010" sldId="2147484033"/>
            <pc:sldLayoutMk cId="890147940" sldId="2147484044"/>
          </pc:sldLayoutMkLst>
        </pc:sldLayoutChg>
      </pc:sldMasterChg>
      <pc:sldMasterChg chg="modTransition modSldLayout">
        <pc:chgData name="Demarus Tevuk" userId="0513fb44938c90b5" providerId="LiveId" clId="{0AB33DC3-59F6-4BF1-B5E7-FD855992D91C}" dt="2021-01-27T21:00:57.760" v="117"/>
        <pc:sldMasterMkLst>
          <pc:docMk/>
          <pc:sldMasterMk cId="811971018" sldId="2147484046"/>
        </pc:sldMasterMkLst>
        <pc:sldLayoutChg chg="modTransition">
          <pc:chgData name="Demarus Tevuk" userId="0513fb44938c90b5" providerId="LiveId" clId="{0AB33DC3-59F6-4BF1-B5E7-FD855992D91C}" dt="2021-01-27T21:00:57.760" v="117"/>
          <pc:sldLayoutMkLst>
            <pc:docMk/>
            <pc:sldMasterMk cId="811971018" sldId="2147484046"/>
            <pc:sldLayoutMk cId="1482634014" sldId="2147484047"/>
          </pc:sldLayoutMkLst>
        </pc:sldLayoutChg>
        <pc:sldLayoutChg chg="modTransition">
          <pc:chgData name="Demarus Tevuk" userId="0513fb44938c90b5" providerId="LiveId" clId="{0AB33DC3-59F6-4BF1-B5E7-FD855992D91C}" dt="2021-01-27T21:00:57.760" v="117"/>
          <pc:sldLayoutMkLst>
            <pc:docMk/>
            <pc:sldMasterMk cId="811971018" sldId="2147484046"/>
            <pc:sldLayoutMk cId="259486272" sldId="2147484048"/>
          </pc:sldLayoutMkLst>
        </pc:sldLayoutChg>
        <pc:sldLayoutChg chg="modTransition">
          <pc:chgData name="Demarus Tevuk" userId="0513fb44938c90b5" providerId="LiveId" clId="{0AB33DC3-59F6-4BF1-B5E7-FD855992D91C}" dt="2021-01-27T21:00:57.760" v="117"/>
          <pc:sldLayoutMkLst>
            <pc:docMk/>
            <pc:sldMasterMk cId="811971018" sldId="2147484046"/>
            <pc:sldLayoutMk cId="174631875" sldId="2147484049"/>
          </pc:sldLayoutMkLst>
        </pc:sldLayoutChg>
        <pc:sldLayoutChg chg="modTransition">
          <pc:chgData name="Demarus Tevuk" userId="0513fb44938c90b5" providerId="LiveId" clId="{0AB33DC3-59F6-4BF1-B5E7-FD855992D91C}" dt="2021-01-27T21:00:57.760" v="117"/>
          <pc:sldLayoutMkLst>
            <pc:docMk/>
            <pc:sldMasterMk cId="811971018" sldId="2147484046"/>
            <pc:sldLayoutMk cId="2517023143" sldId="2147484052"/>
          </pc:sldLayoutMkLst>
        </pc:sldLayoutChg>
        <pc:sldLayoutChg chg="modTransition">
          <pc:chgData name="Demarus Tevuk" userId="0513fb44938c90b5" providerId="LiveId" clId="{0AB33DC3-59F6-4BF1-B5E7-FD855992D91C}" dt="2021-01-27T21:00:57.760" v="117"/>
          <pc:sldLayoutMkLst>
            <pc:docMk/>
            <pc:sldMasterMk cId="811971018" sldId="2147484046"/>
            <pc:sldLayoutMk cId="80685140" sldId="2147484053"/>
          </pc:sldLayoutMkLst>
        </pc:sldLayoutChg>
        <pc:sldLayoutChg chg="modTransition">
          <pc:chgData name="Demarus Tevuk" userId="0513fb44938c90b5" providerId="LiveId" clId="{0AB33DC3-59F6-4BF1-B5E7-FD855992D91C}" dt="2021-01-27T21:00:57.760" v="117"/>
          <pc:sldLayoutMkLst>
            <pc:docMk/>
            <pc:sldMasterMk cId="811971018" sldId="2147484046"/>
            <pc:sldLayoutMk cId="3521078070" sldId="2147484054"/>
          </pc:sldLayoutMkLst>
        </pc:sldLayoutChg>
        <pc:sldLayoutChg chg="modTransition">
          <pc:chgData name="Demarus Tevuk" userId="0513fb44938c90b5" providerId="LiveId" clId="{0AB33DC3-59F6-4BF1-B5E7-FD855992D91C}" dt="2021-01-27T21:00:57.760" v="117"/>
          <pc:sldLayoutMkLst>
            <pc:docMk/>
            <pc:sldMasterMk cId="811971018" sldId="2147484046"/>
            <pc:sldLayoutMk cId="2471821660" sldId="2147484056"/>
          </pc:sldLayoutMkLst>
        </pc:sldLayoutChg>
        <pc:sldLayoutChg chg="modTransition">
          <pc:chgData name="Demarus Tevuk" userId="0513fb44938c90b5" providerId="LiveId" clId="{0AB33DC3-59F6-4BF1-B5E7-FD855992D91C}" dt="2021-01-27T21:00:57.760" v="117"/>
          <pc:sldLayoutMkLst>
            <pc:docMk/>
            <pc:sldMasterMk cId="811971018" sldId="2147484046"/>
            <pc:sldLayoutMk cId="1674812307" sldId="2147484057"/>
          </pc:sldLayoutMkLst>
        </pc:sldLayoutChg>
        <pc:sldLayoutChg chg="delSp">
          <pc:chgData name="Demarus Tevuk" userId="0513fb44938c90b5" providerId="LiveId" clId="{0AB33DC3-59F6-4BF1-B5E7-FD855992D91C}" dt="2021-01-27T21:00:57.760" v="117"/>
          <pc:sldLayoutMkLst>
            <pc:docMk/>
            <pc:sldMasterMk cId="811971018" sldId="2147484046"/>
            <pc:sldLayoutMk cId="1497252282" sldId="2147484058"/>
          </pc:sldLayoutMkLst>
          <pc:spChg chg="del">
            <ac:chgData name="Demarus Tevuk" userId="0513fb44938c90b5" providerId="LiveId" clId="{0AB33DC3-59F6-4BF1-B5E7-FD855992D91C}" dt="2021-01-27T21:00:57.760" v="117"/>
            <ac:spMkLst>
              <pc:docMk/>
              <pc:sldMasterMk cId="811971018" sldId="2147484046"/>
              <pc:sldLayoutMk cId="1497252282" sldId="2147484058"/>
              <ac:spMk id="11" creationId="{00000000-0000-0000-0000-000000000000}"/>
            </ac:spMkLst>
          </pc:spChg>
        </pc:sldLayoutChg>
      </pc:sldMasterChg>
      <pc:sldMasterChg chg="modTransition modSldLayout">
        <pc:chgData name="Demarus Tevuk" userId="0513fb44938c90b5" providerId="LiveId" clId="{0AB33DC3-59F6-4BF1-B5E7-FD855992D91C}" dt="2021-01-27T23:25:37.903" v="148" actId="688"/>
        <pc:sldMasterMkLst>
          <pc:docMk/>
          <pc:sldMasterMk cId="1505643494" sldId="2147484060"/>
        </pc:sldMasterMkLst>
        <pc:sldLayoutChg chg="modSp mod modTransition">
          <pc:chgData name="Demarus Tevuk" userId="0513fb44938c90b5" providerId="LiveId" clId="{0AB33DC3-59F6-4BF1-B5E7-FD855992D91C}" dt="2021-01-27T23:25:37.903" v="148" actId="688"/>
          <pc:sldLayoutMkLst>
            <pc:docMk/>
            <pc:sldMasterMk cId="1505643494" sldId="2147484060"/>
            <pc:sldLayoutMk cId="1072895032" sldId="2147484061"/>
          </pc:sldLayoutMkLst>
          <pc:spChg chg="mod">
            <ac:chgData name="Demarus Tevuk" userId="0513fb44938c90b5" providerId="LiveId" clId="{0AB33DC3-59F6-4BF1-B5E7-FD855992D91C}" dt="2021-01-27T23:25:37.903" v="148" actId="688"/>
            <ac:spMkLst>
              <pc:docMk/>
              <pc:sldMasterMk cId="1505643494" sldId="2147484060"/>
              <pc:sldLayoutMk cId="1072895032" sldId="2147484061"/>
              <ac:spMk id="9" creationId="{00000000-0000-0000-0000-000000000000}"/>
            </ac:spMkLst>
          </pc:spChg>
        </pc:sldLayoutChg>
        <pc:sldLayoutChg chg="modTransition">
          <pc:chgData name="Demarus Tevuk" userId="0513fb44938c90b5" providerId="LiveId" clId="{0AB33DC3-59F6-4BF1-B5E7-FD855992D91C}" dt="2021-01-27T21:01:26.134" v="128"/>
          <pc:sldLayoutMkLst>
            <pc:docMk/>
            <pc:sldMasterMk cId="1505643494" sldId="2147484060"/>
            <pc:sldLayoutMk cId="2822700269" sldId="2147484062"/>
          </pc:sldLayoutMkLst>
        </pc:sldLayoutChg>
        <pc:sldLayoutChg chg="modTransition">
          <pc:chgData name="Demarus Tevuk" userId="0513fb44938c90b5" providerId="LiveId" clId="{0AB33DC3-59F6-4BF1-B5E7-FD855992D91C}" dt="2021-01-27T21:01:26.134" v="128"/>
          <pc:sldLayoutMkLst>
            <pc:docMk/>
            <pc:sldMasterMk cId="1505643494" sldId="2147484060"/>
            <pc:sldLayoutMk cId="2445549030" sldId="2147484063"/>
          </pc:sldLayoutMkLst>
        </pc:sldLayoutChg>
        <pc:sldLayoutChg chg="modTransition">
          <pc:chgData name="Demarus Tevuk" userId="0513fb44938c90b5" providerId="LiveId" clId="{0AB33DC3-59F6-4BF1-B5E7-FD855992D91C}" dt="2021-01-27T21:01:26.134" v="128"/>
          <pc:sldLayoutMkLst>
            <pc:docMk/>
            <pc:sldMasterMk cId="1505643494" sldId="2147484060"/>
            <pc:sldLayoutMk cId="640630356" sldId="2147484066"/>
          </pc:sldLayoutMkLst>
        </pc:sldLayoutChg>
        <pc:sldLayoutChg chg="modTransition">
          <pc:chgData name="Demarus Tevuk" userId="0513fb44938c90b5" providerId="LiveId" clId="{0AB33DC3-59F6-4BF1-B5E7-FD855992D91C}" dt="2021-01-27T21:01:26.134" v="128"/>
          <pc:sldLayoutMkLst>
            <pc:docMk/>
            <pc:sldMasterMk cId="1505643494" sldId="2147484060"/>
            <pc:sldLayoutMk cId="522332701" sldId="2147484067"/>
          </pc:sldLayoutMkLst>
        </pc:sldLayoutChg>
        <pc:sldLayoutChg chg="modTransition">
          <pc:chgData name="Demarus Tevuk" userId="0513fb44938c90b5" providerId="LiveId" clId="{0AB33DC3-59F6-4BF1-B5E7-FD855992D91C}" dt="2021-01-27T21:01:26.134" v="128"/>
          <pc:sldLayoutMkLst>
            <pc:docMk/>
            <pc:sldMasterMk cId="1505643494" sldId="2147484060"/>
            <pc:sldLayoutMk cId="1908739767" sldId="2147484068"/>
          </pc:sldLayoutMkLst>
        </pc:sldLayoutChg>
        <pc:sldLayoutChg chg="modTransition">
          <pc:chgData name="Demarus Tevuk" userId="0513fb44938c90b5" providerId="LiveId" clId="{0AB33DC3-59F6-4BF1-B5E7-FD855992D91C}" dt="2021-01-27T21:01:26.134" v="128"/>
          <pc:sldLayoutMkLst>
            <pc:docMk/>
            <pc:sldMasterMk cId="1505643494" sldId="2147484060"/>
            <pc:sldLayoutMk cId="1152857969" sldId="2147484070"/>
          </pc:sldLayoutMkLst>
        </pc:sldLayoutChg>
        <pc:sldLayoutChg chg="modTransition">
          <pc:chgData name="Demarus Tevuk" userId="0513fb44938c90b5" providerId="LiveId" clId="{0AB33DC3-59F6-4BF1-B5E7-FD855992D91C}" dt="2021-01-27T21:01:26.134" v="128"/>
          <pc:sldLayoutMkLst>
            <pc:docMk/>
            <pc:sldMasterMk cId="1505643494" sldId="2147484060"/>
            <pc:sldLayoutMk cId="302961312" sldId="2147484071"/>
          </pc:sldLayoutMkLst>
        </pc:sldLayoutChg>
      </pc:sldMasterChg>
      <pc:sldMasterChg chg="addSp modSp mod modTransition modSldLayout">
        <pc:chgData name="Demarus Tevuk" userId="0513fb44938c90b5" providerId="LiveId" clId="{0AB33DC3-59F6-4BF1-B5E7-FD855992D91C}" dt="2021-01-28T03:06:29.586" v="226" actId="478"/>
        <pc:sldMasterMkLst>
          <pc:docMk/>
          <pc:sldMasterMk cId="1429606910" sldId="2147484074"/>
        </pc:sldMasterMkLst>
        <pc:spChg chg="mod">
          <ac:chgData name="Demarus Tevuk" userId="0513fb44938c90b5" providerId="LiveId" clId="{0AB33DC3-59F6-4BF1-B5E7-FD855992D91C}" dt="2021-01-28T03:05:34.212" v="222" actId="1076"/>
          <ac:spMkLst>
            <pc:docMk/>
            <pc:sldMasterMk cId="1429606910" sldId="2147484074"/>
            <ac:spMk id="7" creationId="{00000000-0000-0000-0000-000000000000}"/>
          </ac:spMkLst>
        </pc:spChg>
        <pc:picChg chg="add mod">
          <ac:chgData name="Demarus Tevuk" userId="0513fb44938c90b5" providerId="LiveId" clId="{0AB33DC3-59F6-4BF1-B5E7-FD855992D91C}" dt="2021-01-28T03:05:52.841" v="223" actId="1076"/>
          <ac:picMkLst>
            <pc:docMk/>
            <pc:sldMasterMk cId="1429606910" sldId="2147484074"/>
            <ac:picMk id="8" creationId="{0B771DB4-4814-4BF0-A898-FD07CCBF250A}"/>
          </ac:picMkLst>
        </pc:picChg>
        <pc:sldLayoutChg chg="addSp delSp modSp mod modTransition">
          <pc:chgData name="Demarus Tevuk" userId="0513fb44938c90b5" providerId="LiveId" clId="{0AB33DC3-59F6-4BF1-B5E7-FD855992D91C}" dt="2021-01-28T03:05:15.485" v="217" actId="1076"/>
          <pc:sldLayoutMkLst>
            <pc:docMk/>
            <pc:sldMasterMk cId="1429606910" sldId="2147484074"/>
            <pc:sldLayoutMk cId="396067293" sldId="2147484075"/>
          </pc:sldLayoutMkLst>
          <pc:spChg chg="mod">
            <ac:chgData name="Demarus Tevuk" userId="0513fb44938c90b5" providerId="LiveId" clId="{0AB33DC3-59F6-4BF1-B5E7-FD855992D91C}" dt="2021-01-28T03:05:06.885" v="213" actId="14100"/>
            <ac:spMkLst>
              <pc:docMk/>
              <pc:sldMasterMk cId="1429606910" sldId="2147484074"/>
              <pc:sldLayoutMk cId="396067293" sldId="2147484075"/>
              <ac:spMk id="6" creationId="{00000000-0000-0000-0000-000000000000}"/>
            </ac:spMkLst>
          </pc:spChg>
          <pc:spChg chg="mod">
            <ac:chgData name="Demarus Tevuk" userId="0513fb44938c90b5" providerId="LiveId" clId="{0AB33DC3-59F6-4BF1-B5E7-FD855992D91C}" dt="2021-01-28T03:05:15.485" v="217" actId="1076"/>
            <ac:spMkLst>
              <pc:docMk/>
              <pc:sldMasterMk cId="1429606910" sldId="2147484074"/>
              <pc:sldLayoutMk cId="396067293" sldId="2147484075"/>
              <ac:spMk id="7" creationId="{00000000-0000-0000-0000-000000000000}"/>
            </ac:spMkLst>
          </pc:spChg>
          <pc:picChg chg="add del mod">
            <ac:chgData name="Demarus Tevuk" userId="0513fb44938c90b5" providerId="LiveId" clId="{0AB33DC3-59F6-4BF1-B5E7-FD855992D91C}" dt="2021-01-27T23:27:00.842" v="172" actId="21"/>
            <ac:picMkLst>
              <pc:docMk/>
              <pc:sldMasterMk cId="1429606910" sldId="2147484074"/>
              <pc:sldLayoutMk cId="396067293" sldId="2147484075"/>
              <ac:picMk id="11" creationId="{63D676DD-6190-417A-A9AF-DE726D4CC8B3}"/>
            </ac:picMkLst>
          </pc:picChg>
        </pc:sldLayoutChg>
        <pc:sldLayoutChg chg="modSp mod modTransition">
          <pc:chgData name="Demarus Tevuk" userId="0513fb44938c90b5" providerId="LiveId" clId="{0AB33DC3-59F6-4BF1-B5E7-FD855992D91C}" dt="2021-01-27T23:29:45.722" v="190" actId="1076"/>
          <pc:sldLayoutMkLst>
            <pc:docMk/>
            <pc:sldMasterMk cId="1429606910" sldId="2147484074"/>
            <pc:sldLayoutMk cId="4008934819" sldId="2147484076"/>
          </pc:sldLayoutMkLst>
          <pc:spChg chg="mod">
            <ac:chgData name="Demarus Tevuk" userId="0513fb44938c90b5" providerId="LiveId" clId="{0AB33DC3-59F6-4BF1-B5E7-FD855992D91C}" dt="2021-01-27T23:29:45.722" v="190" actId="1076"/>
            <ac:spMkLst>
              <pc:docMk/>
              <pc:sldMasterMk cId="1429606910" sldId="2147484074"/>
              <pc:sldLayoutMk cId="4008934819" sldId="2147484076"/>
              <ac:spMk id="6" creationId="{00000000-0000-0000-0000-000000000000}"/>
            </ac:spMkLst>
          </pc:spChg>
        </pc:sldLayoutChg>
        <pc:sldLayoutChg chg="modTransition">
          <pc:chgData name="Demarus Tevuk" userId="0513fb44938c90b5" providerId="LiveId" clId="{0AB33DC3-59F6-4BF1-B5E7-FD855992D91C}" dt="2021-01-27T23:25:48.221" v="149"/>
          <pc:sldLayoutMkLst>
            <pc:docMk/>
            <pc:sldMasterMk cId="1429606910" sldId="2147484074"/>
            <pc:sldLayoutMk cId="2029583327" sldId="2147484077"/>
          </pc:sldLayoutMkLst>
        </pc:sldLayoutChg>
        <pc:sldLayoutChg chg="modSp mod">
          <pc:chgData name="Demarus Tevuk" userId="0513fb44938c90b5" providerId="LiveId" clId="{0AB33DC3-59F6-4BF1-B5E7-FD855992D91C}" dt="2021-01-27T23:29:58.786" v="191" actId="1076"/>
          <pc:sldLayoutMkLst>
            <pc:docMk/>
            <pc:sldMasterMk cId="1429606910" sldId="2147484074"/>
            <pc:sldLayoutMk cId="2029986837" sldId="2147484078"/>
          </pc:sldLayoutMkLst>
          <pc:spChg chg="mod">
            <ac:chgData name="Demarus Tevuk" userId="0513fb44938c90b5" providerId="LiveId" clId="{0AB33DC3-59F6-4BF1-B5E7-FD855992D91C}" dt="2021-01-27T23:29:58.786" v="191" actId="1076"/>
            <ac:spMkLst>
              <pc:docMk/>
              <pc:sldMasterMk cId="1429606910" sldId="2147484074"/>
              <pc:sldLayoutMk cId="2029986837" sldId="2147484078"/>
              <ac:spMk id="7" creationId="{00000000-0000-0000-0000-000000000000}"/>
            </ac:spMkLst>
          </pc:spChg>
        </pc:sldLayoutChg>
        <pc:sldLayoutChg chg="modSp mod modTransition">
          <pc:chgData name="Demarus Tevuk" userId="0513fb44938c90b5" providerId="LiveId" clId="{0AB33DC3-59F6-4BF1-B5E7-FD855992D91C}" dt="2021-01-28T03:04:17.406" v="208" actId="1076"/>
          <pc:sldLayoutMkLst>
            <pc:docMk/>
            <pc:sldMasterMk cId="1429606910" sldId="2147484074"/>
            <pc:sldLayoutMk cId="3764655194" sldId="2147484080"/>
          </pc:sldLayoutMkLst>
          <pc:spChg chg="mod">
            <ac:chgData name="Demarus Tevuk" userId="0513fb44938c90b5" providerId="LiveId" clId="{0AB33DC3-59F6-4BF1-B5E7-FD855992D91C}" dt="2021-01-28T03:04:17.406" v="208" actId="1076"/>
            <ac:spMkLst>
              <pc:docMk/>
              <pc:sldMasterMk cId="1429606910" sldId="2147484074"/>
              <pc:sldLayoutMk cId="3764655194" sldId="2147484080"/>
              <ac:spMk id="5" creationId="{00000000-0000-0000-0000-000000000000}"/>
            </ac:spMkLst>
          </pc:spChg>
        </pc:sldLayoutChg>
        <pc:sldLayoutChg chg="modSp mod modTransition">
          <pc:chgData name="Demarus Tevuk" userId="0513fb44938c90b5" providerId="LiveId" clId="{0AB33DC3-59F6-4BF1-B5E7-FD855992D91C}" dt="2021-01-28T03:04:23.525" v="210" actId="1076"/>
          <pc:sldLayoutMkLst>
            <pc:docMk/>
            <pc:sldMasterMk cId="1429606910" sldId="2147484074"/>
            <pc:sldLayoutMk cId="2819033492" sldId="2147484081"/>
          </pc:sldLayoutMkLst>
          <pc:spChg chg="mod">
            <ac:chgData name="Demarus Tevuk" userId="0513fb44938c90b5" providerId="LiveId" clId="{0AB33DC3-59F6-4BF1-B5E7-FD855992D91C}" dt="2021-01-28T03:04:23.525" v="210" actId="1076"/>
            <ac:spMkLst>
              <pc:docMk/>
              <pc:sldMasterMk cId="1429606910" sldId="2147484074"/>
              <pc:sldLayoutMk cId="2819033492" sldId="2147484081"/>
              <ac:spMk id="5" creationId="{00000000-0000-0000-0000-000000000000}"/>
            </ac:spMkLst>
          </pc:spChg>
        </pc:sldLayoutChg>
        <pc:sldLayoutChg chg="addSp delSp modSp mod modTransition">
          <pc:chgData name="Demarus Tevuk" userId="0513fb44938c90b5" providerId="LiveId" clId="{0AB33DC3-59F6-4BF1-B5E7-FD855992D91C}" dt="2021-01-28T03:06:29.586" v="226" actId="478"/>
          <pc:sldLayoutMkLst>
            <pc:docMk/>
            <pc:sldMasterMk cId="1429606910" sldId="2147484074"/>
            <pc:sldLayoutMk cId="2752451396" sldId="2147484082"/>
          </pc:sldLayoutMkLst>
          <pc:picChg chg="add del mod">
            <ac:chgData name="Demarus Tevuk" userId="0513fb44938c90b5" providerId="LiveId" clId="{0AB33DC3-59F6-4BF1-B5E7-FD855992D91C}" dt="2021-01-28T03:06:29.586" v="226" actId="478"/>
            <ac:picMkLst>
              <pc:docMk/>
              <pc:sldMasterMk cId="1429606910" sldId="2147484074"/>
              <pc:sldLayoutMk cId="2752451396" sldId="2147484082"/>
              <ac:picMk id="11" creationId="{1C3A2FD1-722F-4E57-8A58-3D973029A486}"/>
            </ac:picMkLst>
          </pc:picChg>
        </pc:sldLayoutChg>
        <pc:sldLayoutChg chg="modSp mod modTransition">
          <pc:chgData name="Demarus Tevuk" userId="0513fb44938c90b5" providerId="LiveId" clId="{0AB33DC3-59F6-4BF1-B5E7-FD855992D91C}" dt="2021-01-28T03:04:37.998" v="212" actId="1076"/>
          <pc:sldLayoutMkLst>
            <pc:docMk/>
            <pc:sldMasterMk cId="1429606910" sldId="2147484074"/>
            <pc:sldLayoutMk cId="4099629866" sldId="2147484084"/>
          </pc:sldLayoutMkLst>
          <pc:spChg chg="mod">
            <ac:chgData name="Demarus Tevuk" userId="0513fb44938c90b5" providerId="LiveId" clId="{0AB33DC3-59F6-4BF1-B5E7-FD855992D91C}" dt="2021-01-28T03:04:37.998" v="212" actId="1076"/>
            <ac:spMkLst>
              <pc:docMk/>
              <pc:sldMasterMk cId="1429606910" sldId="2147484074"/>
              <pc:sldLayoutMk cId="4099629866" sldId="2147484084"/>
              <ac:spMk id="6" creationId="{00000000-0000-0000-0000-000000000000}"/>
            </ac:spMkLst>
          </pc:spChg>
        </pc:sldLayoutChg>
        <pc:sldLayoutChg chg="modTransition">
          <pc:chgData name="Demarus Tevuk" userId="0513fb44938c90b5" providerId="LiveId" clId="{0AB33DC3-59F6-4BF1-B5E7-FD855992D91C}" dt="2021-01-27T23:25:48.221" v="149"/>
          <pc:sldLayoutMkLst>
            <pc:docMk/>
            <pc:sldMasterMk cId="1429606910" sldId="2147484074"/>
            <pc:sldLayoutMk cId="2882834887" sldId="2147484085"/>
          </pc:sldLayoutMkLst>
        </pc:sldLayoutChg>
      </pc:sldMasterChg>
    </pc:docChg>
  </pc:docChgLst>
  <pc:docChgLst>
    <pc:chgData name="Demarus Tevuk" userId="0513fb44938c90b5" providerId="LiveId" clId="{877B04B3-03BD-4843-9011-E1B3DD41AC6F}"/>
    <pc:docChg chg="undo custSel addSld delSld modSld sldOrd modMainMaster">
      <pc:chgData name="Demarus Tevuk" userId="0513fb44938c90b5" providerId="LiveId" clId="{877B04B3-03BD-4843-9011-E1B3DD41AC6F}" dt="2020-08-26T01:28:32.805" v="5879"/>
      <pc:docMkLst>
        <pc:docMk/>
      </pc:docMkLst>
      <pc:sldChg chg="mod modShow">
        <pc:chgData name="Demarus Tevuk" userId="0513fb44938c90b5" providerId="LiveId" clId="{877B04B3-03BD-4843-9011-E1B3DD41AC6F}" dt="2020-08-20T06:30:18.133" v="0" actId="729"/>
        <pc:sldMkLst>
          <pc:docMk/>
          <pc:sldMk cId="2016962814" sldId="256"/>
        </pc:sldMkLst>
      </pc:sldChg>
      <pc:sldChg chg="mod ord modShow">
        <pc:chgData name="Demarus Tevuk" userId="0513fb44938c90b5" providerId="LiveId" clId="{877B04B3-03BD-4843-9011-E1B3DD41AC6F}" dt="2020-08-26T01:22:16.103" v="5877"/>
        <pc:sldMkLst>
          <pc:docMk/>
          <pc:sldMk cId="836808150" sldId="260"/>
        </pc:sldMkLst>
      </pc:sldChg>
      <pc:sldChg chg="modSp mod">
        <pc:chgData name="Demarus Tevuk" userId="0513fb44938c90b5" providerId="LiveId" clId="{877B04B3-03BD-4843-9011-E1B3DD41AC6F}" dt="2020-08-20T06:52:19.490" v="277" actId="12"/>
        <pc:sldMkLst>
          <pc:docMk/>
          <pc:sldMk cId="2097304381" sldId="261"/>
        </pc:sldMkLst>
        <pc:spChg chg="mod">
          <ac:chgData name="Demarus Tevuk" userId="0513fb44938c90b5" providerId="LiveId" clId="{877B04B3-03BD-4843-9011-E1B3DD41AC6F}" dt="2020-08-20T06:32:51.226" v="50"/>
          <ac:spMkLst>
            <pc:docMk/>
            <pc:sldMk cId="2097304381" sldId="261"/>
            <ac:spMk id="5" creationId="{00000000-0000-0000-0000-000000000000}"/>
          </ac:spMkLst>
        </pc:spChg>
        <pc:spChg chg="mod">
          <ac:chgData name="Demarus Tevuk" userId="0513fb44938c90b5" providerId="LiveId" clId="{877B04B3-03BD-4843-9011-E1B3DD41AC6F}" dt="2020-08-20T06:52:19.490" v="277" actId="12"/>
          <ac:spMkLst>
            <pc:docMk/>
            <pc:sldMk cId="2097304381" sldId="261"/>
            <ac:spMk id="9" creationId="{00000000-0000-0000-0000-000000000000}"/>
          </ac:spMkLst>
        </pc:spChg>
      </pc:sldChg>
      <pc:sldChg chg="ord">
        <pc:chgData name="Demarus Tevuk" userId="0513fb44938c90b5" providerId="LiveId" clId="{877B04B3-03BD-4843-9011-E1B3DD41AC6F}" dt="2020-08-25T17:36:31.918" v="5722"/>
        <pc:sldMkLst>
          <pc:docMk/>
          <pc:sldMk cId="515682294" sldId="264"/>
        </pc:sldMkLst>
      </pc:sldChg>
      <pc:sldChg chg="modSp mod">
        <pc:chgData name="Demarus Tevuk" userId="0513fb44938c90b5" providerId="LiveId" clId="{877B04B3-03BD-4843-9011-E1B3DD41AC6F}" dt="2020-08-25T07:38:28.295" v="5487" actId="1076"/>
        <pc:sldMkLst>
          <pc:docMk/>
          <pc:sldMk cId="2476267109" sldId="265"/>
        </pc:sldMkLst>
        <pc:spChg chg="mod">
          <ac:chgData name="Demarus Tevuk" userId="0513fb44938c90b5" providerId="LiveId" clId="{877B04B3-03BD-4843-9011-E1B3DD41AC6F}" dt="2020-08-25T07:38:19.256" v="5485" actId="14100"/>
          <ac:spMkLst>
            <pc:docMk/>
            <pc:sldMk cId="2476267109" sldId="265"/>
            <ac:spMk id="4" creationId="{00000000-0000-0000-0000-000000000000}"/>
          </ac:spMkLst>
        </pc:spChg>
        <pc:picChg chg="mod">
          <ac:chgData name="Demarus Tevuk" userId="0513fb44938c90b5" providerId="LiveId" clId="{877B04B3-03BD-4843-9011-E1B3DD41AC6F}" dt="2020-08-25T07:38:28.295" v="5487" actId="1076"/>
          <ac:picMkLst>
            <pc:docMk/>
            <pc:sldMk cId="2476267109" sldId="265"/>
            <ac:picMk id="3" creationId="{00000000-0000-0000-0000-000000000000}"/>
          </ac:picMkLst>
        </pc:picChg>
      </pc:sldChg>
      <pc:sldChg chg="modSp mod ord">
        <pc:chgData name="Demarus Tevuk" userId="0513fb44938c90b5" providerId="LiveId" clId="{877B04B3-03BD-4843-9011-E1B3DD41AC6F}" dt="2020-08-25T07:46:05.616" v="5614" actId="1076"/>
        <pc:sldMkLst>
          <pc:docMk/>
          <pc:sldMk cId="907816493" sldId="269"/>
        </pc:sldMkLst>
        <pc:spChg chg="mod">
          <ac:chgData name="Demarus Tevuk" userId="0513fb44938c90b5" providerId="LiveId" clId="{877B04B3-03BD-4843-9011-E1B3DD41AC6F}" dt="2020-08-25T07:46:05.616" v="5614" actId="1076"/>
          <ac:spMkLst>
            <pc:docMk/>
            <pc:sldMk cId="907816493" sldId="269"/>
            <ac:spMk id="11" creationId="{00000000-0000-0000-0000-000000000000}"/>
          </ac:spMkLst>
        </pc:spChg>
      </pc:sldChg>
      <pc:sldChg chg="modSp mod">
        <pc:chgData name="Demarus Tevuk" userId="0513fb44938c90b5" providerId="LiveId" clId="{877B04B3-03BD-4843-9011-E1B3DD41AC6F}" dt="2020-08-20T06:51:57.577" v="276" actId="12"/>
        <pc:sldMkLst>
          <pc:docMk/>
          <pc:sldMk cId="2753492691" sldId="270"/>
        </pc:sldMkLst>
        <pc:spChg chg="mod">
          <ac:chgData name="Demarus Tevuk" userId="0513fb44938c90b5" providerId="LiveId" clId="{877B04B3-03BD-4843-9011-E1B3DD41AC6F}" dt="2020-08-20T06:32:51.226" v="50"/>
          <ac:spMkLst>
            <pc:docMk/>
            <pc:sldMk cId="2753492691" sldId="270"/>
            <ac:spMk id="3" creationId="{00000000-0000-0000-0000-000000000000}"/>
          </ac:spMkLst>
        </pc:spChg>
        <pc:spChg chg="mod">
          <ac:chgData name="Demarus Tevuk" userId="0513fb44938c90b5" providerId="LiveId" clId="{877B04B3-03BD-4843-9011-E1B3DD41AC6F}" dt="2020-08-20T06:51:57.577" v="276" actId="12"/>
          <ac:spMkLst>
            <pc:docMk/>
            <pc:sldMk cId="2753492691" sldId="270"/>
            <ac:spMk id="5" creationId="{00000000-0000-0000-0000-000000000000}"/>
          </ac:spMkLst>
        </pc:spChg>
      </pc:sldChg>
      <pc:sldChg chg="modSp">
        <pc:chgData name="Demarus Tevuk" userId="0513fb44938c90b5" providerId="LiveId" clId="{877B04B3-03BD-4843-9011-E1B3DD41AC6F}" dt="2020-08-20T06:32:51.226" v="50"/>
        <pc:sldMkLst>
          <pc:docMk/>
          <pc:sldMk cId="3080574336" sldId="273"/>
        </pc:sldMkLst>
        <pc:spChg chg="mod">
          <ac:chgData name="Demarus Tevuk" userId="0513fb44938c90b5" providerId="LiveId" clId="{877B04B3-03BD-4843-9011-E1B3DD41AC6F}" dt="2020-08-20T06:32:51.226" v="50"/>
          <ac:spMkLst>
            <pc:docMk/>
            <pc:sldMk cId="3080574336" sldId="273"/>
            <ac:spMk id="2" creationId="{00000000-0000-0000-0000-000000000000}"/>
          </ac:spMkLst>
        </pc:spChg>
      </pc:sldChg>
      <pc:sldChg chg="modSp mod ord">
        <pc:chgData name="Demarus Tevuk" userId="0513fb44938c90b5" providerId="LiveId" clId="{877B04B3-03BD-4843-9011-E1B3DD41AC6F}" dt="2020-08-25T04:30:26.102" v="4389" actId="20577"/>
        <pc:sldMkLst>
          <pc:docMk/>
          <pc:sldMk cId="1830818252" sldId="275"/>
        </pc:sldMkLst>
        <pc:spChg chg="mod">
          <ac:chgData name="Demarus Tevuk" userId="0513fb44938c90b5" providerId="LiveId" clId="{877B04B3-03BD-4843-9011-E1B3DD41AC6F}" dt="2020-08-20T06:32:51.226" v="50"/>
          <ac:spMkLst>
            <pc:docMk/>
            <pc:sldMk cId="1830818252" sldId="275"/>
            <ac:spMk id="2" creationId="{00000000-0000-0000-0000-000000000000}"/>
          </ac:spMkLst>
        </pc:spChg>
        <pc:spChg chg="mod">
          <ac:chgData name="Demarus Tevuk" userId="0513fb44938c90b5" providerId="LiveId" clId="{877B04B3-03BD-4843-9011-E1B3DD41AC6F}" dt="2020-08-25T04:30:26.102" v="4389" actId="20577"/>
          <ac:spMkLst>
            <pc:docMk/>
            <pc:sldMk cId="1830818252" sldId="275"/>
            <ac:spMk id="3" creationId="{00000000-0000-0000-0000-000000000000}"/>
          </ac:spMkLst>
        </pc:spChg>
      </pc:sldChg>
      <pc:sldChg chg="modSp mod ord">
        <pc:chgData name="Demarus Tevuk" userId="0513fb44938c90b5" providerId="LiveId" clId="{877B04B3-03BD-4843-9011-E1B3DD41AC6F}" dt="2020-08-25T17:45:13.549" v="5724" actId="1076"/>
        <pc:sldMkLst>
          <pc:docMk/>
          <pc:sldMk cId="3917763005" sldId="276"/>
        </pc:sldMkLst>
        <pc:spChg chg="mod">
          <ac:chgData name="Demarus Tevuk" userId="0513fb44938c90b5" providerId="LiveId" clId="{877B04B3-03BD-4843-9011-E1B3DD41AC6F}" dt="2020-08-20T06:32:51.226" v="50"/>
          <ac:spMkLst>
            <pc:docMk/>
            <pc:sldMk cId="3917763005" sldId="276"/>
            <ac:spMk id="2" creationId="{00000000-0000-0000-0000-000000000000}"/>
          </ac:spMkLst>
        </pc:spChg>
        <pc:spChg chg="mod">
          <ac:chgData name="Demarus Tevuk" userId="0513fb44938c90b5" providerId="LiveId" clId="{877B04B3-03BD-4843-9011-E1B3DD41AC6F}" dt="2020-08-25T17:45:06.485" v="5723" actId="14100"/>
          <ac:spMkLst>
            <pc:docMk/>
            <pc:sldMk cId="3917763005" sldId="276"/>
            <ac:spMk id="3" creationId="{00000000-0000-0000-0000-000000000000}"/>
          </ac:spMkLst>
        </pc:spChg>
        <pc:picChg chg="mod">
          <ac:chgData name="Demarus Tevuk" userId="0513fb44938c90b5" providerId="LiveId" clId="{877B04B3-03BD-4843-9011-E1B3DD41AC6F}" dt="2020-08-25T17:45:13.549" v="5724" actId="1076"/>
          <ac:picMkLst>
            <pc:docMk/>
            <pc:sldMk cId="3917763005" sldId="276"/>
            <ac:picMk id="4" creationId="{00000000-0000-0000-0000-000000000000}"/>
          </ac:picMkLst>
        </pc:picChg>
      </pc:sldChg>
      <pc:sldChg chg="modSp">
        <pc:chgData name="Demarus Tevuk" userId="0513fb44938c90b5" providerId="LiveId" clId="{877B04B3-03BD-4843-9011-E1B3DD41AC6F}" dt="2020-08-20T06:32:51.226" v="50"/>
        <pc:sldMkLst>
          <pc:docMk/>
          <pc:sldMk cId="1360992794" sldId="277"/>
        </pc:sldMkLst>
        <pc:spChg chg="mod">
          <ac:chgData name="Demarus Tevuk" userId="0513fb44938c90b5" providerId="LiveId" clId="{877B04B3-03BD-4843-9011-E1B3DD41AC6F}" dt="2020-08-20T06:32:51.226" v="50"/>
          <ac:spMkLst>
            <pc:docMk/>
            <pc:sldMk cId="1360992794" sldId="277"/>
            <ac:spMk id="2" creationId="{00000000-0000-0000-0000-000000000000}"/>
          </ac:spMkLst>
        </pc:spChg>
      </pc:sldChg>
      <pc:sldChg chg="modSp mod ord">
        <pc:chgData name="Demarus Tevuk" userId="0513fb44938c90b5" providerId="LiveId" clId="{877B04B3-03BD-4843-9011-E1B3DD41AC6F}" dt="2020-08-25T17:36:09.050" v="5720" actId="14100"/>
        <pc:sldMkLst>
          <pc:docMk/>
          <pc:sldMk cId="4033090821" sldId="278"/>
        </pc:sldMkLst>
        <pc:spChg chg="mod">
          <ac:chgData name="Demarus Tevuk" userId="0513fb44938c90b5" providerId="LiveId" clId="{877B04B3-03BD-4843-9011-E1B3DD41AC6F}" dt="2020-08-20T06:32:51.226" v="50"/>
          <ac:spMkLst>
            <pc:docMk/>
            <pc:sldMk cId="4033090821" sldId="278"/>
            <ac:spMk id="2" creationId="{00000000-0000-0000-0000-000000000000}"/>
          </ac:spMkLst>
        </pc:spChg>
        <pc:spChg chg="mod">
          <ac:chgData name="Demarus Tevuk" userId="0513fb44938c90b5" providerId="LiveId" clId="{877B04B3-03BD-4843-9011-E1B3DD41AC6F}" dt="2020-08-25T17:36:09.050" v="5720" actId="14100"/>
          <ac:spMkLst>
            <pc:docMk/>
            <pc:sldMk cId="4033090821" sldId="278"/>
            <ac:spMk id="3" creationId="{00000000-0000-0000-0000-000000000000}"/>
          </ac:spMkLst>
        </pc:spChg>
      </pc:sldChg>
      <pc:sldChg chg="modSp mod">
        <pc:chgData name="Demarus Tevuk" userId="0513fb44938c90b5" providerId="LiveId" clId="{877B04B3-03BD-4843-9011-E1B3DD41AC6F}" dt="2020-08-20T06:43:25.828" v="81" actId="14100"/>
        <pc:sldMkLst>
          <pc:docMk/>
          <pc:sldMk cId="3331062555" sldId="280"/>
        </pc:sldMkLst>
        <pc:spChg chg="mod">
          <ac:chgData name="Demarus Tevuk" userId="0513fb44938c90b5" providerId="LiveId" clId="{877B04B3-03BD-4843-9011-E1B3DD41AC6F}" dt="2020-08-20T06:43:25.828" v="81" actId="14100"/>
          <ac:spMkLst>
            <pc:docMk/>
            <pc:sldMk cId="3331062555" sldId="280"/>
            <ac:spMk id="2" creationId="{00000000-0000-0000-0000-000000000000}"/>
          </ac:spMkLst>
        </pc:spChg>
      </pc:sldChg>
      <pc:sldChg chg="modSp mod">
        <pc:chgData name="Demarus Tevuk" userId="0513fb44938c90b5" providerId="LiveId" clId="{877B04B3-03BD-4843-9011-E1B3DD41AC6F}" dt="2020-08-20T06:52:29.684" v="280" actId="403"/>
        <pc:sldMkLst>
          <pc:docMk/>
          <pc:sldMk cId="328122814" sldId="281"/>
        </pc:sldMkLst>
        <pc:spChg chg="mod">
          <ac:chgData name="Demarus Tevuk" userId="0513fb44938c90b5" providerId="LiveId" clId="{877B04B3-03BD-4843-9011-E1B3DD41AC6F}" dt="2020-08-20T06:52:29.684" v="280" actId="403"/>
          <ac:spMkLst>
            <pc:docMk/>
            <pc:sldMk cId="328122814" sldId="281"/>
            <ac:spMk id="20" creationId="{00000000-0000-0000-0000-000000000000}"/>
          </ac:spMkLst>
        </pc:spChg>
      </pc:sldChg>
      <pc:sldChg chg="modSp mod">
        <pc:chgData name="Demarus Tevuk" userId="0513fb44938c90b5" providerId="LiveId" clId="{877B04B3-03BD-4843-9011-E1B3DD41AC6F}" dt="2020-08-20T06:52:47.999" v="286" actId="12"/>
        <pc:sldMkLst>
          <pc:docMk/>
          <pc:sldMk cId="2393246700" sldId="282"/>
        </pc:sldMkLst>
        <pc:spChg chg="mod">
          <ac:chgData name="Demarus Tevuk" userId="0513fb44938c90b5" providerId="LiveId" clId="{877B04B3-03BD-4843-9011-E1B3DD41AC6F}" dt="2020-08-20T06:32:51.226" v="50"/>
          <ac:spMkLst>
            <pc:docMk/>
            <pc:sldMk cId="2393246700" sldId="282"/>
            <ac:spMk id="18" creationId="{00000000-0000-0000-0000-000000000000}"/>
          </ac:spMkLst>
        </pc:spChg>
        <pc:spChg chg="mod">
          <ac:chgData name="Demarus Tevuk" userId="0513fb44938c90b5" providerId="LiveId" clId="{877B04B3-03BD-4843-9011-E1B3DD41AC6F}" dt="2020-08-20T06:52:47.999" v="286" actId="12"/>
          <ac:spMkLst>
            <pc:docMk/>
            <pc:sldMk cId="2393246700" sldId="282"/>
            <ac:spMk id="19" creationId="{00000000-0000-0000-0000-000000000000}"/>
          </ac:spMkLst>
        </pc:spChg>
      </pc:sldChg>
      <pc:sldChg chg="modSp mod">
        <pc:chgData name="Demarus Tevuk" userId="0513fb44938c90b5" providerId="LiveId" clId="{877B04B3-03BD-4843-9011-E1B3DD41AC6F}" dt="2020-08-25T17:48:40.138" v="5776" actId="20577"/>
        <pc:sldMkLst>
          <pc:docMk/>
          <pc:sldMk cId="4288383769" sldId="283"/>
        </pc:sldMkLst>
        <pc:spChg chg="mod">
          <ac:chgData name="Demarus Tevuk" userId="0513fb44938c90b5" providerId="LiveId" clId="{877B04B3-03BD-4843-9011-E1B3DD41AC6F}" dt="2020-08-25T17:48:40.138" v="5776" actId="20577"/>
          <ac:spMkLst>
            <pc:docMk/>
            <pc:sldMk cId="4288383769" sldId="283"/>
            <ac:spMk id="4" creationId="{00000000-0000-0000-0000-000000000000}"/>
          </ac:spMkLst>
        </pc:spChg>
      </pc:sldChg>
      <pc:sldChg chg="modSp mod ord">
        <pc:chgData name="Demarus Tevuk" userId="0513fb44938c90b5" providerId="LiveId" clId="{877B04B3-03BD-4843-9011-E1B3DD41AC6F}" dt="2020-08-26T01:28:32.805" v="5879"/>
        <pc:sldMkLst>
          <pc:docMk/>
          <pc:sldMk cId="554561281" sldId="284"/>
        </pc:sldMkLst>
        <pc:spChg chg="mod">
          <ac:chgData name="Demarus Tevuk" userId="0513fb44938c90b5" providerId="LiveId" clId="{877B04B3-03BD-4843-9011-E1B3DD41AC6F}" dt="2020-08-21T05:51:12.781" v="3732" actId="20577"/>
          <ac:spMkLst>
            <pc:docMk/>
            <pc:sldMk cId="554561281" sldId="284"/>
            <ac:spMk id="2" creationId="{00000000-0000-0000-0000-000000000000}"/>
          </ac:spMkLst>
        </pc:spChg>
      </pc:sldChg>
      <pc:sldChg chg="modSp mod ord">
        <pc:chgData name="Demarus Tevuk" userId="0513fb44938c90b5" providerId="LiveId" clId="{877B04B3-03BD-4843-9011-E1B3DD41AC6F}" dt="2020-08-21T05:27:47.361" v="3149"/>
        <pc:sldMkLst>
          <pc:docMk/>
          <pc:sldMk cId="3669002382" sldId="285"/>
        </pc:sldMkLst>
        <pc:spChg chg="mod">
          <ac:chgData name="Demarus Tevuk" userId="0513fb44938c90b5" providerId="LiveId" clId="{877B04B3-03BD-4843-9011-E1B3DD41AC6F}" dt="2020-08-20T06:47:57.062" v="141" actId="20577"/>
          <ac:spMkLst>
            <pc:docMk/>
            <pc:sldMk cId="3669002382" sldId="285"/>
            <ac:spMk id="3" creationId="{00000000-0000-0000-0000-000000000000}"/>
          </ac:spMkLst>
        </pc:spChg>
      </pc:sldChg>
      <pc:sldChg chg="addSp modSp new mod">
        <pc:chgData name="Demarus Tevuk" userId="0513fb44938c90b5" providerId="LiveId" clId="{877B04B3-03BD-4843-9011-E1B3DD41AC6F}" dt="2020-08-25T17:18:20.157" v="5696" actId="313"/>
        <pc:sldMkLst>
          <pc:docMk/>
          <pc:sldMk cId="2517836135" sldId="286"/>
        </pc:sldMkLst>
        <pc:spChg chg="mod">
          <ac:chgData name="Demarus Tevuk" userId="0513fb44938c90b5" providerId="LiveId" clId="{877B04B3-03BD-4843-9011-E1B3DD41AC6F}" dt="2020-08-20T06:32:51.226" v="50"/>
          <ac:spMkLst>
            <pc:docMk/>
            <pc:sldMk cId="2517836135" sldId="286"/>
            <ac:spMk id="2" creationId="{6A44714E-EF04-40A4-AE73-6BC116E9A513}"/>
          </ac:spMkLst>
        </pc:spChg>
        <pc:spChg chg="mod">
          <ac:chgData name="Demarus Tevuk" userId="0513fb44938c90b5" providerId="LiveId" clId="{877B04B3-03BD-4843-9011-E1B3DD41AC6F}" dt="2020-08-25T17:18:20.157" v="5696" actId="313"/>
          <ac:spMkLst>
            <pc:docMk/>
            <pc:sldMk cId="2517836135" sldId="286"/>
            <ac:spMk id="3" creationId="{904B0A52-9FA1-458A-9E45-ED3450A9678C}"/>
          </ac:spMkLst>
        </pc:spChg>
        <pc:picChg chg="add mod">
          <ac:chgData name="Demarus Tevuk" userId="0513fb44938c90b5" providerId="LiveId" clId="{877B04B3-03BD-4843-9011-E1B3DD41AC6F}" dt="2020-08-20T06:32:31.053" v="48" actId="1076"/>
          <ac:picMkLst>
            <pc:docMk/>
            <pc:sldMk cId="2517836135" sldId="286"/>
            <ac:picMk id="5" creationId="{E15D3D21-7E8F-4ADF-8CA7-191C8B076BA5}"/>
          </ac:picMkLst>
        </pc:picChg>
      </pc:sldChg>
      <pc:sldChg chg="addSp modSp new mod">
        <pc:chgData name="Demarus Tevuk" userId="0513fb44938c90b5" providerId="LiveId" clId="{877B04B3-03BD-4843-9011-E1B3DD41AC6F}" dt="2020-08-25T17:17:06.754" v="5641" actId="1076"/>
        <pc:sldMkLst>
          <pc:docMk/>
          <pc:sldMk cId="2653132045" sldId="287"/>
        </pc:sldMkLst>
        <pc:spChg chg="mod">
          <ac:chgData name="Demarus Tevuk" userId="0513fb44938c90b5" providerId="LiveId" clId="{877B04B3-03BD-4843-9011-E1B3DD41AC6F}" dt="2020-08-20T06:37:35.036" v="64" actId="20577"/>
          <ac:spMkLst>
            <pc:docMk/>
            <pc:sldMk cId="2653132045" sldId="287"/>
            <ac:spMk id="2" creationId="{726C1F72-2F46-43E7-97AE-20141D00F0C0}"/>
          </ac:spMkLst>
        </pc:spChg>
        <pc:spChg chg="mod">
          <ac:chgData name="Demarus Tevuk" userId="0513fb44938c90b5" providerId="LiveId" clId="{877B04B3-03BD-4843-9011-E1B3DD41AC6F}" dt="2020-08-25T17:16:43.457" v="5640" actId="27636"/>
          <ac:spMkLst>
            <pc:docMk/>
            <pc:sldMk cId="2653132045" sldId="287"/>
            <ac:spMk id="3" creationId="{911D815A-76FD-46F6-89E4-3FBF38F080DE}"/>
          </ac:spMkLst>
        </pc:spChg>
        <pc:picChg chg="add mod">
          <ac:chgData name="Demarus Tevuk" userId="0513fb44938c90b5" providerId="LiveId" clId="{877B04B3-03BD-4843-9011-E1B3DD41AC6F}" dt="2020-08-25T17:17:06.754" v="5641" actId="1076"/>
          <ac:picMkLst>
            <pc:docMk/>
            <pc:sldMk cId="2653132045" sldId="287"/>
            <ac:picMk id="5" creationId="{9E2AABE6-03A9-4AF6-B079-C8501F83774E}"/>
          </ac:picMkLst>
        </pc:picChg>
      </pc:sldChg>
      <pc:sldChg chg="addSp delSp modSp new mod">
        <pc:chgData name="Demarus Tevuk" userId="0513fb44938c90b5" providerId="LiveId" clId="{877B04B3-03BD-4843-9011-E1B3DD41AC6F}" dt="2020-08-25T07:05:04.730" v="5315" actId="1076"/>
        <pc:sldMkLst>
          <pc:docMk/>
          <pc:sldMk cId="3284718495" sldId="288"/>
        </pc:sldMkLst>
        <pc:spChg chg="mod">
          <ac:chgData name="Demarus Tevuk" userId="0513fb44938c90b5" providerId="LiveId" clId="{877B04B3-03BD-4843-9011-E1B3DD41AC6F}" dt="2020-08-20T06:48:44.180" v="163" actId="20577"/>
          <ac:spMkLst>
            <pc:docMk/>
            <pc:sldMk cId="3284718495" sldId="288"/>
            <ac:spMk id="2" creationId="{DD5A49FB-0BA0-4A06-979A-2B660CEB1C02}"/>
          </ac:spMkLst>
        </pc:spChg>
        <pc:spChg chg="mod">
          <ac:chgData name="Demarus Tevuk" userId="0513fb44938c90b5" providerId="LiveId" clId="{877B04B3-03BD-4843-9011-E1B3DD41AC6F}" dt="2020-08-25T07:04:57.505" v="5314" actId="1076"/>
          <ac:spMkLst>
            <pc:docMk/>
            <pc:sldMk cId="3284718495" sldId="288"/>
            <ac:spMk id="3" creationId="{68AFE620-2801-4D32-8A22-CF018FBCD075}"/>
          </ac:spMkLst>
        </pc:spChg>
        <pc:picChg chg="add del mod">
          <ac:chgData name="Demarus Tevuk" userId="0513fb44938c90b5" providerId="LiveId" clId="{877B04B3-03BD-4843-9011-E1B3DD41AC6F}" dt="2020-08-25T07:01:30.646" v="5299" actId="478"/>
          <ac:picMkLst>
            <pc:docMk/>
            <pc:sldMk cId="3284718495" sldId="288"/>
            <ac:picMk id="5" creationId="{7BCD3660-EC45-4605-8728-2E4239168804}"/>
          </ac:picMkLst>
        </pc:picChg>
        <pc:picChg chg="add del mod">
          <ac:chgData name="Demarus Tevuk" userId="0513fb44938c90b5" providerId="LiveId" clId="{877B04B3-03BD-4843-9011-E1B3DD41AC6F}" dt="2020-08-25T07:03:20.926" v="5306" actId="478"/>
          <ac:picMkLst>
            <pc:docMk/>
            <pc:sldMk cId="3284718495" sldId="288"/>
            <ac:picMk id="7" creationId="{4EA6D48B-346F-467A-8985-5AE686DDA36E}"/>
          </ac:picMkLst>
        </pc:picChg>
        <pc:picChg chg="add mod">
          <ac:chgData name="Demarus Tevuk" userId="0513fb44938c90b5" providerId="LiveId" clId="{877B04B3-03BD-4843-9011-E1B3DD41AC6F}" dt="2020-08-25T07:05:04.730" v="5315" actId="1076"/>
          <ac:picMkLst>
            <pc:docMk/>
            <pc:sldMk cId="3284718495" sldId="288"/>
            <ac:picMk id="9" creationId="{E34922EA-FDD8-4795-BE64-B364295FB172}"/>
          </ac:picMkLst>
        </pc:picChg>
      </pc:sldChg>
      <pc:sldChg chg="addSp modSp new mod">
        <pc:chgData name="Demarus Tevuk" userId="0513fb44938c90b5" providerId="LiveId" clId="{877B04B3-03BD-4843-9011-E1B3DD41AC6F}" dt="2020-08-25T07:17:07.260" v="5325" actId="1076"/>
        <pc:sldMkLst>
          <pc:docMk/>
          <pc:sldMk cId="3215949659" sldId="289"/>
        </pc:sldMkLst>
        <pc:spChg chg="mod">
          <ac:chgData name="Demarus Tevuk" userId="0513fb44938c90b5" providerId="LiveId" clId="{877B04B3-03BD-4843-9011-E1B3DD41AC6F}" dt="2020-08-21T03:07:31.317" v="1720" actId="20577"/>
          <ac:spMkLst>
            <pc:docMk/>
            <pc:sldMk cId="3215949659" sldId="289"/>
            <ac:spMk id="2" creationId="{23B670B7-7100-4114-ABEE-5D255C3BBC8A}"/>
          </ac:spMkLst>
        </pc:spChg>
        <pc:spChg chg="mod">
          <ac:chgData name="Demarus Tevuk" userId="0513fb44938c90b5" providerId="LiveId" clId="{877B04B3-03BD-4843-9011-E1B3DD41AC6F}" dt="2020-08-25T07:17:02.361" v="5324" actId="14100"/>
          <ac:spMkLst>
            <pc:docMk/>
            <pc:sldMk cId="3215949659" sldId="289"/>
            <ac:spMk id="3" creationId="{6F768141-1967-4D9B-9542-9A77E83B165A}"/>
          </ac:spMkLst>
        </pc:spChg>
        <pc:picChg chg="add mod modCrop">
          <ac:chgData name="Demarus Tevuk" userId="0513fb44938c90b5" providerId="LiveId" clId="{877B04B3-03BD-4843-9011-E1B3DD41AC6F}" dt="2020-08-25T07:17:07.260" v="5325" actId="1076"/>
          <ac:picMkLst>
            <pc:docMk/>
            <pc:sldMk cId="3215949659" sldId="289"/>
            <ac:picMk id="5" creationId="{C262C2E6-F213-4D13-BCFA-D07B568765A1}"/>
          </ac:picMkLst>
        </pc:picChg>
      </pc:sldChg>
      <pc:sldChg chg="addSp modSp new mod">
        <pc:chgData name="Demarus Tevuk" userId="0513fb44938c90b5" providerId="LiveId" clId="{877B04B3-03BD-4843-9011-E1B3DD41AC6F}" dt="2020-08-25T17:51:48.161" v="5792" actId="20577"/>
        <pc:sldMkLst>
          <pc:docMk/>
          <pc:sldMk cId="1094706134" sldId="290"/>
        </pc:sldMkLst>
        <pc:spChg chg="mod">
          <ac:chgData name="Demarus Tevuk" userId="0513fb44938c90b5" providerId="LiveId" clId="{877B04B3-03BD-4843-9011-E1B3DD41AC6F}" dt="2020-08-20T06:49:20.863" v="186" actId="20577"/>
          <ac:spMkLst>
            <pc:docMk/>
            <pc:sldMk cId="1094706134" sldId="290"/>
            <ac:spMk id="2" creationId="{B4AA07AC-5686-4EFE-B484-B1E6C99A58F3}"/>
          </ac:spMkLst>
        </pc:spChg>
        <pc:spChg chg="mod">
          <ac:chgData name="Demarus Tevuk" userId="0513fb44938c90b5" providerId="LiveId" clId="{877B04B3-03BD-4843-9011-E1B3DD41AC6F}" dt="2020-08-25T17:51:48.161" v="5792" actId="20577"/>
          <ac:spMkLst>
            <pc:docMk/>
            <pc:sldMk cId="1094706134" sldId="290"/>
            <ac:spMk id="3" creationId="{D7A4DCA0-A671-4980-A363-ABD40D35AA9C}"/>
          </ac:spMkLst>
        </pc:spChg>
        <pc:picChg chg="add mod modCrop">
          <ac:chgData name="Demarus Tevuk" userId="0513fb44938c90b5" providerId="LiveId" clId="{877B04B3-03BD-4843-9011-E1B3DD41AC6F}" dt="2020-08-25T07:20:47.307" v="5339" actId="1076"/>
          <ac:picMkLst>
            <pc:docMk/>
            <pc:sldMk cId="1094706134" sldId="290"/>
            <ac:picMk id="5" creationId="{F85008B3-DB9B-4C18-B91A-365D8E8CFCC4}"/>
          </ac:picMkLst>
        </pc:picChg>
      </pc:sldChg>
      <pc:sldChg chg="addSp modSp new mod">
        <pc:chgData name="Demarus Tevuk" userId="0513fb44938c90b5" providerId="LiveId" clId="{877B04B3-03BD-4843-9011-E1B3DD41AC6F}" dt="2020-08-25T06:37:00.767" v="5285" actId="1076"/>
        <pc:sldMkLst>
          <pc:docMk/>
          <pc:sldMk cId="2816175761" sldId="291"/>
        </pc:sldMkLst>
        <pc:spChg chg="mod">
          <ac:chgData name="Demarus Tevuk" userId="0513fb44938c90b5" providerId="LiveId" clId="{877B04B3-03BD-4843-9011-E1B3DD41AC6F}" dt="2020-08-20T06:49:31.684" v="198" actId="20577"/>
          <ac:spMkLst>
            <pc:docMk/>
            <pc:sldMk cId="2816175761" sldId="291"/>
            <ac:spMk id="2" creationId="{5B682377-33FF-4EF9-85E6-4E16EF561AF2}"/>
          </ac:spMkLst>
        </pc:spChg>
        <pc:spChg chg="mod">
          <ac:chgData name="Demarus Tevuk" userId="0513fb44938c90b5" providerId="LiveId" clId="{877B04B3-03BD-4843-9011-E1B3DD41AC6F}" dt="2020-08-25T06:37:00.767" v="5285" actId="1076"/>
          <ac:spMkLst>
            <pc:docMk/>
            <pc:sldMk cId="2816175761" sldId="291"/>
            <ac:spMk id="3" creationId="{75661AD8-A092-4067-8AD7-2D81779113D6}"/>
          </ac:spMkLst>
        </pc:spChg>
        <pc:picChg chg="add mod">
          <ac:chgData name="Demarus Tevuk" userId="0513fb44938c90b5" providerId="LiveId" clId="{877B04B3-03BD-4843-9011-E1B3DD41AC6F}" dt="2020-08-25T06:36:43.269" v="5282" actId="1076"/>
          <ac:picMkLst>
            <pc:docMk/>
            <pc:sldMk cId="2816175761" sldId="291"/>
            <ac:picMk id="5" creationId="{B5C9B59F-1F52-472B-BD3D-EE9ABE6F8A4B}"/>
          </ac:picMkLst>
        </pc:picChg>
      </pc:sldChg>
      <pc:sldChg chg="addSp modSp new mod ord">
        <pc:chgData name="Demarus Tevuk" userId="0513fb44938c90b5" providerId="LiveId" clId="{877B04B3-03BD-4843-9011-E1B3DD41AC6F}" dt="2020-08-25T07:23:23.577" v="5350" actId="1076"/>
        <pc:sldMkLst>
          <pc:docMk/>
          <pc:sldMk cId="3939282148" sldId="292"/>
        </pc:sldMkLst>
        <pc:spChg chg="mod">
          <ac:chgData name="Demarus Tevuk" userId="0513fb44938c90b5" providerId="LiveId" clId="{877B04B3-03BD-4843-9011-E1B3DD41AC6F}" dt="2020-08-20T06:49:44.021" v="211" actId="20577"/>
          <ac:spMkLst>
            <pc:docMk/>
            <pc:sldMk cId="3939282148" sldId="292"/>
            <ac:spMk id="2" creationId="{4125C7FD-7186-4178-BC38-3ABDDC67F257}"/>
          </ac:spMkLst>
        </pc:spChg>
        <pc:spChg chg="mod">
          <ac:chgData name="Demarus Tevuk" userId="0513fb44938c90b5" providerId="LiveId" clId="{877B04B3-03BD-4843-9011-E1B3DD41AC6F}" dt="2020-08-25T07:23:19.688" v="5349" actId="1076"/>
          <ac:spMkLst>
            <pc:docMk/>
            <pc:sldMk cId="3939282148" sldId="292"/>
            <ac:spMk id="3" creationId="{FD8FCBB9-CAC7-491F-B0A8-084727D31773}"/>
          </ac:spMkLst>
        </pc:spChg>
        <pc:picChg chg="add mod modCrop">
          <ac:chgData name="Demarus Tevuk" userId="0513fb44938c90b5" providerId="LiveId" clId="{877B04B3-03BD-4843-9011-E1B3DD41AC6F}" dt="2020-08-25T07:23:23.577" v="5350" actId="1076"/>
          <ac:picMkLst>
            <pc:docMk/>
            <pc:sldMk cId="3939282148" sldId="292"/>
            <ac:picMk id="5" creationId="{CA2DC828-2289-4ED8-9546-88B9319E8788}"/>
          </ac:picMkLst>
        </pc:picChg>
      </pc:sldChg>
      <pc:sldChg chg="addSp modSp new mod">
        <pc:chgData name="Demarus Tevuk" userId="0513fb44938c90b5" providerId="LiveId" clId="{877B04B3-03BD-4843-9011-E1B3DD41AC6F}" dt="2020-08-25T07:24:58.152" v="5367" actId="113"/>
        <pc:sldMkLst>
          <pc:docMk/>
          <pc:sldMk cId="3554398709" sldId="293"/>
        </pc:sldMkLst>
        <pc:spChg chg="mod">
          <ac:chgData name="Demarus Tevuk" userId="0513fb44938c90b5" providerId="LiveId" clId="{877B04B3-03BD-4843-9011-E1B3DD41AC6F}" dt="2020-08-20T06:50:07.945" v="229" actId="20577"/>
          <ac:spMkLst>
            <pc:docMk/>
            <pc:sldMk cId="3554398709" sldId="293"/>
            <ac:spMk id="2" creationId="{9EE11E7E-B2A4-46AC-97FC-12F964C1533E}"/>
          </ac:spMkLst>
        </pc:spChg>
        <pc:spChg chg="mod">
          <ac:chgData name="Demarus Tevuk" userId="0513fb44938c90b5" providerId="LiveId" clId="{877B04B3-03BD-4843-9011-E1B3DD41AC6F}" dt="2020-08-25T07:24:58.152" v="5367" actId="113"/>
          <ac:spMkLst>
            <pc:docMk/>
            <pc:sldMk cId="3554398709" sldId="293"/>
            <ac:spMk id="3" creationId="{6308A7F8-DAB9-4190-8C9B-17C14C2FF92A}"/>
          </ac:spMkLst>
        </pc:spChg>
        <pc:picChg chg="add mod modCrop">
          <ac:chgData name="Demarus Tevuk" userId="0513fb44938c90b5" providerId="LiveId" clId="{877B04B3-03BD-4843-9011-E1B3DD41AC6F}" dt="2020-08-25T07:24:03.923" v="5355" actId="14100"/>
          <ac:picMkLst>
            <pc:docMk/>
            <pc:sldMk cId="3554398709" sldId="293"/>
            <ac:picMk id="5" creationId="{2BB83EEA-7442-4086-9398-D09B1E3FA8F4}"/>
          </ac:picMkLst>
        </pc:picChg>
      </pc:sldChg>
      <pc:sldChg chg="modSp new del mod ord">
        <pc:chgData name="Demarus Tevuk" userId="0513fb44938c90b5" providerId="LiveId" clId="{877B04B3-03BD-4843-9011-E1B3DD41AC6F}" dt="2020-08-21T05:34:49.695" v="3534" actId="2696"/>
        <pc:sldMkLst>
          <pc:docMk/>
          <pc:sldMk cId="1778223970" sldId="294"/>
        </pc:sldMkLst>
        <pc:spChg chg="mod">
          <ac:chgData name="Demarus Tevuk" userId="0513fb44938c90b5" providerId="LiveId" clId="{877B04B3-03BD-4843-9011-E1B3DD41AC6F}" dt="2020-08-20T06:50:30.447" v="264" actId="20577"/>
          <ac:spMkLst>
            <pc:docMk/>
            <pc:sldMk cId="1778223970" sldId="294"/>
            <ac:spMk id="2" creationId="{F280568D-A08A-4A84-AFCC-B7B9323B2BB4}"/>
          </ac:spMkLst>
        </pc:spChg>
      </pc:sldChg>
      <pc:sldChg chg="modSp new del mod ord">
        <pc:chgData name="Demarus Tevuk" userId="0513fb44938c90b5" providerId="LiveId" clId="{877B04B3-03BD-4843-9011-E1B3DD41AC6F}" dt="2020-08-25T05:17:20.365" v="4694" actId="2696"/>
        <pc:sldMkLst>
          <pc:docMk/>
          <pc:sldMk cId="3603581183" sldId="295"/>
        </pc:sldMkLst>
        <pc:spChg chg="mod">
          <ac:chgData name="Demarus Tevuk" userId="0513fb44938c90b5" providerId="LiveId" clId="{877B04B3-03BD-4843-9011-E1B3DD41AC6F}" dt="2020-08-21T02:51:32.155" v="451" actId="20577"/>
          <ac:spMkLst>
            <pc:docMk/>
            <pc:sldMk cId="3603581183" sldId="295"/>
            <ac:spMk id="2" creationId="{9EAED6DC-93BD-4D44-A462-52D269D6C244}"/>
          </ac:spMkLst>
        </pc:spChg>
        <pc:spChg chg="mod">
          <ac:chgData name="Demarus Tevuk" userId="0513fb44938c90b5" providerId="LiveId" clId="{877B04B3-03BD-4843-9011-E1B3DD41AC6F}" dt="2020-08-21T02:51:11.979" v="449" actId="20577"/>
          <ac:spMkLst>
            <pc:docMk/>
            <pc:sldMk cId="3603581183" sldId="295"/>
            <ac:spMk id="3" creationId="{0D8EC9B1-3363-4435-ABC7-74A5E02D42FA}"/>
          </ac:spMkLst>
        </pc:spChg>
      </pc:sldChg>
      <pc:sldChg chg="modSp new mod ord">
        <pc:chgData name="Demarus Tevuk" userId="0513fb44938c90b5" providerId="LiveId" clId="{877B04B3-03BD-4843-9011-E1B3DD41AC6F}" dt="2020-08-25T07:37:06.422" v="5481" actId="20577"/>
        <pc:sldMkLst>
          <pc:docMk/>
          <pc:sldMk cId="17776061" sldId="296"/>
        </pc:sldMkLst>
        <pc:spChg chg="mod">
          <ac:chgData name="Demarus Tevuk" userId="0513fb44938c90b5" providerId="LiveId" clId="{877B04B3-03BD-4843-9011-E1B3DD41AC6F}" dt="2020-08-21T05:48:54.401" v="3691" actId="20577"/>
          <ac:spMkLst>
            <pc:docMk/>
            <pc:sldMk cId="17776061" sldId="296"/>
            <ac:spMk id="2" creationId="{47083A0A-316B-4C7D-BBE1-C5893AF04D50}"/>
          </ac:spMkLst>
        </pc:spChg>
        <pc:spChg chg="mod">
          <ac:chgData name="Demarus Tevuk" userId="0513fb44938c90b5" providerId="LiveId" clId="{877B04B3-03BD-4843-9011-E1B3DD41AC6F}" dt="2020-08-25T07:37:06.422" v="5481" actId="20577"/>
          <ac:spMkLst>
            <pc:docMk/>
            <pc:sldMk cId="17776061" sldId="296"/>
            <ac:spMk id="3" creationId="{F752A82F-2455-4688-AEB4-AEF580A9B363}"/>
          </ac:spMkLst>
        </pc:spChg>
      </pc:sldChg>
      <pc:sldChg chg="modSp new mod ord">
        <pc:chgData name="Demarus Tevuk" userId="0513fb44938c90b5" providerId="LiveId" clId="{877B04B3-03BD-4843-9011-E1B3DD41AC6F}" dt="2020-08-25T17:58:36.487" v="5809" actId="20577"/>
        <pc:sldMkLst>
          <pc:docMk/>
          <pc:sldMk cId="3195943648" sldId="297"/>
        </pc:sldMkLst>
        <pc:spChg chg="mod">
          <ac:chgData name="Demarus Tevuk" userId="0513fb44938c90b5" providerId="LiveId" clId="{877B04B3-03BD-4843-9011-E1B3DD41AC6F}" dt="2020-08-21T05:27:01.122" v="3145"/>
          <ac:spMkLst>
            <pc:docMk/>
            <pc:sldMk cId="3195943648" sldId="297"/>
            <ac:spMk id="2" creationId="{E61FF233-A182-489A-9013-0E10F5246CA1}"/>
          </ac:spMkLst>
        </pc:spChg>
        <pc:spChg chg="mod">
          <ac:chgData name="Demarus Tevuk" userId="0513fb44938c90b5" providerId="LiveId" clId="{877B04B3-03BD-4843-9011-E1B3DD41AC6F}" dt="2020-08-25T17:58:36.487" v="5809" actId="20577"/>
          <ac:spMkLst>
            <pc:docMk/>
            <pc:sldMk cId="3195943648" sldId="297"/>
            <ac:spMk id="3" creationId="{5708F9DC-95ED-4005-BA7A-16ABC573132A}"/>
          </ac:spMkLst>
        </pc:spChg>
      </pc:sldChg>
      <pc:sldChg chg="delSp modSp new mod modNotesTx">
        <pc:chgData name="Demarus Tevuk" userId="0513fb44938c90b5" providerId="LiveId" clId="{877B04B3-03BD-4843-9011-E1B3DD41AC6F}" dt="2020-08-25T05:17:57.255" v="4696" actId="403"/>
        <pc:sldMkLst>
          <pc:docMk/>
          <pc:sldMk cId="2212968400" sldId="298"/>
        </pc:sldMkLst>
        <pc:spChg chg="mod">
          <ac:chgData name="Demarus Tevuk" userId="0513fb44938c90b5" providerId="LiveId" clId="{877B04B3-03BD-4843-9011-E1B3DD41AC6F}" dt="2020-08-21T05:40:13.262" v="3580" actId="403"/>
          <ac:spMkLst>
            <pc:docMk/>
            <pc:sldMk cId="2212968400" sldId="298"/>
            <ac:spMk id="2" creationId="{BC0688E6-7553-442D-8043-7A71D37A6063}"/>
          </ac:spMkLst>
        </pc:spChg>
        <pc:spChg chg="del mod">
          <ac:chgData name="Demarus Tevuk" userId="0513fb44938c90b5" providerId="LiveId" clId="{877B04B3-03BD-4843-9011-E1B3DD41AC6F}" dt="2020-08-21T05:33:20.618" v="3509" actId="478"/>
          <ac:spMkLst>
            <pc:docMk/>
            <pc:sldMk cId="2212968400" sldId="298"/>
            <ac:spMk id="3" creationId="{4221846A-C02C-450D-B7CF-080B8D52031B}"/>
          </ac:spMkLst>
        </pc:spChg>
        <pc:spChg chg="mod">
          <ac:chgData name="Demarus Tevuk" userId="0513fb44938c90b5" providerId="LiveId" clId="{877B04B3-03BD-4843-9011-E1B3DD41AC6F}" dt="2020-08-25T05:17:57.255" v="4696" actId="403"/>
          <ac:spMkLst>
            <pc:docMk/>
            <pc:sldMk cId="2212968400" sldId="298"/>
            <ac:spMk id="4" creationId="{0EA45DDF-B25E-4B08-95BC-E65230C2F70E}"/>
          </ac:spMkLst>
        </pc:spChg>
      </pc:sldChg>
      <pc:sldChg chg="addSp delSp modSp new mod">
        <pc:chgData name="Demarus Tevuk" userId="0513fb44938c90b5" providerId="LiveId" clId="{877B04B3-03BD-4843-9011-E1B3DD41AC6F}" dt="2020-08-25T17:53:19.245" v="5796" actId="20577"/>
        <pc:sldMkLst>
          <pc:docMk/>
          <pc:sldMk cId="1059288303" sldId="299"/>
        </pc:sldMkLst>
        <pc:spChg chg="mod">
          <ac:chgData name="Demarus Tevuk" userId="0513fb44938c90b5" providerId="LiveId" clId="{877B04B3-03BD-4843-9011-E1B3DD41AC6F}" dt="2020-08-21T05:42:59.948" v="3603" actId="20577"/>
          <ac:spMkLst>
            <pc:docMk/>
            <pc:sldMk cId="1059288303" sldId="299"/>
            <ac:spMk id="2" creationId="{5325A776-AB46-43D5-968F-10635F352E8D}"/>
          </ac:spMkLst>
        </pc:spChg>
        <pc:spChg chg="mod">
          <ac:chgData name="Demarus Tevuk" userId="0513fb44938c90b5" providerId="LiveId" clId="{877B04B3-03BD-4843-9011-E1B3DD41AC6F}" dt="2020-08-25T17:53:19.245" v="5796" actId="20577"/>
          <ac:spMkLst>
            <pc:docMk/>
            <pc:sldMk cId="1059288303" sldId="299"/>
            <ac:spMk id="3" creationId="{AE868C4C-F76B-47E9-8B43-0B41525EE382}"/>
          </ac:spMkLst>
        </pc:spChg>
        <pc:spChg chg="del mod">
          <ac:chgData name="Demarus Tevuk" userId="0513fb44938c90b5" providerId="LiveId" clId="{877B04B3-03BD-4843-9011-E1B3DD41AC6F}" dt="2020-08-25T06:23:07.168" v="5135" actId="931"/>
          <ac:spMkLst>
            <pc:docMk/>
            <pc:sldMk cId="1059288303" sldId="299"/>
            <ac:spMk id="4" creationId="{B40261B5-9889-4FCC-9682-A2E6FBEC8D5B}"/>
          </ac:spMkLst>
        </pc:spChg>
        <pc:spChg chg="add del mod">
          <ac:chgData name="Demarus Tevuk" userId="0513fb44938c90b5" providerId="LiveId" clId="{877B04B3-03BD-4843-9011-E1B3DD41AC6F}" dt="2020-08-25T06:37:27.182" v="5288" actId="22"/>
          <ac:spMkLst>
            <pc:docMk/>
            <pc:sldMk cId="1059288303" sldId="299"/>
            <ac:spMk id="10" creationId="{91684A1F-CE97-440C-9C0E-F02532B07DC2}"/>
          </ac:spMkLst>
        </pc:spChg>
        <pc:picChg chg="add del mod">
          <ac:chgData name="Demarus Tevuk" userId="0513fb44938c90b5" providerId="LiveId" clId="{877B04B3-03BD-4843-9011-E1B3DD41AC6F}" dt="2020-08-25T06:35:52.222" v="5273" actId="21"/>
          <ac:picMkLst>
            <pc:docMk/>
            <pc:sldMk cId="1059288303" sldId="299"/>
            <ac:picMk id="6" creationId="{F0FCF79E-4635-4D32-8878-949C835C3709}"/>
          </ac:picMkLst>
        </pc:picChg>
        <pc:picChg chg="add del mod modCrop">
          <ac:chgData name="Demarus Tevuk" userId="0513fb44938c90b5" providerId="LiveId" clId="{877B04B3-03BD-4843-9011-E1B3DD41AC6F}" dt="2020-08-25T06:37:19.368" v="5287" actId="21"/>
          <ac:picMkLst>
            <pc:docMk/>
            <pc:sldMk cId="1059288303" sldId="299"/>
            <ac:picMk id="8" creationId="{1E4DC151-4A6F-410E-BF18-76C7B9D3A6F4}"/>
          </ac:picMkLst>
        </pc:picChg>
        <pc:picChg chg="add mod ord">
          <ac:chgData name="Demarus Tevuk" userId="0513fb44938c90b5" providerId="LiveId" clId="{877B04B3-03BD-4843-9011-E1B3DD41AC6F}" dt="2020-08-25T06:37:40.126" v="5289" actId="1076"/>
          <ac:picMkLst>
            <pc:docMk/>
            <pc:sldMk cId="1059288303" sldId="299"/>
            <ac:picMk id="12" creationId="{2024E7FC-33A3-4F40-8E38-FE9150B1313E}"/>
          </ac:picMkLst>
        </pc:picChg>
      </pc:sldChg>
      <pc:sldChg chg="modSp new del mod">
        <pc:chgData name="Demarus Tevuk" userId="0513fb44938c90b5" providerId="LiveId" clId="{877B04B3-03BD-4843-9011-E1B3DD41AC6F}" dt="2020-08-21T05:36:40.090" v="3566" actId="2696"/>
        <pc:sldMkLst>
          <pc:docMk/>
          <pc:sldMk cId="4078389307" sldId="299"/>
        </pc:sldMkLst>
        <pc:spChg chg="mod">
          <ac:chgData name="Demarus Tevuk" userId="0513fb44938c90b5" providerId="LiveId" clId="{877B04B3-03BD-4843-9011-E1B3DD41AC6F}" dt="2020-08-21T05:36:08.472" v="3547" actId="20577"/>
          <ac:spMkLst>
            <pc:docMk/>
            <pc:sldMk cId="4078389307" sldId="299"/>
            <ac:spMk id="2" creationId="{112579C0-5D79-4631-94A3-FACFAF3607F5}"/>
          </ac:spMkLst>
        </pc:spChg>
        <pc:spChg chg="mod">
          <ac:chgData name="Demarus Tevuk" userId="0513fb44938c90b5" providerId="LiveId" clId="{877B04B3-03BD-4843-9011-E1B3DD41AC6F}" dt="2020-08-21T05:36:32.512" v="3564" actId="21"/>
          <ac:spMkLst>
            <pc:docMk/>
            <pc:sldMk cId="4078389307" sldId="299"/>
            <ac:spMk id="3" creationId="{8FAB6391-3B29-4691-A122-E47CE6A6DF20}"/>
          </ac:spMkLst>
        </pc:spChg>
      </pc:sldChg>
      <pc:sldChg chg="addSp modSp new mod ord modAnim modShow">
        <pc:chgData name="Demarus Tevuk" userId="0513fb44938c90b5" providerId="LiveId" clId="{877B04B3-03BD-4843-9011-E1B3DD41AC6F}" dt="2020-08-26T01:18:20.852" v="5869"/>
        <pc:sldMkLst>
          <pc:docMk/>
          <pc:sldMk cId="3525570991" sldId="300"/>
        </pc:sldMkLst>
        <pc:spChg chg="mod">
          <ac:chgData name="Demarus Tevuk" userId="0513fb44938c90b5" providerId="LiveId" clId="{877B04B3-03BD-4843-9011-E1B3DD41AC6F}" dt="2020-08-25T07:29:18.823" v="5444" actId="20577"/>
          <ac:spMkLst>
            <pc:docMk/>
            <pc:sldMk cId="3525570991" sldId="300"/>
            <ac:spMk id="2" creationId="{399BAD6E-EC14-4C95-8814-09BB8139093E}"/>
          </ac:spMkLst>
        </pc:spChg>
        <pc:spChg chg="mod">
          <ac:chgData name="Demarus Tevuk" userId="0513fb44938c90b5" providerId="LiveId" clId="{877B04B3-03BD-4843-9011-E1B3DD41AC6F}" dt="2020-08-25T07:28:36.601" v="5416" actId="1076"/>
          <ac:spMkLst>
            <pc:docMk/>
            <pc:sldMk cId="3525570991" sldId="300"/>
            <ac:spMk id="3" creationId="{3FE87AF6-6F70-40C5-BDB2-133C82B4C2C1}"/>
          </ac:spMkLst>
        </pc:spChg>
        <pc:spChg chg="mod">
          <ac:chgData name="Demarus Tevuk" userId="0513fb44938c90b5" providerId="LiveId" clId="{877B04B3-03BD-4843-9011-E1B3DD41AC6F}" dt="2020-08-25T07:32:43.846" v="5459" actId="20577"/>
          <ac:spMkLst>
            <pc:docMk/>
            <pc:sldMk cId="3525570991" sldId="300"/>
            <ac:spMk id="4" creationId="{5C8E0EB9-17EE-43EB-832D-7BBDBA4D285C}"/>
          </ac:spMkLst>
        </pc:spChg>
        <pc:spChg chg="mod">
          <ac:chgData name="Demarus Tevuk" userId="0513fb44938c90b5" providerId="LiveId" clId="{877B04B3-03BD-4843-9011-E1B3DD41AC6F}" dt="2020-08-25T07:28:31.653" v="5415" actId="1076"/>
          <ac:spMkLst>
            <pc:docMk/>
            <pc:sldMk cId="3525570991" sldId="300"/>
            <ac:spMk id="5" creationId="{BC3D23C6-0772-470B-A12F-0CC4A2D7585C}"/>
          </ac:spMkLst>
        </pc:spChg>
        <pc:spChg chg="mod">
          <ac:chgData name="Demarus Tevuk" userId="0513fb44938c90b5" providerId="LiveId" clId="{877B04B3-03BD-4843-9011-E1B3DD41AC6F}" dt="2020-08-25T07:34:41.230" v="5468" actId="20577"/>
          <ac:spMkLst>
            <pc:docMk/>
            <pc:sldMk cId="3525570991" sldId="300"/>
            <ac:spMk id="6" creationId="{C316AAE0-D3DB-4BE0-8616-109D52C1C310}"/>
          </ac:spMkLst>
        </pc:spChg>
        <pc:picChg chg="add mod modCrop">
          <ac:chgData name="Demarus Tevuk" userId="0513fb44938c90b5" providerId="LiveId" clId="{877B04B3-03BD-4843-9011-E1B3DD41AC6F}" dt="2020-08-25T07:28:20.589" v="5414" actId="1076"/>
          <ac:picMkLst>
            <pc:docMk/>
            <pc:sldMk cId="3525570991" sldId="300"/>
            <ac:picMk id="8" creationId="{7D611144-D4E5-4968-92CC-502F9D8F2BB8}"/>
          </ac:picMkLst>
        </pc:picChg>
      </pc:sldChg>
      <pc:sldChg chg="addSp modSp new mod modAnim modNotesTx">
        <pc:chgData name="Demarus Tevuk" userId="0513fb44938c90b5" providerId="LiveId" clId="{877B04B3-03BD-4843-9011-E1B3DD41AC6F}" dt="2020-08-25T04:42:22.126" v="4626" actId="20577"/>
        <pc:sldMkLst>
          <pc:docMk/>
          <pc:sldMk cId="2426481312" sldId="301"/>
        </pc:sldMkLst>
        <pc:spChg chg="mod">
          <ac:chgData name="Demarus Tevuk" userId="0513fb44938c90b5" providerId="LiveId" clId="{877B04B3-03BD-4843-9011-E1B3DD41AC6F}" dt="2020-08-25T04:24:22.495" v="4224" actId="20577"/>
          <ac:spMkLst>
            <pc:docMk/>
            <pc:sldMk cId="2426481312" sldId="301"/>
            <ac:spMk id="2" creationId="{3A4F4C92-5D30-45C7-A63E-3FB229FD0712}"/>
          </ac:spMkLst>
        </pc:spChg>
        <pc:spChg chg="mod">
          <ac:chgData name="Demarus Tevuk" userId="0513fb44938c90b5" providerId="LiveId" clId="{877B04B3-03BD-4843-9011-E1B3DD41AC6F}" dt="2020-08-25T04:24:29.248" v="4229" actId="20577"/>
          <ac:spMkLst>
            <pc:docMk/>
            <pc:sldMk cId="2426481312" sldId="301"/>
            <ac:spMk id="3" creationId="{CA2A0B5B-7481-4C12-BFFF-8D138566D317}"/>
          </ac:spMkLst>
        </pc:spChg>
        <pc:spChg chg="mod">
          <ac:chgData name="Demarus Tevuk" userId="0513fb44938c90b5" providerId="LiveId" clId="{877B04B3-03BD-4843-9011-E1B3DD41AC6F}" dt="2020-08-25T04:25:15.441" v="4272" actId="20577"/>
          <ac:spMkLst>
            <pc:docMk/>
            <pc:sldMk cId="2426481312" sldId="301"/>
            <ac:spMk id="4" creationId="{6C659DB0-61A2-48DA-98ED-1F0048110349}"/>
          </ac:spMkLst>
        </pc:spChg>
        <pc:spChg chg="mod">
          <ac:chgData name="Demarus Tevuk" userId="0513fb44938c90b5" providerId="LiveId" clId="{877B04B3-03BD-4843-9011-E1B3DD41AC6F}" dt="2020-08-25T04:24:59.979" v="4249" actId="20577"/>
          <ac:spMkLst>
            <pc:docMk/>
            <pc:sldMk cId="2426481312" sldId="301"/>
            <ac:spMk id="5" creationId="{F0F6FFBD-AB4D-47DF-8254-489CF83C7D21}"/>
          </ac:spMkLst>
        </pc:spChg>
        <pc:spChg chg="mod">
          <ac:chgData name="Demarus Tevuk" userId="0513fb44938c90b5" providerId="LiveId" clId="{877B04B3-03BD-4843-9011-E1B3DD41AC6F}" dt="2020-08-25T04:25:21.920" v="4295" actId="20577"/>
          <ac:spMkLst>
            <pc:docMk/>
            <pc:sldMk cId="2426481312" sldId="301"/>
            <ac:spMk id="6" creationId="{D5FB515D-0C66-4CB3-AF86-70E49C460D43}"/>
          </ac:spMkLst>
        </pc:spChg>
        <pc:spChg chg="add mod">
          <ac:chgData name="Demarus Tevuk" userId="0513fb44938c90b5" providerId="LiveId" clId="{877B04B3-03BD-4843-9011-E1B3DD41AC6F}" dt="2020-08-25T04:29:25.377" v="4340" actId="1076"/>
          <ac:spMkLst>
            <pc:docMk/>
            <pc:sldMk cId="2426481312" sldId="301"/>
            <ac:spMk id="11" creationId="{4A8CFF7E-CB92-4E45-ABE4-2205E375A19D}"/>
          </ac:spMkLst>
        </pc:spChg>
        <pc:picChg chg="add mod">
          <ac:chgData name="Demarus Tevuk" userId="0513fb44938c90b5" providerId="LiveId" clId="{877B04B3-03BD-4843-9011-E1B3DD41AC6F}" dt="2020-08-25T04:25:39.851" v="4299" actId="14100"/>
          <ac:picMkLst>
            <pc:docMk/>
            <pc:sldMk cId="2426481312" sldId="301"/>
            <ac:picMk id="8" creationId="{5DEDF730-6C3A-4B30-9C93-12C5DB890075}"/>
          </ac:picMkLst>
        </pc:picChg>
        <pc:picChg chg="add mod">
          <ac:chgData name="Demarus Tevuk" userId="0513fb44938c90b5" providerId="LiveId" clId="{877B04B3-03BD-4843-9011-E1B3DD41AC6F}" dt="2020-08-25T04:25:51.203" v="4301" actId="1076"/>
          <ac:picMkLst>
            <pc:docMk/>
            <pc:sldMk cId="2426481312" sldId="301"/>
            <ac:picMk id="10" creationId="{49A2A3FF-F69F-4165-8B14-7A9310DA96C3}"/>
          </ac:picMkLst>
        </pc:picChg>
      </pc:sldChg>
      <pc:sldChg chg="modSp new mod ord">
        <pc:chgData name="Demarus Tevuk" userId="0513fb44938c90b5" providerId="LiveId" clId="{877B04B3-03BD-4843-9011-E1B3DD41AC6F}" dt="2020-08-26T01:20:51.439" v="5875" actId="20577"/>
        <pc:sldMkLst>
          <pc:docMk/>
          <pc:sldMk cId="611185214" sldId="302"/>
        </pc:sldMkLst>
        <pc:spChg chg="mod">
          <ac:chgData name="Demarus Tevuk" userId="0513fb44938c90b5" providerId="LiveId" clId="{877B04B3-03BD-4843-9011-E1B3DD41AC6F}" dt="2020-08-25T04:45:07.691" v="4642" actId="20577"/>
          <ac:spMkLst>
            <pc:docMk/>
            <pc:sldMk cId="611185214" sldId="302"/>
            <ac:spMk id="2" creationId="{8E30562D-C739-434A-B214-2B3E4DBFBA76}"/>
          </ac:spMkLst>
        </pc:spChg>
        <pc:spChg chg="mod">
          <ac:chgData name="Demarus Tevuk" userId="0513fb44938c90b5" providerId="LiveId" clId="{877B04B3-03BD-4843-9011-E1B3DD41AC6F}" dt="2020-08-25T05:16:59.573" v="4693" actId="1076"/>
          <ac:spMkLst>
            <pc:docMk/>
            <pc:sldMk cId="611185214" sldId="302"/>
            <ac:spMk id="3" creationId="{1F237A8B-6C7C-42DB-AA8B-93FEDFA4CB2D}"/>
          </ac:spMkLst>
        </pc:spChg>
        <pc:spChg chg="mod">
          <ac:chgData name="Demarus Tevuk" userId="0513fb44938c90b5" providerId="LiveId" clId="{877B04B3-03BD-4843-9011-E1B3DD41AC6F}" dt="2020-08-26T01:20:51.439" v="5875" actId="20577"/>
          <ac:spMkLst>
            <pc:docMk/>
            <pc:sldMk cId="611185214" sldId="302"/>
            <ac:spMk id="4" creationId="{9AF54E6B-A436-42BE-A9D2-3EB809ACD6FF}"/>
          </ac:spMkLst>
        </pc:spChg>
      </pc:sldChg>
      <pc:sldChg chg="addSp delSp modSp new mod">
        <pc:chgData name="Demarus Tevuk" userId="0513fb44938c90b5" providerId="LiveId" clId="{877B04B3-03BD-4843-9011-E1B3DD41AC6F}" dt="2020-08-25T06:21:48.248" v="5133" actId="20577"/>
        <pc:sldMkLst>
          <pc:docMk/>
          <pc:sldMk cId="4118894505" sldId="303"/>
        </pc:sldMkLst>
        <pc:spChg chg="mod">
          <ac:chgData name="Demarus Tevuk" userId="0513fb44938c90b5" providerId="LiveId" clId="{877B04B3-03BD-4843-9011-E1B3DD41AC6F}" dt="2020-08-25T06:20:47.441" v="5025" actId="1076"/>
          <ac:spMkLst>
            <pc:docMk/>
            <pc:sldMk cId="4118894505" sldId="303"/>
            <ac:spMk id="2" creationId="{C51BED63-8248-41FA-91B0-39F25567A893}"/>
          </ac:spMkLst>
        </pc:spChg>
        <pc:spChg chg="del">
          <ac:chgData name="Demarus Tevuk" userId="0513fb44938c90b5" providerId="LiveId" clId="{877B04B3-03BD-4843-9011-E1B3DD41AC6F}" dt="2020-08-25T06:11:32.119" v="4766" actId="931"/>
          <ac:spMkLst>
            <pc:docMk/>
            <pc:sldMk cId="4118894505" sldId="303"/>
            <ac:spMk id="3" creationId="{A4494C0C-61A4-438A-887C-7E439C270488}"/>
          </ac:spMkLst>
        </pc:spChg>
        <pc:spChg chg="mod">
          <ac:chgData name="Demarus Tevuk" userId="0513fb44938c90b5" providerId="LiveId" clId="{877B04B3-03BD-4843-9011-E1B3DD41AC6F}" dt="2020-08-25T06:21:48.248" v="5133" actId="20577"/>
          <ac:spMkLst>
            <pc:docMk/>
            <pc:sldMk cId="4118894505" sldId="303"/>
            <ac:spMk id="4" creationId="{268B6056-558F-44C2-B9F8-56E19CCFC791}"/>
          </ac:spMkLst>
        </pc:spChg>
        <pc:picChg chg="add mod modCrop">
          <ac:chgData name="Demarus Tevuk" userId="0513fb44938c90b5" providerId="LiveId" clId="{877B04B3-03BD-4843-9011-E1B3DD41AC6F}" dt="2020-08-25T06:12:17.406" v="4774" actId="14100"/>
          <ac:picMkLst>
            <pc:docMk/>
            <pc:sldMk cId="4118894505" sldId="303"/>
            <ac:picMk id="6" creationId="{BFBBC5CF-9A73-49AF-9083-55FF81E925EF}"/>
          </ac:picMkLst>
        </pc:picChg>
      </pc:sldChg>
      <pc:sldChg chg="add ord">
        <pc:chgData name="Demarus Tevuk" userId="0513fb44938c90b5" providerId="LiveId" clId="{877B04B3-03BD-4843-9011-E1B3DD41AC6F}" dt="2020-08-25T07:38:43.609" v="5490"/>
        <pc:sldMkLst>
          <pc:docMk/>
          <pc:sldMk cId="1311291663" sldId="304"/>
        </pc:sldMkLst>
      </pc:sldChg>
      <pc:sldChg chg="addSp delSp modSp new mod">
        <pc:chgData name="Demarus Tevuk" userId="0513fb44938c90b5" providerId="LiveId" clId="{877B04B3-03BD-4843-9011-E1B3DD41AC6F}" dt="2020-08-25T18:04:43.363" v="5865" actId="20577"/>
        <pc:sldMkLst>
          <pc:docMk/>
          <pc:sldMk cId="1072403838" sldId="305"/>
        </pc:sldMkLst>
        <pc:spChg chg="mod">
          <ac:chgData name="Demarus Tevuk" userId="0513fb44938c90b5" providerId="LiveId" clId="{877B04B3-03BD-4843-9011-E1B3DD41AC6F}" dt="2020-08-25T18:04:43.363" v="5865" actId="20577"/>
          <ac:spMkLst>
            <pc:docMk/>
            <pc:sldMk cId="1072403838" sldId="305"/>
            <ac:spMk id="2" creationId="{08D726F3-5F24-46C1-96EF-FCAFDB14769D}"/>
          </ac:spMkLst>
        </pc:spChg>
        <pc:spChg chg="del">
          <ac:chgData name="Demarus Tevuk" userId="0513fb44938c90b5" providerId="LiveId" clId="{877B04B3-03BD-4843-9011-E1B3DD41AC6F}" dt="2020-08-25T07:39:55.320" v="5492" actId="931"/>
          <ac:spMkLst>
            <pc:docMk/>
            <pc:sldMk cId="1072403838" sldId="305"/>
            <ac:spMk id="3" creationId="{77FDEE23-62EA-4B94-B893-B60C5026F993}"/>
          </ac:spMkLst>
        </pc:spChg>
        <pc:spChg chg="mod">
          <ac:chgData name="Demarus Tevuk" userId="0513fb44938c90b5" providerId="LiveId" clId="{877B04B3-03BD-4843-9011-E1B3DD41AC6F}" dt="2020-08-25T18:04:39.644" v="5855" actId="20577"/>
          <ac:spMkLst>
            <pc:docMk/>
            <pc:sldMk cId="1072403838" sldId="305"/>
            <ac:spMk id="4" creationId="{2988F438-AA32-4B8E-A6FF-1BB939BDBB9E}"/>
          </ac:spMkLst>
        </pc:spChg>
        <pc:picChg chg="add mod">
          <ac:chgData name="Demarus Tevuk" userId="0513fb44938c90b5" providerId="LiveId" clId="{877B04B3-03BD-4843-9011-E1B3DD41AC6F}" dt="2020-08-25T07:39:55.320" v="5492" actId="931"/>
          <ac:picMkLst>
            <pc:docMk/>
            <pc:sldMk cId="1072403838" sldId="305"/>
            <ac:picMk id="6" creationId="{560B8C5F-5F4C-42AE-9A56-EC244A3651BC}"/>
          </ac:picMkLst>
        </pc:picChg>
      </pc:sldChg>
      <pc:sldMasterChg chg="modTransition modSldLayout">
        <pc:chgData name="Demarus Tevuk" userId="0513fb44938c90b5" providerId="LiveId" clId="{877B04B3-03BD-4843-9011-E1B3DD41AC6F}" dt="2020-08-20T06:32:51.226" v="50"/>
        <pc:sldMasterMkLst>
          <pc:docMk/>
          <pc:sldMasterMk cId="535252967" sldId="2147483840"/>
        </pc:sldMasterMkLst>
        <pc:sldLayoutChg chg="modTransition">
          <pc:chgData name="Demarus Tevuk" userId="0513fb44938c90b5" providerId="LiveId" clId="{877B04B3-03BD-4843-9011-E1B3DD41AC6F}" dt="2020-08-20T06:32:51.226" v="50"/>
          <pc:sldLayoutMkLst>
            <pc:docMk/>
            <pc:sldMasterMk cId="535252967" sldId="2147483840"/>
            <pc:sldLayoutMk cId="799811888" sldId="2147483841"/>
          </pc:sldLayoutMkLst>
        </pc:sldLayoutChg>
        <pc:sldLayoutChg chg="modTransition">
          <pc:chgData name="Demarus Tevuk" userId="0513fb44938c90b5" providerId="LiveId" clId="{877B04B3-03BD-4843-9011-E1B3DD41AC6F}" dt="2020-08-20T06:32:51.226" v="50"/>
          <pc:sldLayoutMkLst>
            <pc:docMk/>
            <pc:sldMasterMk cId="535252967" sldId="2147483840"/>
            <pc:sldLayoutMk cId="2374347019" sldId="2147483842"/>
          </pc:sldLayoutMkLst>
        </pc:sldLayoutChg>
        <pc:sldLayoutChg chg="modTransition">
          <pc:chgData name="Demarus Tevuk" userId="0513fb44938c90b5" providerId="LiveId" clId="{877B04B3-03BD-4843-9011-E1B3DD41AC6F}" dt="2020-08-20T06:32:51.226" v="50"/>
          <pc:sldLayoutMkLst>
            <pc:docMk/>
            <pc:sldMasterMk cId="535252967" sldId="2147483840"/>
            <pc:sldLayoutMk cId="3150950646" sldId="2147483843"/>
          </pc:sldLayoutMkLst>
        </pc:sldLayoutChg>
        <pc:sldLayoutChg chg="modTransition">
          <pc:chgData name="Demarus Tevuk" userId="0513fb44938c90b5" providerId="LiveId" clId="{877B04B3-03BD-4843-9011-E1B3DD41AC6F}" dt="2020-08-20T06:32:51.226" v="50"/>
          <pc:sldLayoutMkLst>
            <pc:docMk/>
            <pc:sldMasterMk cId="535252967" sldId="2147483840"/>
            <pc:sldLayoutMk cId="949936430" sldId="2147483844"/>
          </pc:sldLayoutMkLst>
        </pc:sldLayoutChg>
        <pc:sldLayoutChg chg="modTransition">
          <pc:chgData name="Demarus Tevuk" userId="0513fb44938c90b5" providerId="LiveId" clId="{877B04B3-03BD-4843-9011-E1B3DD41AC6F}" dt="2020-08-20T06:32:51.226" v="50"/>
          <pc:sldLayoutMkLst>
            <pc:docMk/>
            <pc:sldMasterMk cId="535252967" sldId="2147483840"/>
            <pc:sldLayoutMk cId="1633289166" sldId="2147483845"/>
          </pc:sldLayoutMkLst>
        </pc:sldLayoutChg>
        <pc:sldLayoutChg chg="modTransition">
          <pc:chgData name="Demarus Tevuk" userId="0513fb44938c90b5" providerId="LiveId" clId="{877B04B3-03BD-4843-9011-E1B3DD41AC6F}" dt="2020-08-20T06:32:51.226" v="50"/>
          <pc:sldLayoutMkLst>
            <pc:docMk/>
            <pc:sldMasterMk cId="535252967" sldId="2147483840"/>
            <pc:sldLayoutMk cId="3473216371" sldId="2147483846"/>
          </pc:sldLayoutMkLst>
        </pc:sldLayoutChg>
        <pc:sldLayoutChg chg="modTransition">
          <pc:chgData name="Demarus Tevuk" userId="0513fb44938c90b5" providerId="LiveId" clId="{877B04B3-03BD-4843-9011-E1B3DD41AC6F}" dt="2020-08-20T06:32:51.226" v="50"/>
          <pc:sldLayoutMkLst>
            <pc:docMk/>
            <pc:sldMasterMk cId="535252967" sldId="2147483840"/>
            <pc:sldLayoutMk cId="3020577578" sldId="2147483847"/>
          </pc:sldLayoutMkLst>
        </pc:sldLayoutChg>
        <pc:sldLayoutChg chg="modTransition">
          <pc:chgData name="Demarus Tevuk" userId="0513fb44938c90b5" providerId="LiveId" clId="{877B04B3-03BD-4843-9011-E1B3DD41AC6F}" dt="2020-08-20T06:32:51.226" v="50"/>
          <pc:sldLayoutMkLst>
            <pc:docMk/>
            <pc:sldMasterMk cId="535252967" sldId="2147483840"/>
            <pc:sldLayoutMk cId="751164523" sldId="2147483848"/>
          </pc:sldLayoutMkLst>
        </pc:sldLayoutChg>
        <pc:sldLayoutChg chg="modTransition">
          <pc:chgData name="Demarus Tevuk" userId="0513fb44938c90b5" providerId="LiveId" clId="{877B04B3-03BD-4843-9011-E1B3DD41AC6F}" dt="2020-08-20T06:32:51.226" v="50"/>
          <pc:sldLayoutMkLst>
            <pc:docMk/>
            <pc:sldMasterMk cId="535252967" sldId="2147483840"/>
            <pc:sldLayoutMk cId="3090197391" sldId="2147483849"/>
          </pc:sldLayoutMkLst>
        </pc:sldLayoutChg>
        <pc:sldLayoutChg chg="modTransition">
          <pc:chgData name="Demarus Tevuk" userId="0513fb44938c90b5" providerId="LiveId" clId="{877B04B3-03BD-4843-9011-E1B3DD41AC6F}" dt="2020-08-20T06:32:51.226" v="50"/>
          <pc:sldLayoutMkLst>
            <pc:docMk/>
            <pc:sldMasterMk cId="535252967" sldId="2147483840"/>
            <pc:sldLayoutMk cId="3044229847" sldId="2147483856"/>
          </pc:sldLayoutMkLst>
        </pc:sldLayoutChg>
        <pc:sldLayoutChg chg="modTransition">
          <pc:chgData name="Demarus Tevuk" userId="0513fb44938c90b5" providerId="LiveId" clId="{877B04B3-03BD-4843-9011-E1B3DD41AC6F}" dt="2020-08-20T06:32:51.226" v="50"/>
          <pc:sldLayoutMkLst>
            <pc:docMk/>
            <pc:sldMasterMk cId="535252967" sldId="2147483840"/>
            <pc:sldLayoutMk cId="2159446228" sldId="2147483857"/>
          </pc:sldLayoutMkLst>
        </pc:sldLayoutChg>
      </pc:sldMasterChg>
    </pc:docChg>
  </pc:docChgLst>
  <pc:docChgLst>
    <pc:chgData name="Demarus Tevuk" userId="0513fb44938c90b5" providerId="LiveId" clId="{5D31BECF-D8AA-4748-8205-3465CF480C7D}"/>
    <pc:docChg chg="undo custSel addSld delSld modSld sldOrd modMainMaster modShowInfo">
      <pc:chgData name="Demarus Tevuk" userId="0513fb44938c90b5" providerId="LiveId" clId="{5D31BECF-D8AA-4748-8205-3465CF480C7D}" dt="2022-03-09T00:51:08.584" v="1786" actId="20577"/>
      <pc:docMkLst>
        <pc:docMk/>
      </pc:docMkLst>
      <pc:sldChg chg="modSp mod">
        <pc:chgData name="Demarus Tevuk" userId="0513fb44938c90b5" providerId="LiveId" clId="{5D31BECF-D8AA-4748-8205-3465CF480C7D}" dt="2021-10-23T03:17:11.132" v="1186" actId="20577"/>
        <pc:sldMkLst>
          <pc:docMk/>
          <pc:sldMk cId="907816493" sldId="269"/>
        </pc:sldMkLst>
        <pc:spChg chg="mod">
          <ac:chgData name="Demarus Tevuk" userId="0513fb44938c90b5" providerId="LiveId" clId="{5D31BECF-D8AA-4748-8205-3465CF480C7D}" dt="2021-10-23T03:17:05.944" v="1173" actId="20577"/>
          <ac:spMkLst>
            <pc:docMk/>
            <pc:sldMk cId="907816493" sldId="269"/>
            <ac:spMk id="2" creationId="{0EB92516-0809-4E27-8B0B-BCE19853FE47}"/>
          </ac:spMkLst>
        </pc:spChg>
        <pc:spChg chg="mod">
          <ac:chgData name="Demarus Tevuk" userId="0513fb44938c90b5" providerId="LiveId" clId="{5D31BECF-D8AA-4748-8205-3465CF480C7D}" dt="2021-10-23T03:17:11.132" v="1186" actId="20577"/>
          <ac:spMkLst>
            <pc:docMk/>
            <pc:sldMk cId="907816493" sldId="269"/>
            <ac:spMk id="9" creationId="{00000000-0000-0000-0000-000000000000}"/>
          </ac:spMkLst>
        </pc:spChg>
      </pc:sldChg>
      <pc:sldChg chg="modSp mod modShow">
        <pc:chgData name="Demarus Tevuk" userId="0513fb44938c90b5" providerId="LiveId" clId="{5D31BECF-D8AA-4748-8205-3465CF480C7D}" dt="2022-01-13T03:18:45.789" v="1286" actId="729"/>
        <pc:sldMkLst>
          <pc:docMk/>
          <pc:sldMk cId="3080574336" sldId="273"/>
        </pc:sldMkLst>
        <pc:spChg chg="mod">
          <ac:chgData name="Demarus Tevuk" userId="0513fb44938c90b5" providerId="LiveId" clId="{5D31BECF-D8AA-4748-8205-3465CF480C7D}" dt="2021-10-01T05:27:35.106" v="36"/>
          <ac:spMkLst>
            <pc:docMk/>
            <pc:sldMk cId="3080574336" sldId="273"/>
            <ac:spMk id="2" creationId="{00000000-0000-0000-0000-000000000000}"/>
          </ac:spMkLst>
        </pc:spChg>
        <pc:spChg chg="mod">
          <ac:chgData name="Demarus Tevuk" userId="0513fb44938c90b5" providerId="LiveId" clId="{5D31BECF-D8AA-4748-8205-3465CF480C7D}" dt="2021-10-01T05:27:35.106" v="36"/>
          <ac:spMkLst>
            <pc:docMk/>
            <pc:sldMk cId="3080574336" sldId="273"/>
            <ac:spMk id="3" creationId="{00000000-0000-0000-0000-000000000000}"/>
          </ac:spMkLst>
        </pc:spChg>
      </pc:sldChg>
      <pc:sldChg chg="modSp mod ord modShow">
        <pc:chgData name="Demarus Tevuk" userId="0513fb44938c90b5" providerId="LiveId" clId="{5D31BECF-D8AA-4748-8205-3465CF480C7D}" dt="2022-01-13T03:14:12.980" v="1285"/>
        <pc:sldMkLst>
          <pc:docMk/>
          <pc:sldMk cId="1830818252" sldId="275"/>
        </pc:sldMkLst>
        <pc:spChg chg="mod">
          <ac:chgData name="Demarus Tevuk" userId="0513fb44938c90b5" providerId="LiveId" clId="{5D31BECF-D8AA-4748-8205-3465CF480C7D}" dt="2021-10-01T05:27:35.106" v="36"/>
          <ac:spMkLst>
            <pc:docMk/>
            <pc:sldMk cId="1830818252" sldId="275"/>
            <ac:spMk id="3" creationId="{00000000-0000-0000-0000-000000000000}"/>
          </ac:spMkLst>
        </pc:spChg>
      </pc:sldChg>
      <pc:sldChg chg="modSp">
        <pc:chgData name="Demarus Tevuk" userId="0513fb44938c90b5" providerId="LiveId" clId="{5D31BECF-D8AA-4748-8205-3465CF480C7D}" dt="2021-10-01T05:27:35.106" v="36"/>
        <pc:sldMkLst>
          <pc:docMk/>
          <pc:sldMk cId="3917763005" sldId="276"/>
        </pc:sldMkLst>
        <pc:spChg chg="mod">
          <ac:chgData name="Demarus Tevuk" userId="0513fb44938c90b5" providerId="LiveId" clId="{5D31BECF-D8AA-4748-8205-3465CF480C7D}" dt="2021-10-01T05:27:35.106" v="36"/>
          <ac:spMkLst>
            <pc:docMk/>
            <pc:sldMk cId="3917763005" sldId="276"/>
            <ac:spMk id="2" creationId="{00000000-0000-0000-0000-000000000000}"/>
          </ac:spMkLst>
        </pc:spChg>
      </pc:sldChg>
      <pc:sldChg chg="modSp">
        <pc:chgData name="Demarus Tevuk" userId="0513fb44938c90b5" providerId="LiveId" clId="{5D31BECF-D8AA-4748-8205-3465CF480C7D}" dt="2021-10-01T05:27:35.106" v="36"/>
        <pc:sldMkLst>
          <pc:docMk/>
          <pc:sldMk cId="4033090821" sldId="278"/>
        </pc:sldMkLst>
        <pc:spChg chg="mod">
          <ac:chgData name="Demarus Tevuk" userId="0513fb44938c90b5" providerId="LiveId" clId="{5D31BECF-D8AA-4748-8205-3465CF480C7D}" dt="2021-10-01T05:27:35.106" v="36"/>
          <ac:spMkLst>
            <pc:docMk/>
            <pc:sldMk cId="4033090821" sldId="278"/>
            <ac:spMk id="2" creationId="{00000000-0000-0000-0000-000000000000}"/>
          </ac:spMkLst>
        </pc:spChg>
      </pc:sldChg>
      <pc:sldChg chg="modSp mod">
        <pc:chgData name="Demarus Tevuk" userId="0513fb44938c90b5" providerId="LiveId" clId="{5D31BECF-D8AA-4748-8205-3465CF480C7D}" dt="2021-10-01T05:27:35.106" v="36"/>
        <pc:sldMkLst>
          <pc:docMk/>
          <pc:sldMk cId="3331062555" sldId="280"/>
        </pc:sldMkLst>
        <pc:spChg chg="mod">
          <ac:chgData name="Demarus Tevuk" userId="0513fb44938c90b5" providerId="LiveId" clId="{5D31BECF-D8AA-4748-8205-3465CF480C7D}" dt="2021-10-01T05:27:35.106" v="36"/>
          <ac:spMkLst>
            <pc:docMk/>
            <pc:sldMk cId="3331062555" sldId="280"/>
            <ac:spMk id="2" creationId="{00000000-0000-0000-0000-000000000000}"/>
          </ac:spMkLst>
        </pc:spChg>
      </pc:sldChg>
      <pc:sldChg chg="modSp mod">
        <pc:chgData name="Demarus Tevuk" userId="0513fb44938c90b5" providerId="LiveId" clId="{5D31BECF-D8AA-4748-8205-3465CF480C7D}" dt="2021-10-01T05:27:35.106" v="36"/>
        <pc:sldMkLst>
          <pc:docMk/>
          <pc:sldMk cId="3669002382" sldId="285"/>
        </pc:sldMkLst>
        <pc:spChg chg="mod">
          <ac:chgData name="Demarus Tevuk" userId="0513fb44938c90b5" providerId="LiveId" clId="{5D31BECF-D8AA-4748-8205-3465CF480C7D}" dt="2021-10-01T05:27:35.106" v="36"/>
          <ac:spMkLst>
            <pc:docMk/>
            <pc:sldMk cId="3669002382" sldId="285"/>
            <ac:spMk id="3" creationId="{00000000-0000-0000-0000-000000000000}"/>
          </ac:spMkLst>
        </pc:spChg>
      </pc:sldChg>
      <pc:sldChg chg="delSp modSp mod">
        <pc:chgData name="Demarus Tevuk" userId="0513fb44938c90b5" providerId="LiveId" clId="{5D31BECF-D8AA-4748-8205-3465CF480C7D}" dt="2022-01-12T23:00:18.970" v="1267" actId="20577"/>
        <pc:sldMkLst>
          <pc:docMk/>
          <pc:sldMk cId="2517836135" sldId="286"/>
        </pc:sldMkLst>
        <pc:spChg chg="mod">
          <ac:chgData name="Demarus Tevuk" userId="0513fb44938c90b5" providerId="LiveId" clId="{5D31BECF-D8AA-4748-8205-3465CF480C7D}" dt="2022-01-12T23:00:18.970" v="1267" actId="20577"/>
          <ac:spMkLst>
            <pc:docMk/>
            <pc:sldMk cId="2517836135" sldId="286"/>
            <ac:spMk id="2" creationId="{6A44714E-EF04-40A4-AE73-6BC116E9A513}"/>
          </ac:spMkLst>
        </pc:spChg>
        <pc:spChg chg="mod">
          <ac:chgData name="Demarus Tevuk" userId="0513fb44938c90b5" providerId="LiveId" clId="{5D31BECF-D8AA-4748-8205-3465CF480C7D}" dt="2021-10-23T02:44:12.202" v="80" actId="20577"/>
          <ac:spMkLst>
            <pc:docMk/>
            <pc:sldMk cId="2517836135" sldId="286"/>
            <ac:spMk id="3" creationId="{904B0A52-9FA1-458A-9E45-ED3450A9678C}"/>
          </ac:spMkLst>
        </pc:spChg>
        <pc:picChg chg="del">
          <ac:chgData name="Demarus Tevuk" userId="0513fb44938c90b5" providerId="LiveId" clId="{5D31BECF-D8AA-4748-8205-3465CF480C7D}" dt="2021-10-01T05:26:08.974" v="8" actId="478"/>
          <ac:picMkLst>
            <pc:docMk/>
            <pc:sldMk cId="2517836135" sldId="286"/>
            <ac:picMk id="7" creationId="{471780EC-3980-41F1-BA18-8490D1EB5A1C}"/>
          </ac:picMkLst>
        </pc:picChg>
      </pc:sldChg>
      <pc:sldChg chg="modSp mod">
        <pc:chgData name="Demarus Tevuk" userId="0513fb44938c90b5" providerId="LiveId" clId="{5D31BECF-D8AA-4748-8205-3465CF480C7D}" dt="2021-10-01T05:27:35.106" v="36"/>
        <pc:sldMkLst>
          <pc:docMk/>
          <pc:sldMk cId="3284718495" sldId="288"/>
        </pc:sldMkLst>
        <pc:spChg chg="mod">
          <ac:chgData name="Demarus Tevuk" userId="0513fb44938c90b5" providerId="LiveId" clId="{5D31BECF-D8AA-4748-8205-3465CF480C7D}" dt="2021-10-01T05:27:35.106" v="36"/>
          <ac:spMkLst>
            <pc:docMk/>
            <pc:sldMk cId="3284718495" sldId="288"/>
            <ac:spMk id="2" creationId="{DD5A49FB-0BA0-4A06-979A-2B660CEB1C02}"/>
          </ac:spMkLst>
        </pc:spChg>
        <pc:spChg chg="mod">
          <ac:chgData name="Demarus Tevuk" userId="0513fb44938c90b5" providerId="LiveId" clId="{5D31BECF-D8AA-4748-8205-3465CF480C7D}" dt="2021-10-01T05:27:35.106" v="36"/>
          <ac:spMkLst>
            <pc:docMk/>
            <pc:sldMk cId="3284718495" sldId="288"/>
            <ac:spMk id="3" creationId="{68AFE620-2801-4D32-8A22-CF018FBCD075}"/>
          </ac:spMkLst>
        </pc:spChg>
      </pc:sldChg>
      <pc:sldChg chg="modSp mod">
        <pc:chgData name="Demarus Tevuk" userId="0513fb44938c90b5" providerId="LiveId" clId="{5D31BECF-D8AA-4748-8205-3465CF480C7D}" dt="2021-10-01T05:27:35.106" v="36"/>
        <pc:sldMkLst>
          <pc:docMk/>
          <pc:sldMk cId="3215949659" sldId="289"/>
        </pc:sldMkLst>
        <pc:spChg chg="mod">
          <ac:chgData name="Demarus Tevuk" userId="0513fb44938c90b5" providerId="LiveId" clId="{5D31BECF-D8AA-4748-8205-3465CF480C7D}" dt="2021-10-01T05:27:35.106" v="36"/>
          <ac:spMkLst>
            <pc:docMk/>
            <pc:sldMk cId="3215949659" sldId="289"/>
            <ac:spMk id="2" creationId="{23B670B7-7100-4114-ABEE-5D255C3BBC8A}"/>
          </ac:spMkLst>
        </pc:spChg>
        <pc:spChg chg="mod">
          <ac:chgData name="Demarus Tevuk" userId="0513fb44938c90b5" providerId="LiveId" clId="{5D31BECF-D8AA-4748-8205-3465CF480C7D}" dt="2021-10-01T05:27:35.106" v="36"/>
          <ac:spMkLst>
            <pc:docMk/>
            <pc:sldMk cId="3215949659" sldId="289"/>
            <ac:spMk id="3" creationId="{6F768141-1967-4D9B-9542-9A77E83B165A}"/>
          </ac:spMkLst>
        </pc:spChg>
      </pc:sldChg>
      <pc:sldChg chg="modSp">
        <pc:chgData name="Demarus Tevuk" userId="0513fb44938c90b5" providerId="LiveId" clId="{5D31BECF-D8AA-4748-8205-3465CF480C7D}" dt="2021-10-01T05:27:35.106" v="36"/>
        <pc:sldMkLst>
          <pc:docMk/>
          <pc:sldMk cId="1094706134" sldId="290"/>
        </pc:sldMkLst>
        <pc:spChg chg="mod">
          <ac:chgData name="Demarus Tevuk" userId="0513fb44938c90b5" providerId="LiveId" clId="{5D31BECF-D8AA-4748-8205-3465CF480C7D}" dt="2021-10-01T05:27:35.106" v="36"/>
          <ac:spMkLst>
            <pc:docMk/>
            <pc:sldMk cId="1094706134" sldId="290"/>
            <ac:spMk id="2" creationId="{B4AA07AC-5686-4EFE-B484-B1E6C99A58F3}"/>
          </ac:spMkLst>
        </pc:spChg>
      </pc:sldChg>
      <pc:sldChg chg="modSp mod">
        <pc:chgData name="Demarus Tevuk" userId="0513fb44938c90b5" providerId="LiveId" clId="{5D31BECF-D8AA-4748-8205-3465CF480C7D}" dt="2021-10-01T05:27:35.106" v="36"/>
        <pc:sldMkLst>
          <pc:docMk/>
          <pc:sldMk cId="2816175761" sldId="291"/>
        </pc:sldMkLst>
        <pc:spChg chg="mod">
          <ac:chgData name="Demarus Tevuk" userId="0513fb44938c90b5" providerId="LiveId" clId="{5D31BECF-D8AA-4748-8205-3465CF480C7D}" dt="2021-10-01T05:27:35.106" v="36"/>
          <ac:spMkLst>
            <pc:docMk/>
            <pc:sldMk cId="2816175761" sldId="291"/>
            <ac:spMk id="2" creationId="{5B682377-33FF-4EF9-85E6-4E16EF561AF2}"/>
          </ac:spMkLst>
        </pc:spChg>
        <pc:spChg chg="mod">
          <ac:chgData name="Demarus Tevuk" userId="0513fb44938c90b5" providerId="LiveId" clId="{5D31BECF-D8AA-4748-8205-3465CF480C7D}" dt="2021-10-01T05:27:35.106" v="36"/>
          <ac:spMkLst>
            <pc:docMk/>
            <pc:sldMk cId="2816175761" sldId="291"/>
            <ac:spMk id="3" creationId="{75661AD8-A092-4067-8AD7-2D81779113D6}"/>
          </ac:spMkLst>
        </pc:spChg>
      </pc:sldChg>
      <pc:sldChg chg="modSp">
        <pc:chgData name="Demarus Tevuk" userId="0513fb44938c90b5" providerId="LiveId" clId="{5D31BECF-D8AA-4748-8205-3465CF480C7D}" dt="2021-10-01T05:27:35.106" v="36"/>
        <pc:sldMkLst>
          <pc:docMk/>
          <pc:sldMk cId="3939282148" sldId="292"/>
        </pc:sldMkLst>
        <pc:spChg chg="mod">
          <ac:chgData name="Demarus Tevuk" userId="0513fb44938c90b5" providerId="LiveId" clId="{5D31BECF-D8AA-4748-8205-3465CF480C7D}" dt="2021-10-01T05:27:35.106" v="36"/>
          <ac:spMkLst>
            <pc:docMk/>
            <pc:sldMk cId="3939282148" sldId="292"/>
            <ac:spMk id="2" creationId="{4125C7FD-7186-4178-BC38-3ABDDC67F257}"/>
          </ac:spMkLst>
        </pc:spChg>
      </pc:sldChg>
      <pc:sldChg chg="modSp mod">
        <pc:chgData name="Demarus Tevuk" userId="0513fb44938c90b5" providerId="LiveId" clId="{5D31BECF-D8AA-4748-8205-3465CF480C7D}" dt="2021-10-01T05:27:35.106" v="36"/>
        <pc:sldMkLst>
          <pc:docMk/>
          <pc:sldMk cId="3554398709" sldId="293"/>
        </pc:sldMkLst>
        <pc:spChg chg="mod">
          <ac:chgData name="Demarus Tevuk" userId="0513fb44938c90b5" providerId="LiveId" clId="{5D31BECF-D8AA-4748-8205-3465CF480C7D}" dt="2021-10-01T05:27:35.106" v="36"/>
          <ac:spMkLst>
            <pc:docMk/>
            <pc:sldMk cId="3554398709" sldId="293"/>
            <ac:spMk id="2" creationId="{9EE11E7E-B2A4-46AC-97FC-12F964C1533E}"/>
          </ac:spMkLst>
        </pc:spChg>
        <pc:spChg chg="mod">
          <ac:chgData name="Demarus Tevuk" userId="0513fb44938c90b5" providerId="LiveId" clId="{5D31BECF-D8AA-4748-8205-3465CF480C7D}" dt="2021-10-01T05:27:35.106" v="36"/>
          <ac:spMkLst>
            <pc:docMk/>
            <pc:sldMk cId="3554398709" sldId="293"/>
            <ac:spMk id="3" creationId="{6308A7F8-DAB9-4190-8C9B-17C14C2FF92A}"/>
          </ac:spMkLst>
        </pc:spChg>
      </pc:sldChg>
      <pc:sldChg chg="modSp mod">
        <pc:chgData name="Demarus Tevuk" userId="0513fb44938c90b5" providerId="LiveId" clId="{5D31BECF-D8AA-4748-8205-3465CF480C7D}" dt="2021-10-01T05:27:35.106" v="36"/>
        <pc:sldMkLst>
          <pc:docMk/>
          <pc:sldMk cId="17776061" sldId="296"/>
        </pc:sldMkLst>
        <pc:spChg chg="mod">
          <ac:chgData name="Demarus Tevuk" userId="0513fb44938c90b5" providerId="LiveId" clId="{5D31BECF-D8AA-4748-8205-3465CF480C7D}" dt="2021-10-01T05:27:35.106" v="36"/>
          <ac:spMkLst>
            <pc:docMk/>
            <pc:sldMk cId="17776061" sldId="296"/>
            <ac:spMk id="3" creationId="{F752A82F-2455-4688-AEB4-AEF580A9B363}"/>
          </ac:spMkLst>
        </pc:spChg>
      </pc:sldChg>
      <pc:sldChg chg="modSp mod">
        <pc:chgData name="Demarus Tevuk" userId="0513fb44938c90b5" providerId="LiveId" clId="{5D31BECF-D8AA-4748-8205-3465CF480C7D}" dt="2021-10-01T05:27:35.106" v="36"/>
        <pc:sldMkLst>
          <pc:docMk/>
          <pc:sldMk cId="2212968400" sldId="298"/>
        </pc:sldMkLst>
        <pc:spChg chg="mod">
          <ac:chgData name="Demarus Tevuk" userId="0513fb44938c90b5" providerId="LiveId" clId="{5D31BECF-D8AA-4748-8205-3465CF480C7D}" dt="2021-10-01T05:27:35.106" v="36"/>
          <ac:spMkLst>
            <pc:docMk/>
            <pc:sldMk cId="2212968400" sldId="298"/>
            <ac:spMk id="2" creationId="{BC0688E6-7553-442D-8043-7A71D37A6063}"/>
          </ac:spMkLst>
        </pc:spChg>
      </pc:sldChg>
      <pc:sldChg chg="modSp mod">
        <pc:chgData name="Demarus Tevuk" userId="0513fb44938c90b5" providerId="LiveId" clId="{5D31BECF-D8AA-4748-8205-3465CF480C7D}" dt="2021-10-01T05:27:35.106" v="36"/>
        <pc:sldMkLst>
          <pc:docMk/>
          <pc:sldMk cId="1059288303" sldId="299"/>
        </pc:sldMkLst>
        <pc:spChg chg="mod">
          <ac:chgData name="Demarus Tevuk" userId="0513fb44938c90b5" providerId="LiveId" clId="{5D31BECF-D8AA-4748-8205-3465CF480C7D}" dt="2021-10-01T05:27:35.106" v="36"/>
          <ac:spMkLst>
            <pc:docMk/>
            <pc:sldMk cId="1059288303" sldId="299"/>
            <ac:spMk id="2" creationId="{5325A776-AB46-43D5-968F-10635F352E8D}"/>
          </ac:spMkLst>
        </pc:spChg>
        <pc:spChg chg="mod">
          <ac:chgData name="Demarus Tevuk" userId="0513fb44938c90b5" providerId="LiveId" clId="{5D31BECF-D8AA-4748-8205-3465CF480C7D}" dt="2021-10-01T05:27:35.106" v="36"/>
          <ac:spMkLst>
            <pc:docMk/>
            <pc:sldMk cId="1059288303" sldId="299"/>
            <ac:spMk id="3" creationId="{AE868C4C-F76B-47E9-8B43-0B41525EE382}"/>
          </ac:spMkLst>
        </pc:spChg>
        <pc:picChg chg="mod">
          <ac:chgData name="Demarus Tevuk" userId="0513fb44938c90b5" providerId="LiveId" clId="{5D31BECF-D8AA-4748-8205-3465CF480C7D}" dt="2021-10-01T05:27:35.106" v="36"/>
          <ac:picMkLst>
            <pc:docMk/>
            <pc:sldMk cId="1059288303" sldId="299"/>
            <ac:picMk id="12" creationId="{2024E7FC-33A3-4F40-8E38-FE9150B1313E}"/>
          </ac:picMkLst>
        </pc:picChg>
      </pc:sldChg>
      <pc:sldChg chg="modSp mod">
        <pc:chgData name="Demarus Tevuk" userId="0513fb44938c90b5" providerId="LiveId" clId="{5D31BECF-D8AA-4748-8205-3465CF480C7D}" dt="2021-10-01T05:27:35.106" v="36"/>
        <pc:sldMkLst>
          <pc:docMk/>
          <pc:sldMk cId="3525570991" sldId="300"/>
        </pc:sldMkLst>
        <pc:spChg chg="mod">
          <ac:chgData name="Demarus Tevuk" userId="0513fb44938c90b5" providerId="LiveId" clId="{5D31BECF-D8AA-4748-8205-3465CF480C7D}" dt="2021-10-01T05:27:35.106" v="36"/>
          <ac:spMkLst>
            <pc:docMk/>
            <pc:sldMk cId="3525570991" sldId="300"/>
            <ac:spMk id="2" creationId="{399BAD6E-EC14-4C95-8814-09BB8139093E}"/>
          </ac:spMkLst>
        </pc:spChg>
        <pc:spChg chg="mod">
          <ac:chgData name="Demarus Tevuk" userId="0513fb44938c90b5" providerId="LiveId" clId="{5D31BECF-D8AA-4748-8205-3465CF480C7D}" dt="2021-10-01T05:27:35.106" v="36"/>
          <ac:spMkLst>
            <pc:docMk/>
            <pc:sldMk cId="3525570991" sldId="300"/>
            <ac:spMk id="4" creationId="{5C8E0EB9-17EE-43EB-832D-7BBDBA4D285C}"/>
          </ac:spMkLst>
        </pc:spChg>
        <pc:spChg chg="mod">
          <ac:chgData name="Demarus Tevuk" userId="0513fb44938c90b5" providerId="LiveId" clId="{5D31BECF-D8AA-4748-8205-3465CF480C7D}" dt="2021-10-01T05:27:35.106" v="36"/>
          <ac:spMkLst>
            <pc:docMk/>
            <pc:sldMk cId="3525570991" sldId="300"/>
            <ac:spMk id="6" creationId="{C316AAE0-D3DB-4BE0-8616-109D52C1C310}"/>
          </ac:spMkLst>
        </pc:spChg>
      </pc:sldChg>
      <pc:sldChg chg="modSp mod modShow">
        <pc:chgData name="Demarus Tevuk" userId="0513fb44938c90b5" providerId="LiveId" clId="{5D31BECF-D8AA-4748-8205-3465CF480C7D}" dt="2022-01-27T17:47:32.637" v="1301" actId="729"/>
        <pc:sldMkLst>
          <pc:docMk/>
          <pc:sldMk cId="2426481312" sldId="301"/>
        </pc:sldMkLst>
        <pc:spChg chg="mod">
          <ac:chgData name="Demarus Tevuk" userId="0513fb44938c90b5" providerId="LiveId" clId="{5D31BECF-D8AA-4748-8205-3465CF480C7D}" dt="2021-10-01T05:27:35.106" v="36"/>
          <ac:spMkLst>
            <pc:docMk/>
            <pc:sldMk cId="2426481312" sldId="301"/>
            <ac:spMk id="2" creationId="{3A4F4C92-5D30-45C7-A63E-3FB229FD0712}"/>
          </ac:spMkLst>
        </pc:spChg>
        <pc:spChg chg="mod">
          <ac:chgData name="Demarus Tevuk" userId="0513fb44938c90b5" providerId="LiveId" clId="{5D31BECF-D8AA-4748-8205-3465CF480C7D}" dt="2021-10-01T05:27:35.106" v="36"/>
          <ac:spMkLst>
            <pc:docMk/>
            <pc:sldMk cId="2426481312" sldId="301"/>
            <ac:spMk id="3" creationId="{CA2A0B5B-7481-4C12-BFFF-8D138566D317}"/>
          </ac:spMkLst>
        </pc:spChg>
        <pc:spChg chg="mod">
          <ac:chgData name="Demarus Tevuk" userId="0513fb44938c90b5" providerId="LiveId" clId="{5D31BECF-D8AA-4748-8205-3465CF480C7D}" dt="2021-10-01T05:27:35.106" v="36"/>
          <ac:spMkLst>
            <pc:docMk/>
            <pc:sldMk cId="2426481312" sldId="301"/>
            <ac:spMk id="4" creationId="{6C659DB0-61A2-48DA-98ED-1F0048110349}"/>
          </ac:spMkLst>
        </pc:spChg>
        <pc:spChg chg="mod">
          <ac:chgData name="Demarus Tevuk" userId="0513fb44938c90b5" providerId="LiveId" clId="{5D31BECF-D8AA-4748-8205-3465CF480C7D}" dt="2021-10-01T05:27:35.106" v="36"/>
          <ac:spMkLst>
            <pc:docMk/>
            <pc:sldMk cId="2426481312" sldId="301"/>
            <ac:spMk id="5" creationId="{F0F6FFBD-AB4D-47DF-8254-489CF83C7D21}"/>
          </ac:spMkLst>
        </pc:spChg>
        <pc:spChg chg="mod">
          <ac:chgData name="Demarus Tevuk" userId="0513fb44938c90b5" providerId="LiveId" clId="{5D31BECF-D8AA-4748-8205-3465CF480C7D}" dt="2021-10-01T05:27:35.106" v="36"/>
          <ac:spMkLst>
            <pc:docMk/>
            <pc:sldMk cId="2426481312" sldId="301"/>
            <ac:spMk id="6" creationId="{D5FB515D-0C66-4CB3-AF86-70E49C460D43}"/>
          </ac:spMkLst>
        </pc:spChg>
      </pc:sldChg>
      <pc:sldChg chg="modSp mod">
        <pc:chgData name="Demarus Tevuk" userId="0513fb44938c90b5" providerId="LiveId" clId="{5D31BECF-D8AA-4748-8205-3465CF480C7D}" dt="2021-10-01T05:27:35.106" v="36"/>
        <pc:sldMkLst>
          <pc:docMk/>
          <pc:sldMk cId="611185214" sldId="302"/>
        </pc:sldMkLst>
        <pc:spChg chg="mod">
          <ac:chgData name="Demarus Tevuk" userId="0513fb44938c90b5" providerId="LiveId" clId="{5D31BECF-D8AA-4748-8205-3465CF480C7D}" dt="2021-10-01T05:27:35.106" v="36"/>
          <ac:spMkLst>
            <pc:docMk/>
            <pc:sldMk cId="611185214" sldId="302"/>
            <ac:spMk id="4" creationId="{9AF54E6B-A436-42BE-A9D2-3EB809ACD6FF}"/>
          </ac:spMkLst>
        </pc:spChg>
      </pc:sldChg>
      <pc:sldChg chg="modSp">
        <pc:chgData name="Demarus Tevuk" userId="0513fb44938c90b5" providerId="LiveId" clId="{5D31BECF-D8AA-4748-8205-3465CF480C7D}" dt="2021-10-01T05:27:35.106" v="36"/>
        <pc:sldMkLst>
          <pc:docMk/>
          <pc:sldMk cId="4118894505" sldId="303"/>
        </pc:sldMkLst>
        <pc:picChg chg="mod">
          <ac:chgData name="Demarus Tevuk" userId="0513fb44938c90b5" providerId="LiveId" clId="{5D31BECF-D8AA-4748-8205-3465CF480C7D}" dt="2021-10-01T05:27:35.106" v="36"/>
          <ac:picMkLst>
            <pc:docMk/>
            <pc:sldMk cId="4118894505" sldId="303"/>
            <ac:picMk id="6" creationId="{BFBBC5CF-9A73-49AF-9083-55FF81E925EF}"/>
          </ac:picMkLst>
        </pc:picChg>
      </pc:sldChg>
      <pc:sldChg chg="modSp mod modShow">
        <pc:chgData name="Demarus Tevuk" userId="0513fb44938c90b5" providerId="LiveId" clId="{5D31BECF-D8AA-4748-8205-3465CF480C7D}" dt="2021-10-23T03:17:18.719" v="1187" actId="729"/>
        <pc:sldMkLst>
          <pc:docMk/>
          <pc:sldMk cId="1072403838" sldId="305"/>
        </pc:sldMkLst>
        <pc:spChg chg="mod">
          <ac:chgData name="Demarus Tevuk" userId="0513fb44938c90b5" providerId="LiveId" clId="{5D31BECF-D8AA-4748-8205-3465CF480C7D}" dt="2021-10-01T05:27:35.106" v="36"/>
          <ac:spMkLst>
            <pc:docMk/>
            <pc:sldMk cId="1072403838" sldId="305"/>
            <ac:spMk id="2" creationId="{08D726F3-5F24-46C1-96EF-FCAFDB14769D}"/>
          </ac:spMkLst>
        </pc:spChg>
        <pc:spChg chg="mod">
          <ac:chgData name="Demarus Tevuk" userId="0513fb44938c90b5" providerId="LiveId" clId="{5D31BECF-D8AA-4748-8205-3465CF480C7D}" dt="2021-10-01T05:27:35.106" v="36"/>
          <ac:spMkLst>
            <pc:docMk/>
            <pc:sldMk cId="1072403838" sldId="305"/>
            <ac:spMk id="4" creationId="{2988F438-AA32-4B8E-A6FF-1BB939BDBB9E}"/>
          </ac:spMkLst>
        </pc:spChg>
        <pc:picChg chg="mod">
          <ac:chgData name="Demarus Tevuk" userId="0513fb44938c90b5" providerId="LiveId" clId="{5D31BECF-D8AA-4748-8205-3465CF480C7D}" dt="2021-10-01T05:27:35.106" v="36"/>
          <ac:picMkLst>
            <pc:docMk/>
            <pc:sldMk cId="1072403838" sldId="305"/>
            <ac:picMk id="6" creationId="{560B8C5F-5F4C-42AE-9A56-EC244A3651BC}"/>
          </ac:picMkLst>
        </pc:picChg>
      </pc:sldChg>
      <pc:sldChg chg="modSp">
        <pc:chgData name="Demarus Tevuk" userId="0513fb44938c90b5" providerId="LiveId" clId="{5D31BECF-D8AA-4748-8205-3465CF480C7D}" dt="2021-10-01T05:27:35.106" v="36"/>
        <pc:sldMkLst>
          <pc:docMk/>
          <pc:sldMk cId="2894414063" sldId="306"/>
        </pc:sldMkLst>
        <pc:spChg chg="mod">
          <ac:chgData name="Demarus Tevuk" userId="0513fb44938c90b5" providerId="LiveId" clId="{5D31BECF-D8AA-4748-8205-3465CF480C7D}" dt="2021-10-01T05:27:35.106" v="36"/>
          <ac:spMkLst>
            <pc:docMk/>
            <pc:sldMk cId="2894414063" sldId="306"/>
            <ac:spMk id="2" creationId="{5701C29D-160F-47F2-8E67-235973E4A39F}"/>
          </ac:spMkLst>
        </pc:spChg>
        <pc:spChg chg="mod">
          <ac:chgData name="Demarus Tevuk" userId="0513fb44938c90b5" providerId="LiveId" clId="{5D31BECF-D8AA-4748-8205-3465CF480C7D}" dt="2021-10-01T05:27:35.106" v="36"/>
          <ac:spMkLst>
            <pc:docMk/>
            <pc:sldMk cId="2894414063" sldId="306"/>
            <ac:spMk id="3" creationId="{C8E5B59B-5385-4850-B170-350F7D993290}"/>
          </ac:spMkLst>
        </pc:spChg>
      </pc:sldChg>
      <pc:sldChg chg="modSp mod">
        <pc:chgData name="Demarus Tevuk" userId="0513fb44938c90b5" providerId="LiveId" clId="{5D31BECF-D8AA-4748-8205-3465CF480C7D}" dt="2021-10-01T05:27:35.106" v="36"/>
        <pc:sldMkLst>
          <pc:docMk/>
          <pc:sldMk cId="3507161185" sldId="307"/>
        </pc:sldMkLst>
        <pc:spChg chg="mod">
          <ac:chgData name="Demarus Tevuk" userId="0513fb44938c90b5" providerId="LiveId" clId="{5D31BECF-D8AA-4748-8205-3465CF480C7D}" dt="2021-10-01T05:27:35.106" v="36"/>
          <ac:spMkLst>
            <pc:docMk/>
            <pc:sldMk cId="3507161185" sldId="307"/>
            <ac:spMk id="2" creationId="{B1CDC872-BD63-445D-BDAB-2ACFA71BDD2E}"/>
          </ac:spMkLst>
        </pc:spChg>
        <pc:spChg chg="mod">
          <ac:chgData name="Demarus Tevuk" userId="0513fb44938c90b5" providerId="LiveId" clId="{5D31BECF-D8AA-4748-8205-3465CF480C7D}" dt="2021-10-01T05:27:35.106" v="36"/>
          <ac:spMkLst>
            <pc:docMk/>
            <pc:sldMk cId="3507161185" sldId="307"/>
            <ac:spMk id="3" creationId="{9057DBE1-B679-448C-8A13-8DC59D905B40}"/>
          </ac:spMkLst>
        </pc:spChg>
      </pc:sldChg>
      <pc:sldChg chg="del">
        <pc:chgData name="Demarus Tevuk" userId="0513fb44938c90b5" providerId="LiveId" clId="{5D31BECF-D8AA-4748-8205-3465CF480C7D}" dt="2021-10-01T05:12:20.225" v="4" actId="2696"/>
        <pc:sldMkLst>
          <pc:docMk/>
          <pc:sldMk cId="1321679180" sldId="310"/>
        </pc:sldMkLst>
      </pc:sldChg>
      <pc:sldChg chg="del">
        <pc:chgData name="Demarus Tevuk" userId="0513fb44938c90b5" providerId="LiveId" clId="{5D31BECF-D8AA-4748-8205-3465CF480C7D}" dt="2021-10-01T05:12:10.951" v="0" actId="2696"/>
        <pc:sldMkLst>
          <pc:docMk/>
          <pc:sldMk cId="3922780843" sldId="311"/>
        </pc:sldMkLst>
      </pc:sldChg>
      <pc:sldChg chg="del">
        <pc:chgData name="Demarus Tevuk" userId="0513fb44938c90b5" providerId="LiveId" clId="{5D31BECF-D8AA-4748-8205-3465CF480C7D}" dt="2021-10-01T05:12:13.810" v="1" actId="2696"/>
        <pc:sldMkLst>
          <pc:docMk/>
          <pc:sldMk cId="848459150" sldId="312"/>
        </pc:sldMkLst>
      </pc:sldChg>
      <pc:sldChg chg="modSp mod">
        <pc:chgData name="Demarus Tevuk" userId="0513fb44938c90b5" providerId="LiveId" clId="{5D31BECF-D8AA-4748-8205-3465CF480C7D}" dt="2021-10-23T03:14:03.220" v="1115" actId="113"/>
        <pc:sldMkLst>
          <pc:docMk/>
          <pc:sldMk cId="1535276005" sldId="314"/>
        </pc:sldMkLst>
        <pc:spChg chg="mod">
          <ac:chgData name="Demarus Tevuk" userId="0513fb44938c90b5" providerId="LiveId" clId="{5D31BECF-D8AA-4748-8205-3465CF480C7D}" dt="2021-10-01T05:27:35.106" v="36"/>
          <ac:spMkLst>
            <pc:docMk/>
            <pc:sldMk cId="1535276005" sldId="314"/>
            <ac:spMk id="2" creationId="{F92D4320-6F7F-47E8-B0EE-B5C90BEDADAA}"/>
          </ac:spMkLst>
        </pc:spChg>
        <pc:spChg chg="mod">
          <ac:chgData name="Demarus Tevuk" userId="0513fb44938c90b5" providerId="LiveId" clId="{5D31BECF-D8AA-4748-8205-3465CF480C7D}" dt="2021-10-23T03:14:03.220" v="1115" actId="113"/>
          <ac:spMkLst>
            <pc:docMk/>
            <pc:sldMk cId="1535276005" sldId="314"/>
            <ac:spMk id="3" creationId="{D1D3B234-C4BA-48E4-ACE4-76B54897802C}"/>
          </ac:spMkLst>
        </pc:spChg>
      </pc:sldChg>
      <pc:sldChg chg="modSp mod ord">
        <pc:chgData name="Demarus Tevuk" userId="0513fb44938c90b5" providerId="LiveId" clId="{5D31BECF-D8AA-4748-8205-3465CF480C7D}" dt="2022-03-07T21:05:00.872" v="1782" actId="20577"/>
        <pc:sldMkLst>
          <pc:docMk/>
          <pc:sldMk cId="3411637718" sldId="315"/>
        </pc:sldMkLst>
        <pc:spChg chg="mod">
          <ac:chgData name="Demarus Tevuk" userId="0513fb44938c90b5" providerId="LiveId" clId="{5D31BECF-D8AA-4748-8205-3465CF480C7D}" dt="2021-10-01T05:27:35.106" v="36"/>
          <ac:spMkLst>
            <pc:docMk/>
            <pc:sldMk cId="3411637718" sldId="315"/>
            <ac:spMk id="2" creationId="{993D8EF6-1C5C-45C3-906B-8225C0DE5F84}"/>
          </ac:spMkLst>
        </pc:spChg>
        <pc:spChg chg="mod">
          <ac:chgData name="Demarus Tevuk" userId="0513fb44938c90b5" providerId="LiveId" clId="{5D31BECF-D8AA-4748-8205-3465CF480C7D}" dt="2022-03-07T21:05:00.872" v="1782" actId="20577"/>
          <ac:spMkLst>
            <pc:docMk/>
            <pc:sldMk cId="3411637718" sldId="315"/>
            <ac:spMk id="3" creationId="{F53005BF-9C1B-477B-9A15-195E28115D20}"/>
          </ac:spMkLst>
        </pc:spChg>
      </pc:sldChg>
      <pc:sldChg chg="modSp">
        <pc:chgData name="Demarus Tevuk" userId="0513fb44938c90b5" providerId="LiveId" clId="{5D31BECF-D8AA-4748-8205-3465CF480C7D}" dt="2021-10-01T05:27:35.106" v="36"/>
        <pc:sldMkLst>
          <pc:docMk/>
          <pc:sldMk cId="2851660620" sldId="316"/>
        </pc:sldMkLst>
        <pc:spChg chg="mod">
          <ac:chgData name="Demarus Tevuk" userId="0513fb44938c90b5" providerId="LiveId" clId="{5D31BECF-D8AA-4748-8205-3465CF480C7D}" dt="2021-10-01T05:27:35.106" v="36"/>
          <ac:spMkLst>
            <pc:docMk/>
            <pc:sldMk cId="2851660620" sldId="316"/>
            <ac:spMk id="2" creationId="{F0C4F31C-DDE6-4596-B284-AC416DC714F9}"/>
          </ac:spMkLst>
        </pc:spChg>
      </pc:sldChg>
      <pc:sldChg chg="modSp mod">
        <pc:chgData name="Demarus Tevuk" userId="0513fb44938c90b5" providerId="LiveId" clId="{5D31BECF-D8AA-4748-8205-3465CF480C7D}" dt="2022-01-13T03:12:33.533" v="1280" actId="20577"/>
        <pc:sldMkLst>
          <pc:docMk/>
          <pc:sldMk cId="1672871178" sldId="317"/>
        </pc:sldMkLst>
        <pc:spChg chg="mod">
          <ac:chgData name="Demarus Tevuk" userId="0513fb44938c90b5" providerId="LiveId" clId="{5D31BECF-D8AA-4748-8205-3465CF480C7D}" dt="2021-10-01T05:27:35.106" v="36"/>
          <ac:spMkLst>
            <pc:docMk/>
            <pc:sldMk cId="1672871178" sldId="317"/>
            <ac:spMk id="2" creationId="{24003F53-0FDF-4C8C-AFE0-A3F34EC10B99}"/>
          </ac:spMkLst>
        </pc:spChg>
        <pc:spChg chg="mod">
          <ac:chgData name="Demarus Tevuk" userId="0513fb44938c90b5" providerId="LiveId" clId="{5D31BECF-D8AA-4748-8205-3465CF480C7D}" dt="2022-01-13T03:12:33.533" v="1280" actId="20577"/>
          <ac:spMkLst>
            <pc:docMk/>
            <pc:sldMk cId="1672871178" sldId="317"/>
            <ac:spMk id="3" creationId="{F58B6E01-9DE6-4378-9ACF-8FD4531DEF24}"/>
          </ac:spMkLst>
        </pc:spChg>
      </pc:sldChg>
      <pc:sldChg chg="modSp mod">
        <pc:chgData name="Demarus Tevuk" userId="0513fb44938c90b5" providerId="LiveId" clId="{5D31BECF-D8AA-4748-8205-3465CF480C7D}" dt="2021-10-01T05:27:35.106" v="36"/>
        <pc:sldMkLst>
          <pc:docMk/>
          <pc:sldMk cId="2778773850" sldId="318"/>
        </pc:sldMkLst>
        <pc:spChg chg="mod">
          <ac:chgData name="Demarus Tevuk" userId="0513fb44938c90b5" providerId="LiveId" clId="{5D31BECF-D8AA-4748-8205-3465CF480C7D}" dt="2021-10-01T05:27:35.106" v="36"/>
          <ac:spMkLst>
            <pc:docMk/>
            <pc:sldMk cId="2778773850" sldId="318"/>
            <ac:spMk id="2" creationId="{54963EA0-7F57-4276-819E-C038EBC629B1}"/>
          </ac:spMkLst>
        </pc:spChg>
        <pc:spChg chg="mod">
          <ac:chgData name="Demarus Tevuk" userId="0513fb44938c90b5" providerId="LiveId" clId="{5D31BECF-D8AA-4748-8205-3465CF480C7D}" dt="2021-10-01T05:27:35.106" v="36"/>
          <ac:spMkLst>
            <pc:docMk/>
            <pc:sldMk cId="2778773850" sldId="318"/>
            <ac:spMk id="3" creationId="{2F9F4A30-E747-4CBE-875E-633C9C720DDC}"/>
          </ac:spMkLst>
        </pc:spChg>
      </pc:sldChg>
      <pc:sldChg chg="modSp mod">
        <pc:chgData name="Demarus Tevuk" userId="0513fb44938c90b5" providerId="LiveId" clId="{5D31BECF-D8AA-4748-8205-3465CF480C7D}" dt="2021-10-01T05:27:35.106" v="36"/>
        <pc:sldMkLst>
          <pc:docMk/>
          <pc:sldMk cId="1419901702" sldId="319"/>
        </pc:sldMkLst>
        <pc:spChg chg="mod">
          <ac:chgData name="Demarus Tevuk" userId="0513fb44938c90b5" providerId="LiveId" clId="{5D31BECF-D8AA-4748-8205-3465CF480C7D}" dt="2021-10-01T05:27:35.106" v="36"/>
          <ac:spMkLst>
            <pc:docMk/>
            <pc:sldMk cId="1419901702" sldId="319"/>
            <ac:spMk id="2" creationId="{C0D2157F-BBF0-4B63-BDD0-F63639DF2AE8}"/>
          </ac:spMkLst>
        </pc:spChg>
        <pc:spChg chg="mod">
          <ac:chgData name="Demarus Tevuk" userId="0513fb44938c90b5" providerId="LiveId" clId="{5D31BECF-D8AA-4748-8205-3465CF480C7D}" dt="2021-10-01T05:27:35.106" v="36"/>
          <ac:spMkLst>
            <pc:docMk/>
            <pc:sldMk cId="1419901702" sldId="319"/>
            <ac:spMk id="3" creationId="{6A3050D2-E157-4E05-AA28-F0E82BE4E12F}"/>
          </ac:spMkLst>
        </pc:spChg>
      </pc:sldChg>
      <pc:sldChg chg="modSp mod">
        <pc:chgData name="Demarus Tevuk" userId="0513fb44938c90b5" providerId="LiveId" clId="{5D31BECF-D8AA-4748-8205-3465CF480C7D}" dt="2021-10-01T05:27:35.106" v="36"/>
        <pc:sldMkLst>
          <pc:docMk/>
          <pc:sldMk cId="2805906730" sldId="320"/>
        </pc:sldMkLst>
        <pc:spChg chg="mod">
          <ac:chgData name="Demarus Tevuk" userId="0513fb44938c90b5" providerId="LiveId" clId="{5D31BECF-D8AA-4748-8205-3465CF480C7D}" dt="2021-10-01T05:27:35.106" v="36"/>
          <ac:spMkLst>
            <pc:docMk/>
            <pc:sldMk cId="2805906730" sldId="320"/>
            <ac:spMk id="2" creationId="{9103ACD1-C505-4077-B27C-510A9BD72839}"/>
          </ac:spMkLst>
        </pc:spChg>
        <pc:spChg chg="mod">
          <ac:chgData name="Demarus Tevuk" userId="0513fb44938c90b5" providerId="LiveId" clId="{5D31BECF-D8AA-4748-8205-3465CF480C7D}" dt="2021-10-01T05:27:35.106" v="36"/>
          <ac:spMkLst>
            <pc:docMk/>
            <pc:sldMk cId="2805906730" sldId="320"/>
            <ac:spMk id="3" creationId="{8315B098-6114-4170-AD6F-392C11D09E68}"/>
          </ac:spMkLst>
        </pc:spChg>
      </pc:sldChg>
      <pc:sldChg chg="addSp delSp modSp new mod ord modShow">
        <pc:chgData name="Demarus Tevuk" userId="0513fb44938c90b5" providerId="LiveId" clId="{5D31BECF-D8AA-4748-8205-3465CF480C7D}" dt="2022-03-09T00:51:08.584" v="1786" actId="20577"/>
        <pc:sldMkLst>
          <pc:docMk/>
          <pc:sldMk cId="696678090" sldId="321"/>
        </pc:sldMkLst>
        <pc:spChg chg="mod">
          <ac:chgData name="Demarus Tevuk" userId="0513fb44938c90b5" providerId="LiveId" clId="{5D31BECF-D8AA-4748-8205-3465CF480C7D}" dt="2021-10-23T02:45:04.849" v="97" actId="20577"/>
          <ac:spMkLst>
            <pc:docMk/>
            <pc:sldMk cId="696678090" sldId="321"/>
            <ac:spMk id="2" creationId="{61CAF61A-6127-408F-9775-B8BFB8EF9C79}"/>
          </ac:spMkLst>
        </pc:spChg>
        <pc:spChg chg="mod">
          <ac:chgData name="Demarus Tevuk" userId="0513fb44938c90b5" providerId="LiveId" clId="{5D31BECF-D8AA-4748-8205-3465CF480C7D}" dt="2022-03-09T00:51:08.584" v="1786" actId="20577"/>
          <ac:spMkLst>
            <pc:docMk/>
            <pc:sldMk cId="696678090" sldId="321"/>
            <ac:spMk id="3" creationId="{B662BF8D-82D1-4589-A286-A7947509AEE7}"/>
          </ac:spMkLst>
        </pc:spChg>
        <pc:spChg chg="add del">
          <ac:chgData name="Demarus Tevuk" userId="0513fb44938c90b5" providerId="LiveId" clId="{5D31BECF-D8AA-4748-8205-3465CF480C7D}" dt="2021-10-23T02:48:33.183" v="115" actId="22"/>
          <ac:spMkLst>
            <pc:docMk/>
            <pc:sldMk cId="696678090" sldId="321"/>
            <ac:spMk id="5" creationId="{091A25DB-947F-49A3-8EF7-351AFF3BFEDD}"/>
          </ac:spMkLst>
        </pc:spChg>
        <pc:picChg chg="add del mod">
          <ac:chgData name="Demarus Tevuk" userId="0513fb44938c90b5" providerId="LiveId" clId="{5D31BECF-D8AA-4748-8205-3465CF480C7D}" dt="2021-10-23T02:50:58.863" v="118" actId="478"/>
          <ac:picMkLst>
            <pc:docMk/>
            <pc:sldMk cId="696678090" sldId="321"/>
            <ac:picMk id="6" creationId="{2E039EE5-7F5B-4776-91DB-48709ADC3FBE}"/>
          </ac:picMkLst>
        </pc:picChg>
        <pc:picChg chg="add">
          <ac:chgData name="Demarus Tevuk" userId="0513fb44938c90b5" providerId="LiveId" clId="{5D31BECF-D8AA-4748-8205-3465CF480C7D}" dt="2021-10-23T02:51:01.549" v="119"/>
          <ac:picMkLst>
            <pc:docMk/>
            <pc:sldMk cId="696678090" sldId="321"/>
            <ac:picMk id="7" creationId="{8FEEC41E-CB7D-4A01-A105-D6A7C849051C}"/>
          </ac:picMkLst>
        </pc:picChg>
        <pc:picChg chg="add mod">
          <ac:chgData name="Demarus Tevuk" userId="0513fb44938c90b5" providerId="LiveId" clId="{5D31BECF-D8AA-4748-8205-3465CF480C7D}" dt="2021-10-23T02:52:23.418" v="124" actId="14100"/>
          <ac:picMkLst>
            <pc:docMk/>
            <pc:sldMk cId="696678090" sldId="321"/>
            <ac:picMk id="9" creationId="{A6DD82A4-F151-4AAD-A523-7FDEAF027D17}"/>
          </ac:picMkLst>
        </pc:picChg>
      </pc:sldChg>
      <pc:sldChg chg="add del">
        <pc:chgData name="Demarus Tevuk" userId="0513fb44938c90b5" providerId="LiveId" clId="{5D31BECF-D8AA-4748-8205-3465CF480C7D}" dt="2021-10-01T05:12:17.992" v="3" actId="2696"/>
        <pc:sldMkLst>
          <pc:docMk/>
          <pc:sldMk cId="4222734641" sldId="321"/>
        </pc:sldMkLst>
      </pc:sldChg>
      <pc:sldChg chg="modSp new mod ord modShow modNotesTx">
        <pc:chgData name="Demarus Tevuk" userId="0513fb44938c90b5" providerId="LiveId" clId="{5D31BECF-D8AA-4748-8205-3465CF480C7D}" dt="2022-01-27T17:50:08.820" v="1327" actId="20577"/>
        <pc:sldMkLst>
          <pc:docMk/>
          <pc:sldMk cId="3208602339" sldId="322"/>
        </pc:sldMkLst>
        <pc:spChg chg="mod">
          <ac:chgData name="Demarus Tevuk" userId="0513fb44938c90b5" providerId="LiveId" clId="{5D31BECF-D8AA-4748-8205-3465CF480C7D}" dt="2021-10-23T02:56:08.382" v="380" actId="20577"/>
          <ac:spMkLst>
            <pc:docMk/>
            <pc:sldMk cId="3208602339" sldId="322"/>
            <ac:spMk id="2" creationId="{C27963AD-9487-4C2A-A155-667C963A843B}"/>
          </ac:spMkLst>
        </pc:spChg>
        <pc:spChg chg="mod">
          <ac:chgData name="Demarus Tevuk" userId="0513fb44938c90b5" providerId="LiveId" clId="{5D31BECF-D8AA-4748-8205-3465CF480C7D}" dt="2022-01-27T17:46:29.102" v="1294" actId="313"/>
          <ac:spMkLst>
            <pc:docMk/>
            <pc:sldMk cId="3208602339" sldId="322"/>
            <ac:spMk id="3" creationId="{091DF448-D1CB-4EE5-B2A9-FC3D1FBECB61}"/>
          </ac:spMkLst>
        </pc:spChg>
      </pc:sldChg>
      <pc:sldChg chg="addSp modSp new mod ord modShow">
        <pc:chgData name="Demarus Tevuk" userId="0513fb44938c90b5" providerId="LiveId" clId="{5D31BECF-D8AA-4748-8205-3465CF480C7D}" dt="2022-01-27T17:47:05.199" v="1298" actId="729"/>
        <pc:sldMkLst>
          <pc:docMk/>
          <pc:sldMk cId="3326768521" sldId="323"/>
        </pc:sldMkLst>
        <pc:spChg chg="mod">
          <ac:chgData name="Demarus Tevuk" userId="0513fb44938c90b5" providerId="LiveId" clId="{5D31BECF-D8AA-4748-8205-3465CF480C7D}" dt="2021-10-23T03:05:17.508" v="869" actId="20577"/>
          <ac:spMkLst>
            <pc:docMk/>
            <pc:sldMk cId="3326768521" sldId="323"/>
            <ac:spMk id="2" creationId="{3529EA86-398F-4236-84AC-FF9029A98C7A}"/>
          </ac:spMkLst>
        </pc:spChg>
        <pc:spChg chg="mod">
          <ac:chgData name="Demarus Tevuk" userId="0513fb44938c90b5" providerId="LiveId" clId="{5D31BECF-D8AA-4748-8205-3465CF480C7D}" dt="2021-10-23T03:15:46.095" v="1142" actId="20577"/>
          <ac:spMkLst>
            <pc:docMk/>
            <pc:sldMk cId="3326768521" sldId="323"/>
            <ac:spMk id="3" creationId="{F49F005D-2506-46A2-A9B8-219F84A5DED7}"/>
          </ac:spMkLst>
        </pc:spChg>
        <pc:picChg chg="add mod modCrop">
          <ac:chgData name="Demarus Tevuk" userId="0513fb44938c90b5" providerId="LiveId" clId="{5D31BECF-D8AA-4748-8205-3465CF480C7D}" dt="2021-10-23T03:08:43.178" v="952" actId="1076"/>
          <ac:picMkLst>
            <pc:docMk/>
            <pc:sldMk cId="3326768521" sldId="323"/>
            <ac:picMk id="5" creationId="{7CB1FC30-C511-4D1F-AC77-207D2593BFB0}"/>
          </ac:picMkLst>
        </pc:picChg>
      </pc:sldChg>
      <pc:sldChg chg="modSp new mod modShow">
        <pc:chgData name="Demarus Tevuk" userId="0513fb44938c90b5" providerId="LiveId" clId="{5D31BECF-D8AA-4748-8205-3465CF480C7D}" dt="2022-01-12T23:54:35.462" v="1272" actId="729"/>
        <pc:sldMkLst>
          <pc:docMk/>
          <pc:sldMk cId="993262595" sldId="324"/>
        </pc:sldMkLst>
        <pc:spChg chg="mod">
          <ac:chgData name="Demarus Tevuk" userId="0513fb44938c90b5" providerId="LiveId" clId="{5D31BECF-D8AA-4748-8205-3465CF480C7D}" dt="2021-10-23T03:13:05.071" v="1114" actId="27636"/>
          <ac:spMkLst>
            <pc:docMk/>
            <pc:sldMk cId="993262595" sldId="324"/>
            <ac:spMk id="2" creationId="{44D9E408-11FB-4971-AC09-E864916A5FB9}"/>
          </ac:spMkLst>
        </pc:spChg>
        <pc:spChg chg="mod">
          <ac:chgData name="Demarus Tevuk" userId="0513fb44938c90b5" providerId="LiveId" clId="{5D31BECF-D8AA-4748-8205-3465CF480C7D}" dt="2021-10-23T03:12:40.641" v="1102" actId="27636"/>
          <ac:spMkLst>
            <pc:docMk/>
            <pc:sldMk cId="993262595" sldId="324"/>
            <ac:spMk id="3" creationId="{75EC294E-4B11-4427-AEF3-7FB40F294BE2}"/>
          </ac:spMkLst>
        </pc:spChg>
      </pc:sldChg>
      <pc:sldChg chg="addSp modSp new del mod modClrScheme chgLayout">
        <pc:chgData name="Demarus Tevuk" userId="0513fb44938c90b5" providerId="LiveId" clId="{5D31BECF-D8AA-4748-8205-3465CF480C7D}" dt="2022-03-07T21:04:43.993" v="1774" actId="2696"/>
        <pc:sldMkLst>
          <pc:docMk/>
          <pc:sldMk cId="1284188397" sldId="325"/>
        </pc:sldMkLst>
        <pc:spChg chg="mod ord">
          <ac:chgData name="Demarus Tevuk" userId="0513fb44938c90b5" providerId="LiveId" clId="{5D31BECF-D8AA-4748-8205-3465CF480C7D}" dt="2022-03-07T20:55:15.822" v="1334" actId="700"/>
          <ac:spMkLst>
            <pc:docMk/>
            <pc:sldMk cId="1284188397" sldId="325"/>
            <ac:spMk id="2" creationId="{20F04E4D-CF20-4E20-96F2-43506CA277EB}"/>
          </ac:spMkLst>
        </pc:spChg>
        <pc:spChg chg="add mod ord">
          <ac:chgData name="Demarus Tevuk" userId="0513fb44938c90b5" providerId="LiveId" clId="{5D31BECF-D8AA-4748-8205-3465CF480C7D}" dt="2022-03-07T20:59:34.448" v="1773" actId="20577"/>
          <ac:spMkLst>
            <pc:docMk/>
            <pc:sldMk cId="1284188397" sldId="325"/>
            <ac:spMk id="3" creationId="{419F0BB2-9FBC-4389-8D54-9CEA380C8451}"/>
          </ac:spMkLst>
        </pc:spChg>
      </pc:sldChg>
      <pc:sldMasterChg chg="delSp modSp mod modSldLayout">
        <pc:chgData name="Demarus Tevuk" userId="0513fb44938c90b5" providerId="LiveId" clId="{5D31BECF-D8AA-4748-8205-3465CF480C7D}" dt="2021-10-01T05:29:17.085" v="38" actId="478"/>
        <pc:sldMasterMkLst>
          <pc:docMk/>
          <pc:sldMasterMk cId="1429606910" sldId="2147484074"/>
        </pc:sldMasterMkLst>
        <pc:picChg chg="del mod">
          <ac:chgData name="Demarus Tevuk" userId="0513fb44938c90b5" providerId="LiveId" clId="{5D31BECF-D8AA-4748-8205-3465CF480C7D}" dt="2021-10-01T05:29:17.085" v="38" actId="478"/>
          <ac:picMkLst>
            <pc:docMk/>
            <pc:sldMasterMk cId="1429606910" sldId="2147484074"/>
            <ac:picMk id="8" creationId="{0B771DB4-4814-4BF0-A898-FD07CCBF250A}"/>
          </ac:picMkLst>
        </pc:picChg>
        <pc:sldLayoutChg chg="delSp">
          <pc:chgData name="Demarus Tevuk" userId="0513fb44938c90b5" providerId="LiveId" clId="{5D31BECF-D8AA-4748-8205-3465CF480C7D}" dt="2021-10-01T05:26:36.066" v="9"/>
          <pc:sldLayoutMkLst>
            <pc:docMk/>
            <pc:sldMasterMk cId="1429606910" sldId="2147484074"/>
            <pc:sldLayoutMk cId="4008934819" sldId="2147484076"/>
          </pc:sldLayoutMkLst>
          <pc:spChg chg="del">
            <ac:chgData name="Demarus Tevuk" userId="0513fb44938c90b5" providerId="LiveId" clId="{5D31BECF-D8AA-4748-8205-3465CF480C7D}" dt="2021-10-01T05:26:36.066" v="9"/>
            <ac:spMkLst>
              <pc:docMk/>
              <pc:sldMasterMk cId="1429606910" sldId="2147484074"/>
              <pc:sldLayoutMk cId="4008934819" sldId="2147484076"/>
              <ac:spMk id="4" creationId="{00000000-0000-0000-0000-000000000000}"/>
            </ac:spMkLst>
          </pc:spChg>
          <pc:spChg chg="del">
            <ac:chgData name="Demarus Tevuk" userId="0513fb44938c90b5" providerId="LiveId" clId="{5D31BECF-D8AA-4748-8205-3465CF480C7D}" dt="2021-10-01T05:26:36.066" v="9"/>
            <ac:spMkLst>
              <pc:docMk/>
              <pc:sldMasterMk cId="1429606910" sldId="2147484074"/>
              <pc:sldLayoutMk cId="4008934819" sldId="2147484076"/>
              <ac:spMk id="5" creationId="{00000000-0000-0000-0000-000000000000}"/>
            </ac:spMkLst>
          </pc:spChg>
          <pc:spChg chg="del">
            <ac:chgData name="Demarus Tevuk" userId="0513fb44938c90b5" providerId="LiveId" clId="{5D31BECF-D8AA-4748-8205-3465CF480C7D}" dt="2021-10-01T05:26:36.066" v="9"/>
            <ac:spMkLst>
              <pc:docMk/>
              <pc:sldMasterMk cId="1429606910" sldId="2147484074"/>
              <pc:sldLayoutMk cId="4008934819" sldId="2147484076"/>
              <ac:spMk id="6" creationId="{00000000-0000-0000-0000-000000000000}"/>
            </ac:spMkLst>
          </pc:spChg>
        </pc:sldLayoutChg>
      </pc:sldMasterChg>
      <pc:sldMasterChg chg="addSp modTransition modSldLayout">
        <pc:chgData name="Demarus Tevuk" userId="0513fb44938c90b5" providerId="LiveId" clId="{5D31BECF-D8AA-4748-8205-3465CF480C7D}" dt="2021-10-01T05:27:35.106" v="36"/>
        <pc:sldMasterMkLst>
          <pc:docMk/>
          <pc:sldMasterMk cId="3373602295" sldId="2147484087"/>
        </pc:sldMasterMkLst>
        <pc:picChg chg="add">
          <ac:chgData name="Demarus Tevuk" userId="0513fb44938c90b5" providerId="LiveId" clId="{5D31BECF-D8AA-4748-8205-3465CF480C7D}" dt="2021-10-01T05:27:26.413" v="10"/>
          <ac:picMkLst>
            <pc:docMk/>
            <pc:sldMasterMk cId="3373602295" sldId="2147484087"/>
            <ac:picMk id="13" creationId="{F942F068-88BE-4E95-9B72-4A9848C8CDB8}"/>
          </ac:picMkLst>
        </pc:picChg>
        <pc:sldLayoutChg chg="modTransition">
          <pc:chgData name="Demarus Tevuk" userId="0513fb44938c90b5" providerId="LiveId" clId="{5D31BECF-D8AA-4748-8205-3465CF480C7D}" dt="2021-10-01T05:27:35.106" v="36"/>
          <pc:sldLayoutMkLst>
            <pc:docMk/>
            <pc:sldMasterMk cId="3373602295" sldId="2147484087"/>
            <pc:sldLayoutMk cId="327840593" sldId="2147484088"/>
          </pc:sldLayoutMkLst>
        </pc:sldLayoutChg>
        <pc:sldLayoutChg chg="modTransition">
          <pc:chgData name="Demarus Tevuk" userId="0513fb44938c90b5" providerId="LiveId" clId="{5D31BECF-D8AA-4748-8205-3465CF480C7D}" dt="2021-10-01T05:27:35.106" v="36"/>
          <pc:sldLayoutMkLst>
            <pc:docMk/>
            <pc:sldMasterMk cId="3373602295" sldId="2147484087"/>
            <pc:sldLayoutMk cId="2945232387" sldId="2147484089"/>
          </pc:sldLayoutMkLst>
        </pc:sldLayoutChg>
        <pc:sldLayoutChg chg="modTransition">
          <pc:chgData name="Demarus Tevuk" userId="0513fb44938c90b5" providerId="LiveId" clId="{5D31BECF-D8AA-4748-8205-3465CF480C7D}" dt="2021-10-01T05:27:35.106" v="36"/>
          <pc:sldLayoutMkLst>
            <pc:docMk/>
            <pc:sldMasterMk cId="3373602295" sldId="2147484087"/>
            <pc:sldLayoutMk cId="3423756371" sldId="2147484090"/>
          </pc:sldLayoutMkLst>
        </pc:sldLayoutChg>
        <pc:sldLayoutChg chg="modTransition">
          <pc:chgData name="Demarus Tevuk" userId="0513fb44938c90b5" providerId="LiveId" clId="{5D31BECF-D8AA-4748-8205-3465CF480C7D}" dt="2021-10-01T05:27:35.106" v="36"/>
          <pc:sldLayoutMkLst>
            <pc:docMk/>
            <pc:sldMasterMk cId="3373602295" sldId="2147484087"/>
            <pc:sldLayoutMk cId="375390935" sldId="2147484093"/>
          </pc:sldLayoutMkLst>
        </pc:sldLayoutChg>
        <pc:sldLayoutChg chg="modTransition">
          <pc:chgData name="Demarus Tevuk" userId="0513fb44938c90b5" providerId="LiveId" clId="{5D31BECF-D8AA-4748-8205-3465CF480C7D}" dt="2021-10-01T05:27:35.106" v="36"/>
          <pc:sldLayoutMkLst>
            <pc:docMk/>
            <pc:sldMasterMk cId="3373602295" sldId="2147484087"/>
            <pc:sldLayoutMk cId="3097556599" sldId="2147484094"/>
          </pc:sldLayoutMkLst>
        </pc:sldLayoutChg>
        <pc:sldLayoutChg chg="modTransition">
          <pc:chgData name="Demarus Tevuk" userId="0513fb44938c90b5" providerId="LiveId" clId="{5D31BECF-D8AA-4748-8205-3465CF480C7D}" dt="2021-10-01T05:27:35.106" v="36"/>
          <pc:sldLayoutMkLst>
            <pc:docMk/>
            <pc:sldMasterMk cId="3373602295" sldId="2147484087"/>
            <pc:sldLayoutMk cId="413845961" sldId="2147484095"/>
          </pc:sldLayoutMkLst>
        </pc:sldLayoutChg>
        <pc:sldLayoutChg chg="modTransition">
          <pc:chgData name="Demarus Tevuk" userId="0513fb44938c90b5" providerId="LiveId" clId="{5D31BECF-D8AA-4748-8205-3465CF480C7D}" dt="2021-10-01T05:27:35.106" v="36"/>
          <pc:sldLayoutMkLst>
            <pc:docMk/>
            <pc:sldMasterMk cId="3373602295" sldId="2147484087"/>
            <pc:sldLayoutMk cId="2051369045" sldId="2147484103"/>
          </pc:sldLayoutMkLst>
        </pc:sldLayoutChg>
        <pc:sldLayoutChg chg="modTransition">
          <pc:chgData name="Demarus Tevuk" userId="0513fb44938c90b5" providerId="LiveId" clId="{5D31BECF-D8AA-4748-8205-3465CF480C7D}" dt="2021-10-01T05:27:35.106" v="36"/>
          <pc:sldLayoutMkLst>
            <pc:docMk/>
            <pc:sldMasterMk cId="3373602295" sldId="2147484087"/>
            <pc:sldLayoutMk cId="2927594319" sldId="2147484104"/>
          </pc:sldLayoutMkLst>
        </pc:sldLayoutChg>
      </pc:sldMasterChg>
    </pc:docChg>
  </pc:docChgLst>
  <pc:docChgLst>
    <pc:chgData name="Demarus Tevuk" userId="0513fb44938c90b5" providerId="LiveId" clId="{6AE79D82-02F2-43AF-AC57-7705304D6E17}"/>
    <pc:docChg chg="delSld modSld sldOrd">
      <pc:chgData name="Demarus Tevuk" userId="0513fb44938c90b5" providerId="LiveId" clId="{6AE79D82-02F2-43AF-AC57-7705304D6E17}" dt="2022-04-23T01:15:58.926" v="15" actId="20577"/>
      <pc:docMkLst>
        <pc:docMk/>
      </pc:docMkLst>
      <pc:sldChg chg="modNotesTx">
        <pc:chgData name="Demarus Tevuk" userId="0513fb44938c90b5" providerId="LiveId" clId="{6AE79D82-02F2-43AF-AC57-7705304D6E17}" dt="2022-04-23T01:15:58.926" v="15" actId="20577"/>
        <pc:sldMkLst>
          <pc:docMk/>
          <pc:sldMk cId="907816493" sldId="269"/>
        </pc:sldMkLst>
      </pc:sldChg>
      <pc:sldChg chg="del">
        <pc:chgData name="Demarus Tevuk" userId="0513fb44938c90b5" providerId="LiveId" clId="{6AE79D82-02F2-43AF-AC57-7705304D6E17}" dt="2022-04-23T01:15:43.207" v="5" actId="2696"/>
        <pc:sldMkLst>
          <pc:docMk/>
          <pc:sldMk cId="3080574336" sldId="273"/>
        </pc:sldMkLst>
      </pc:sldChg>
      <pc:sldChg chg="ord">
        <pc:chgData name="Demarus Tevuk" userId="0513fb44938c90b5" providerId="LiveId" clId="{6AE79D82-02F2-43AF-AC57-7705304D6E17}" dt="2022-04-23T01:14:50.984" v="4"/>
        <pc:sldMkLst>
          <pc:docMk/>
          <pc:sldMk cId="1830818252" sldId="275"/>
        </pc:sldMkLst>
      </pc:sldChg>
      <pc:sldChg chg="del">
        <pc:chgData name="Demarus Tevuk" userId="0513fb44938c90b5" providerId="LiveId" clId="{6AE79D82-02F2-43AF-AC57-7705304D6E17}" dt="2022-04-23T01:15:51.651" v="6" actId="2696"/>
        <pc:sldMkLst>
          <pc:docMk/>
          <pc:sldMk cId="1072403838" sldId="305"/>
        </pc:sldMkLst>
      </pc:sldChg>
      <pc:sldChg chg="del">
        <pc:chgData name="Demarus Tevuk" userId="0513fb44938c90b5" providerId="LiveId" clId="{6AE79D82-02F2-43AF-AC57-7705304D6E17}" dt="2022-04-23T01:14:04.794" v="0" actId="2696"/>
        <pc:sldMkLst>
          <pc:docMk/>
          <pc:sldMk cId="3208602339" sldId="322"/>
        </pc:sldMkLst>
      </pc:sldChg>
      <pc:sldChg chg="del">
        <pc:chgData name="Demarus Tevuk" userId="0513fb44938c90b5" providerId="LiveId" clId="{6AE79D82-02F2-43AF-AC57-7705304D6E17}" dt="2022-04-23T01:14:09.599" v="1" actId="2696"/>
        <pc:sldMkLst>
          <pc:docMk/>
          <pc:sldMk cId="3326768521" sldId="323"/>
        </pc:sldMkLst>
      </pc:sldChg>
      <pc:sldChg chg="mod modShow">
        <pc:chgData name="Demarus Tevuk" userId="0513fb44938c90b5" providerId="LiveId" clId="{6AE79D82-02F2-43AF-AC57-7705304D6E17}" dt="2022-04-23T01:14:46.667" v="2" actId="729"/>
        <pc:sldMkLst>
          <pc:docMk/>
          <pc:sldMk cId="993262595" sldId="324"/>
        </pc:sldMkLst>
      </pc:sldChg>
    </pc:docChg>
  </pc:docChgLst>
  <pc:docChgLst>
    <pc:chgData name="Demarus Tevuk" userId="0513fb44938c90b5" providerId="LiveId" clId="{3FF2A885-9AD8-44E2-9258-33DB90DF0145}"/>
    <pc:docChg chg="undo custSel addSld delSld modSld sldOrd modShowInfo">
      <pc:chgData name="Demarus Tevuk" userId="0513fb44938c90b5" providerId="LiveId" clId="{3FF2A885-9AD8-44E2-9258-33DB90DF0145}" dt="2021-04-20T16:53:08.800" v="2694" actId="20577"/>
      <pc:docMkLst>
        <pc:docMk/>
      </pc:docMkLst>
      <pc:sldChg chg="del">
        <pc:chgData name="Demarus Tevuk" userId="0513fb44938c90b5" providerId="LiveId" clId="{3FF2A885-9AD8-44E2-9258-33DB90DF0145}" dt="2021-04-07T19:16:10.972" v="59" actId="2696"/>
        <pc:sldMkLst>
          <pc:docMk/>
          <pc:sldMk cId="836808150" sldId="260"/>
        </pc:sldMkLst>
      </pc:sldChg>
      <pc:sldChg chg="del">
        <pc:chgData name="Demarus Tevuk" userId="0513fb44938c90b5" providerId="LiveId" clId="{3FF2A885-9AD8-44E2-9258-33DB90DF0145}" dt="2021-04-13T03:00:54.801" v="1879" actId="2696"/>
        <pc:sldMkLst>
          <pc:docMk/>
          <pc:sldMk cId="2097304381" sldId="261"/>
        </pc:sldMkLst>
      </pc:sldChg>
      <pc:sldChg chg="ord">
        <pc:chgData name="Demarus Tevuk" userId="0513fb44938c90b5" providerId="LiveId" clId="{3FF2A885-9AD8-44E2-9258-33DB90DF0145}" dt="2021-04-08T05:06:09.606" v="1236"/>
        <pc:sldMkLst>
          <pc:docMk/>
          <pc:sldMk cId="515682294" sldId="264"/>
        </pc:sldMkLst>
      </pc:sldChg>
      <pc:sldChg chg="modSp mod ord">
        <pc:chgData name="Demarus Tevuk" userId="0513fb44938c90b5" providerId="LiveId" clId="{3FF2A885-9AD8-44E2-9258-33DB90DF0145}" dt="2021-04-08T05:08:22.490" v="1278" actId="20577"/>
        <pc:sldMkLst>
          <pc:docMk/>
          <pc:sldMk cId="2476267109" sldId="265"/>
        </pc:sldMkLst>
        <pc:spChg chg="mod">
          <ac:chgData name="Demarus Tevuk" userId="0513fb44938c90b5" providerId="LiveId" clId="{3FF2A885-9AD8-44E2-9258-33DB90DF0145}" dt="2021-04-08T05:08:22.490" v="1278" actId="20577"/>
          <ac:spMkLst>
            <pc:docMk/>
            <pc:sldMk cId="2476267109" sldId="265"/>
            <ac:spMk id="4" creationId="{00000000-0000-0000-0000-000000000000}"/>
          </ac:spMkLst>
        </pc:spChg>
      </pc:sldChg>
      <pc:sldChg chg="modSp mod ord">
        <pc:chgData name="Demarus Tevuk" userId="0513fb44938c90b5" providerId="LiveId" clId="{3FF2A885-9AD8-44E2-9258-33DB90DF0145}" dt="2021-04-08T05:14:53.826" v="1328" actId="403"/>
        <pc:sldMkLst>
          <pc:docMk/>
          <pc:sldMk cId="907816493" sldId="269"/>
        </pc:sldMkLst>
        <pc:spChg chg="mod">
          <ac:chgData name="Demarus Tevuk" userId="0513fb44938c90b5" providerId="LiveId" clId="{3FF2A885-9AD8-44E2-9258-33DB90DF0145}" dt="2021-04-08T05:14:53.826" v="1328" actId="403"/>
          <ac:spMkLst>
            <pc:docMk/>
            <pc:sldMk cId="907816493" sldId="269"/>
            <ac:spMk id="2" creationId="{0EB92516-0809-4E27-8B0B-BCE19853FE47}"/>
          </ac:spMkLst>
        </pc:spChg>
        <pc:spChg chg="mod">
          <ac:chgData name="Demarus Tevuk" userId="0513fb44938c90b5" providerId="LiveId" clId="{3FF2A885-9AD8-44E2-9258-33DB90DF0145}" dt="2021-04-08T05:14:46.543" v="1325" actId="403"/>
          <ac:spMkLst>
            <pc:docMk/>
            <pc:sldMk cId="907816493" sldId="269"/>
            <ac:spMk id="9" creationId="{00000000-0000-0000-0000-000000000000}"/>
          </ac:spMkLst>
        </pc:spChg>
      </pc:sldChg>
      <pc:sldChg chg="del">
        <pc:chgData name="Demarus Tevuk" userId="0513fb44938c90b5" providerId="LiveId" clId="{3FF2A885-9AD8-44E2-9258-33DB90DF0145}" dt="2021-04-13T03:00:57.401" v="1880" actId="2696"/>
        <pc:sldMkLst>
          <pc:docMk/>
          <pc:sldMk cId="2753492691" sldId="270"/>
        </pc:sldMkLst>
      </pc:sldChg>
      <pc:sldChg chg="modSp mod ord">
        <pc:chgData name="Demarus Tevuk" userId="0513fb44938c90b5" providerId="LiveId" clId="{3FF2A885-9AD8-44E2-9258-33DB90DF0145}" dt="2021-04-20T16:15:17.004" v="2563" actId="20577"/>
        <pc:sldMkLst>
          <pc:docMk/>
          <pc:sldMk cId="3080574336" sldId="273"/>
        </pc:sldMkLst>
        <pc:spChg chg="mod">
          <ac:chgData name="Demarus Tevuk" userId="0513fb44938c90b5" providerId="LiveId" clId="{3FF2A885-9AD8-44E2-9258-33DB90DF0145}" dt="2021-04-08T05:12:58.148" v="1308" actId="404"/>
          <ac:spMkLst>
            <pc:docMk/>
            <pc:sldMk cId="3080574336" sldId="273"/>
            <ac:spMk id="2" creationId="{00000000-0000-0000-0000-000000000000}"/>
          </ac:spMkLst>
        </pc:spChg>
        <pc:spChg chg="mod">
          <ac:chgData name="Demarus Tevuk" userId="0513fb44938c90b5" providerId="LiveId" clId="{3FF2A885-9AD8-44E2-9258-33DB90DF0145}" dt="2021-04-20T16:15:17.004" v="2563" actId="20577"/>
          <ac:spMkLst>
            <pc:docMk/>
            <pc:sldMk cId="3080574336" sldId="273"/>
            <ac:spMk id="3" creationId="{00000000-0000-0000-0000-000000000000}"/>
          </ac:spMkLst>
        </pc:spChg>
      </pc:sldChg>
      <pc:sldChg chg="ord">
        <pc:chgData name="Demarus Tevuk" userId="0513fb44938c90b5" providerId="LiveId" clId="{3FF2A885-9AD8-44E2-9258-33DB90DF0145}" dt="2021-04-12T18:58:27.644" v="1333"/>
        <pc:sldMkLst>
          <pc:docMk/>
          <pc:sldMk cId="1038713104" sldId="274"/>
        </pc:sldMkLst>
      </pc:sldChg>
      <pc:sldChg chg="modSp mod">
        <pc:chgData name="Demarus Tevuk" userId="0513fb44938c90b5" providerId="LiveId" clId="{3FF2A885-9AD8-44E2-9258-33DB90DF0145}" dt="2021-04-08T20:29:54.047" v="1331" actId="404"/>
        <pc:sldMkLst>
          <pc:docMk/>
          <pc:sldMk cId="1830818252" sldId="275"/>
        </pc:sldMkLst>
        <pc:spChg chg="mod">
          <ac:chgData name="Demarus Tevuk" userId="0513fb44938c90b5" providerId="LiveId" clId="{3FF2A885-9AD8-44E2-9258-33DB90DF0145}" dt="2021-04-08T20:29:54.047" v="1331" actId="404"/>
          <ac:spMkLst>
            <pc:docMk/>
            <pc:sldMk cId="1830818252" sldId="275"/>
            <ac:spMk id="3" creationId="{00000000-0000-0000-0000-000000000000}"/>
          </ac:spMkLst>
        </pc:spChg>
      </pc:sldChg>
      <pc:sldChg chg="modSp mod ord modShow">
        <pc:chgData name="Demarus Tevuk" userId="0513fb44938c90b5" providerId="LiveId" clId="{3FF2A885-9AD8-44E2-9258-33DB90DF0145}" dt="2021-04-20T16:53:08.800" v="2694" actId="20577"/>
        <pc:sldMkLst>
          <pc:docMk/>
          <pc:sldMk cId="3917763005" sldId="276"/>
        </pc:sldMkLst>
        <pc:spChg chg="mod">
          <ac:chgData name="Demarus Tevuk" userId="0513fb44938c90b5" providerId="LiveId" clId="{3FF2A885-9AD8-44E2-9258-33DB90DF0145}" dt="2021-04-20T16:53:08.800" v="2694" actId="20577"/>
          <ac:spMkLst>
            <pc:docMk/>
            <pc:sldMk cId="3917763005" sldId="276"/>
            <ac:spMk id="3" creationId="{00000000-0000-0000-0000-000000000000}"/>
          </ac:spMkLst>
        </pc:spChg>
      </pc:sldChg>
      <pc:sldChg chg="del">
        <pc:chgData name="Demarus Tevuk" userId="0513fb44938c90b5" providerId="LiveId" clId="{3FF2A885-9AD8-44E2-9258-33DB90DF0145}" dt="2021-04-13T03:00:50.997" v="1878" actId="2696"/>
        <pc:sldMkLst>
          <pc:docMk/>
          <pc:sldMk cId="1360992794" sldId="277"/>
        </pc:sldMkLst>
      </pc:sldChg>
      <pc:sldChg chg="modSp mod">
        <pc:chgData name="Demarus Tevuk" userId="0513fb44938c90b5" providerId="LiveId" clId="{3FF2A885-9AD8-44E2-9258-33DB90DF0145}" dt="2021-04-08T05:07:03.066" v="1242" actId="20577"/>
        <pc:sldMkLst>
          <pc:docMk/>
          <pc:sldMk cId="4033090821" sldId="278"/>
        </pc:sldMkLst>
        <pc:spChg chg="mod">
          <ac:chgData name="Demarus Tevuk" userId="0513fb44938c90b5" providerId="LiveId" clId="{3FF2A885-9AD8-44E2-9258-33DB90DF0145}" dt="2021-04-08T05:07:03.066" v="1242" actId="20577"/>
          <ac:spMkLst>
            <pc:docMk/>
            <pc:sldMk cId="4033090821" sldId="278"/>
            <ac:spMk id="3" creationId="{00000000-0000-0000-0000-000000000000}"/>
          </ac:spMkLst>
        </pc:spChg>
      </pc:sldChg>
      <pc:sldChg chg="del mod ord modShow">
        <pc:chgData name="Demarus Tevuk" userId="0513fb44938c90b5" providerId="LiveId" clId="{3FF2A885-9AD8-44E2-9258-33DB90DF0145}" dt="2021-04-13T03:00:34.962" v="1876" actId="2696"/>
        <pc:sldMkLst>
          <pc:docMk/>
          <pc:sldMk cId="15211870" sldId="279"/>
        </pc:sldMkLst>
      </pc:sldChg>
      <pc:sldChg chg="modSp mod">
        <pc:chgData name="Demarus Tevuk" userId="0513fb44938c90b5" providerId="LiveId" clId="{3FF2A885-9AD8-44E2-9258-33DB90DF0145}" dt="2021-04-20T16:45:36.921" v="2637" actId="1076"/>
        <pc:sldMkLst>
          <pc:docMk/>
          <pc:sldMk cId="3331062555" sldId="280"/>
        </pc:sldMkLst>
        <pc:spChg chg="mod">
          <ac:chgData name="Demarus Tevuk" userId="0513fb44938c90b5" providerId="LiveId" clId="{3FF2A885-9AD8-44E2-9258-33DB90DF0145}" dt="2021-04-07T19:19:33.491" v="121" actId="27636"/>
          <ac:spMkLst>
            <pc:docMk/>
            <pc:sldMk cId="3331062555" sldId="280"/>
            <ac:spMk id="2" creationId="{00000000-0000-0000-0000-000000000000}"/>
          </ac:spMkLst>
        </pc:spChg>
        <pc:picChg chg="mod">
          <ac:chgData name="Demarus Tevuk" userId="0513fb44938c90b5" providerId="LiveId" clId="{3FF2A885-9AD8-44E2-9258-33DB90DF0145}" dt="2021-04-20T16:45:36.921" v="2637" actId="1076"/>
          <ac:picMkLst>
            <pc:docMk/>
            <pc:sldMk cId="3331062555" sldId="280"/>
            <ac:picMk id="8" creationId="{00000000-0000-0000-0000-000000000000}"/>
          </ac:picMkLst>
        </pc:picChg>
      </pc:sldChg>
      <pc:sldChg chg="del">
        <pc:chgData name="Demarus Tevuk" userId="0513fb44938c90b5" providerId="LiveId" clId="{3FF2A885-9AD8-44E2-9258-33DB90DF0145}" dt="2021-04-13T03:01:00.115" v="1881" actId="2696"/>
        <pc:sldMkLst>
          <pc:docMk/>
          <pc:sldMk cId="328122814" sldId="281"/>
        </pc:sldMkLst>
      </pc:sldChg>
      <pc:sldChg chg="del">
        <pc:chgData name="Demarus Tevuk" userId="0513fb44938c90b5" providerId="LiveId" clId="{3FF2A885-9AD8-44E2-9258-33DB90DF0145}" dt="2021-04-13T03:01:02.898" v="1882" actId="2696"/>
        <pc:sldMkLst>
          <pc:docMk/>
          <pc:sldMk cId="2393246700" sldId="282"/>
        </pc:sldMkLst>
      </pc:sldChg>
      <pc:sldChg chg="modSp mod ord">
        <pc:chgData name="Demarus Tevuk" userId="0513fb44938c90b5" providerId="LiveId" clId="{3FF2A885-9AD8-44E2-9258-33DB90DF0145}" dt="2021-04-08T05:07:54.745" v="1257" actId="20577"/>
        <pc:sldMkLst>
          <pc:docMk/>
          <pc:sldMk cId="4288383769" sldId="283"/>
        </pc:sldMkLst>
        <pc:spChg chg="mod">
          <ac:chgData name="Demarus Tevuk" userId="0513fb44938c90b5" providerId="LiveId" clId="{3FF2A885-9AD8-44E2-9258-33DB90DF0145}" dt="2021-04-08T05:07:54.745" v="1257" actId="20577"/>
          <ac:spMkLst>
            <pc:docMk/>
            <pc:sldMk cId="4288383769" sldId="283"/>
            <ac:spMk id="4" creationId="{00000000-0000-0000-0000-000000000000}"/>
          </ac:spMkLst>
        </pc:spChg>
      </pc:sldChg>
      <pc:sldChg chg="ord">
        <pc:chgData name="Demarus Tevuk" userId="0513fb44938c90b5" providerId="LiveId" clId="{3FF2A885-9AD8-44E2-9258-33DB90DF0145}" dt="2021-04-08T05:06:44.193" v="1239"/>
        <pc:sldMkLst>
          <pc:docMk/>
          <pc:sldMk cId="554561281" sldId="284"/>
        </pc:sldMkLst>
      </pc:sldChg>
      <pc:sldChg chg="modSp mod">
        <pc:chgData name="Demarus Tevuk" userId="0513fb44938c90b5" providerId="LiveId" clId="{3FF2A885-9AD8-44E2-9258-33DB90DF0145}" dt="2021-04-08T05:10:38.845" v="1291" actId="20577"/>
        <pc:sldMkLst>
          <pc:docMk/>
          <pc:sldMk cId="3669002382" sldId="285"/>
        </pc:sldMkLst>
        <pc:spChg chg="mod">
          <ac:chgData name="Demarus Tevuk" userId="0513fb44938c90b5" providerId="LiveId" clId="{3FF2A885-9AD8-44E2-9258-33DB90DF0145}" dt="2021-04-08T05:10:38.845" v="1291" actId="20577"/>
          <ac:spMkLst>
            <pc:docMk/>
            <pc:sldMk cId="3669002382" sldId="285"/>
            <ac:spMk id="3" creationId="{00000000-0000-0000-0000-000000000000}"/>
          </ac:spMkLst>
        </pc:spChg>
      </pc:sldChg>
      <pc:sldChg chg="delSp modSp mod">
        <pc:chgData name="Demarus Tevuk" userId="0513fb44938c90b5" providerId="LiveId" clId="{3FF2A885-9AD8-44E2-9258-33DB90DF0145}" dt="2021-04-07T19:09:19.784" v="7" actId="404"/>
        <pc:sldMkLst>
          <pc:docMk/>
          <pc:sldMk cId="2517836135" sldId="286"/>
        </pc:sldMkLst>
        <pc:spChg chg="mod">
          <ac:chgData name="Demarus Tevuk" userId="0513fb44938c90b5" providerId="LiveId" clId="{3FF2A885-9AD8-44E2-9258-33DB90DF0145}" dt="2021-04-07T19:09:10.180" v="6" actId="404"/>
          <ac:spMkLst>
            <pc:docMk/>
            <pc:sldMk cId="2517836135" sldId="286"/>
            <ac:spMk id="2" creationId="{6A44714E-EF04-40A4-AE73-6BC116E9A513}"/>
          </ac:spMkLst>
        </pc:spChg>
        <pc:spChg chg="mod">
          <ac:chgData name="Demarus Tevuk" userId="0513fb44938c90b5" providerId="LiveId" clId="{3FF2A885-9AD8-44E2-9258-33DB90DF0145}" dt="2021-04-07T19:09:19.784" v="7" actId="404"/>
          <ac:spMkLst>
            <pc:docMk/>
            <pc:sldMk cId="2517836135" sldId="286"/>
            <ac:spMk id="3" creationId="{904B0A52-9FA1-458A-9E45-ED3450A9678C}"/>
          </ac:spMkLst>
        </pc:spChg>
        <pc:picChg chg="del">
          <ac:chgData name="Demarus Tevuk" userId="0513fb44938c90b5" providerId="LiveId" clId="{3FF2A885-9AD8-44E2-9258-33DB90DF0145}" dt="2021-04-07T19:08:54.079" v="0" actId="478"/>
          <ac:picMkLst>
            <pc:docMk/>
            <pc:sldMk cId="2517836135" sldId="286"/>
            <ac:picMk id="5" creationId="{E15D3D21-7E8F-4ADF-8CA7-191C8B076BA5}"/>
          </ac:picMkLst>
        </pc:picChg>
      </pc:sldChg>
      <pc:sldChg chg="modSp mod">
        <pc:chgData name="Demarus Tevuk" userId="0513fb44938c90b5" providerId="LiveId" clId="{3FF2A885-9AD8-44E2-9258-33DB90DF0145}" dt="2021-04-13T00:08:48.388" v="1759" actId="20577"/>
        <pc:sldMkLst>
          <pc:docMk/>
          <pc:sldMk cId="3284718495" sldId="288"/>
        </pc:sldMkLst>
        <pc:spChg chg="mod">
          <ac:chgData name="Demarus Tevuk" userId="0513fb44938c90b5" providerId="LiveId" clId="{3FF2A885-9AD8-44E2-9258-33DB90DF0145}" dt="2021-04-13T00:08:48.388" v="1759" actId="20577"/>
          <ac:spMkLst>
            <pc:docMk/>
            <pc:sldMk cId="3284718495" sldId="288"/>
            <ac:spMk id="3" creationId="{68AFE620-2801-4D32-8A22-CF018FBCD075}"/>
          </ac:spMkLst>
        </pc:spChg>
      </pc:sldChg>
      <pc:sldChg chg="modSp mod">
        <pc:chgData name="Demarus Tevuk" userId="0513fb44938c90b5" providerId="LiveId" clId="{3FF2A885-9AD8-44E2-9258-33DB90DF0145}" dt="2021-04-13T00:09:00.071" v="1761" actId="20577"/>
        <pc:sldMkLst>
          <pc:docMk/>
          <pc:sldMk cId="3215949659" sldId="289"/>
        </pc:sldMkLst>
        <pc:spChg chg="mod">
          <ac:chgData name="Demarus Tevuk" userId="0513fb44938c90b5" providerId="LiveId" clId="{3FF2A885-9AD8-44E2-9258-33DB90DF0145}" dt="2021-04-13T00:09:00.071" v="1761" actId="20577"/>
          <ac:spMkLst>
            <pc:docMk/>
            <pc:sldMk cId="3215949659" sldId="289"/>
            <ac:spMk id="3" creationId="{6F768141-1967-4D9B-9542-9A77E83B165A}"/>
          </ac:spMkLst>
        </pc:spChg>
      </pc:sldChg>
      <pc:sldChg chg="modSp mod">
        <pc:chgData name="Demarus Tevuk" userId="0513fb44938c90b5" providerId="LiveId" clId="{3FF2A885-9AD8-44E2-9258-33DB90DF0145}" dt="2021-04-13T00:09:52.797" v="1779" actId="20577"/>
        <pc:sldMkLst>
          <pc:docMk/>
          <pc:sldMk cId="3554398709" sldId="293"/>
        </pc:sldMkLst>
        <pc:spChg chg="mod">
          <ac:chgData name="Demarus Tevuk" userId="0513fb44938c90b5" providerId="LiveId" clId="{3FF2A885-9AD8-44E2-9258-33DB90DF0145}" dt="2021-04-13T00:09:52.797" v="1779" actId="20577"/>
          <ac:spMkLst>
            <pc:docMk/>
            <pc:sldMk cId="3554398709" sldId="293"/>
            <ac:spMk id="3" creationId="{6308A7F8-DAB9-4190-8C9B-17C14C2FF92A}"/>
          </ac:spMkLst>
        </pc:spChg>
      </pc:sldChg>
      <pc:sldChg chg="modSp mod ord">
        <pc:chgData name="Demarus Tevuk" userId="0513fb44938c90b5" providerId="LiveId" clId="{3FF2A885-9AD8-44E2-9258-33DB90DF0145}" dt="2021-04-08T05:12:51.715" v="1307" actId="404"/>
        <pc:sldMkLst>
          <pc:docMk/>
          <pc:sldMk cId="17776061" sldId="296"/>
        </pc:sldMkLst>
        <pc:spChg chg="mod">
          <ac:chgData name="Demarus Tevuk" userId="0513fb44938c90b5" providerId="LiveId" clId="{3FF2A885-9AD8-44E2-9258-33DB90DF0145}" dt="2021-04-08T05:12:51.715" v="1307" actId="404"/>
          <ac:spMkLst>
            <pc:docMk/>
            <pc:sldMk cId="17776061" sldId="296"/>
            <ac:spMk id="2" creationId="{47083A0A-316B-4C7D-BBE1-C5893AF04D50}"/>
          </ac:spMkLst>
        </pc:spChg>
      </pc:sldChg>
      <pc:sldChg chg="del">
        <pc:chgData name="Demarus Tevuk" userId="0513fb44938c90b5" providerId="LiveId" clId="{3FF2A885-9AD8-44E2-9258-33DB90DF0145}" dt="2021-04-13T03:00:44.053" v="1877" actId="2696"/>
        <pc:sldMkLst>
          <pc:docMk/>
          <pc:sldMk cId="3195943648" sldId="297"/>
        </pc:sldMkLst>
      </pc:sldChg>
      <pc:sldChg chg="modSp mod">
        <pc:chgData name="Demarus Tevuk" userId="0513fb44938c90b5" providerId="LiveId" clId="{3FF2A885-9AD8-44E2-9258-33DB90DF0145}" dt="2021-04-13T02:54:17.938" v="1783" actId="20577"/>
        <pc:sldMkLst>
          <pc:docMk/>
          <pc:sldMk cId="2212968400" sldId="298"/>
        </pc:sldMkLst>
        <pc:spChg chg="mod">
          <ac:chgData name="Demarus Tevuk" userId="0513fb44938c90b5" providerId="LiveId" clId="{3FF2A885-9AD8-44E2-9258-33DB90DF0145}" dt="2021-04-13T02:54:17.938" v="1783" actId="20577"/>
          <ac:spMkLst>
            <pc:docMk/>
            <pc:sldMk cId="2212968400" sldId="298"/>
            <ac:spMk id="2" creationId="{BC0688E6-7553-442D-8043-7A71D37A6063}"/>
          </ac:spMkLst>
        </pc:spChg>
      </pc:sldChg>
      <pc:sldChg chg="modSp mod ord modShow">
        <pc:chgData name="Demarus Tevuk" userId="0513fb44938c90b5" providerId="LiveId" clId="{3FF2A885-9AD8-44E2-9258-33DB90DF0145}" dt="2021-04-12T23:33:47.182" v="1512" actId="729"/>
        <pc:sldMkLst>
          <pc:docMk/>
          <pc:sldMk cId="3525570991" sldId="300"/>
        </pc:sldMkLst>
        <pc:spChg chg="mod">
          <ac:chgData name="Demarus Tevuk" userId="0513fb44938c90b5" providerId="LiveId" clId="{3FF2A885-9AD8-44E2-9258-33DB90DF0145}" dt="2021-04-12T23:33:14.341" v="1505" actId="20577"/>
          <ac:spMkLst>
            <pc:docMk/>
            <pc:sldMk cId="3525570991" sldId="300"/>
            <ac:spMk id="4" creationId="{5C8E0EB9-17EE-43EB-832D-7BBDBA4D285C}"/>
          </ac:spMkLst>
        </pc:spChg>
        <pc:spChg chg="mod">
          <ac:chgData name="Demarus Tevuk" userId="0513fb44938c90b5" providerId="LiveId" clId="{3FF2A885-9AD8-44E2-9258-33DB90DF0145}" dt="2021-04-12T23:33:38.115" v="1511" actId="115"/>
          <ac:spMkLst>
            <pc:docMk/>
            <pc:sldMk cId="3525570991" sldId="300"/>
            <ac:spMk id="6" creationId="{C316AAE0-D3DB-4BE0-8616-109D52C1C310}"/>
          </ac:spMkLst>
        </pc:spChg>
      </pc:sldChg>
      <pc:sldChg chg="modAnim">
        <pc:chgData name="Demarus Tevuk" userId="0513fb44938c90b5" providerId="LiveId" clId="{3FF2A885-9AD8-44E2-9258-33DB90DF0145}" dt="2021-04-20T16:46:15.047" v="2639"/>
        <pc:sldMkLst>
          <pc:docMk/>
          <pc:sldMk cId="611185214" sldId="302"/>
        </pc:sldMkLst>
      </pc:sldChg>
      <pc:sldChg chg="ord">
        <pc:chgData name="Demarus Tevuk" userId="0513fb44938c90b5" providerId="LiveId" clId="{3FF2A885-9AD8-44E2-9258-33DB90DF0145}" dt="2021-04-07T19:27:18.602" v="566"/>
        <pc:sldMkLst>
          <pc:docMk/>
          <pc:sldMk cId="4118894505" sldId="303"/>
        </pc:sldMkLst>
      </pc:sldChg>
      <pc:sldChg chg="del mod modShow">
        <pc:chgData name="Demarus Tevuk" userId="0513fb44938c90b5" providerId="LiveId" clId="{3FF2A885-9AD8-44E2-9258-33DB90DF0145}" dt="2021-04-20T16:13:23.965" v="2479" actId="729"/>
        <pc:sldMkLst>
          <pc:docMk/>
          <pc:sldMk cId="1072403838" sldId="305"/>
        </pc:sldMkLst>
      </pc:sldChg>
      <pc:sldChg chg="modSp mod ord">
        <pc:chgData name="Demarus Tevuk" userId="0513fb44938c90b5" providerId="LiveId" clId="{3FF2A885-9AD8-44E2-9258-33DB90DF0145}" dt="2021-04-13T00:10:33.413" v="1781" actId="20577"/>
        <pc:sldMkLst>
          <pc:docMk/>
          <pc:sldMk cId="2894414063" sldId="306"/>
        </pc:sldMkLst>
        <pc:spChg chg="mod">
          <ac:chgData name="Demarus Tevuk" userId="0513fb44938c90b5" providerId="LiveId" clId="{3FF2A885-9AD8-44E2-9258-33DB90DF0145}" dt="2021-04-08T05:14:06.213" v="1317" actId="404"/>
          <ac:spMkLst>
            <pc:docMk/>
            <pc:sldMk cId="2894414063" sldId="306"/>
            <ac:spMk id="2" creationId="{5701C29D-160F-47F2-8E67-235973E4A39F}"/>
          </ac:spMkLst>
        </pc:spChg>
        <pc:spChg chg="mod">
          <ac:chgData name="Demarus Tevuk" userId="0513fb44938c90b5" providerId="LiveId" clId="{3FF2A885-9AD8-44E2-9258-33DB90DF0145}" dt="2021-04-13T00:10:33.413" v="1781" actId="20577"/>
          <ac:spMkLst>
            <pc:docMk/>
            <pc:sldMk cId="2894414063" sldId="306"/>
            <ac:spMk id="3" creationId="{C8E5B59B-5385-4850-B170-350F7D993290}"/>
          </ac:spMkLst>
        </pc:spChg>
      </pc:sldChg>
      <pc:sldChg chg="addSp modSp mod ord">
        <pc:chgData name="Demarus Tevuk" userId="0513fb44938c90b5" providerId="LiveId" clId="{3FF2A885-9AD8-44E2-9258-33DB90DF0145}" dt="2021-04-12T23:57:46.721" v="1576" actId="1076"/>
        <pc:sldMkLst>
          <pc:docMk/>
          <pc:sldMk cId="3507161185" sldId="307"/>
        </pc:sldMkLst>
        <pc:spChg chg="mod">
          <ac:chgData name="Demarus Tevuk" userId="0513fb44938c90b5" providerId="LiveId" clId="{3FF2A885-9AD8-44E2-9258-33DB90DF0145}" dt="2021-04-07T19:54:27.367" v="1079" actId="404"/>
          <ac:spMkLst>
            <pc:docMk/>
            <pc:sldMk cId="3507161185" sldId="307"/>
            <ac:spMk id="2" creationId="{B1CDC872-BD63-445D-BDAB-2ACFA71BDD2E}"/>
          </ac:spMkLst>
        </pc:spChg>
        <pc:spChg chg="mod">
          <ac:chgData name="Demarus Tevuk" userId="0513fb44938c90b5" providerId="LiveId" clId="{3FF2A885-9AD8-44E2-9258-33DB90DF0145}" dt="2021-04-12T23:57:41.526" v="1575" actId="27636"/>
          <ac:spMkLst>
            <pc:docMk/>
            <pc:sldMk cId="3507161185" sldId="307"/>
            <ac:spMk id="3" creationId="{9057DBE1-B679-448C-8A13-8DC59D905B40}"/>
          </ac:spMkLst>
        </pc:spChg>
        <pc:picChg chg="add mod">
          <ac:chgData name="Demarus Tevuk" userId="0513fb44938c90b5" providerId="LiveId" clId="{3FF2A885-9AD8-44E2-9258-33DB90DF0145}" dt="2021-04-12T23:57:46.721" v="1576" actId="1076"/>
          <ac:picMkLst>
            <pc:docMk/>
            <pc:sldMk cId="3507161185" sldId="307"/>
            <ac:picMk id="4" creationId="{D6B5859E-7B4A-48FB-A9AC-44937DED6777}"/>
          </ac:picMkLst>
        </pc:picChg>
      </pc:sldChg>
      <pc:sldChg chg="del mod modShow">
        <pc:chgData name="Demarus Tevuk" userId="0513fb44938c90b5" providerId="LiveId" clId="{3FF2A885-9AD8-44E2-9258-33DB90DF0145}" dt="2021-04-13T03:01:10.512" v="1884" actId="2696"/>
        <pc:sldMkLst>
          <pc:docMk/>
          <pc:sldMk cId="1630115993" sldId="308"/>
        </pc:sldMkLst>
      </pc:sldChg>
      <pc:sldChg chg="del">
        <pc:chgData name="Demarus Tevuk" userId="0513fb44938c90b5" providerId="LiveId" clId="{3FF2A885-9AD8-44E2-9258-33DB90DF0145}" dt="2021-04-13T03:01:06.965" v="1883" actId="2696"/>
        <pc:sldMkLst>
          <pc:docMk/>
          <pc:sldMk cId="3037821476" sldId="309"/>
        </pc:sldMkLst>
      </pc:sldChg>
      <pc:sldChg chg="del">
        <pc:chgData name="Demarus Tevuk" userId="0513fb44938c90b5" providerId="LiveId" clId="{3FF2A885-9AD8-44E2-9258-33DB90DF0145}" dt="2021-04-07T19:09:38.086" v="8" actId="2696"/>
        <pc:sldMkLst>
          <pc:docMk/>
          <pc:sldMk cId="1321679180" sldId="310"/>
        </pc:sldMkLst>
      </pc:sldChg>
      <pc:sldChg chg="modSp del mod modShow">
        <pc:chgData name="Demarus Tevuk" userId="0513fb44938c90b5" providerId="LiveId" clId="{3FF2A885-9AD8-44E2-9258-33DB90DF0145}" dt="2021-04-20T16:41:01.594" v="2633" actId="20577"/>
        <pc:sldMkLst>
          <pc:docMk/>
          <pc:sldMk cId="3922780843" sldId="311"/>
        </pc:sldMkLst>
        <pc:spChg chg="mod">
          <ac:chgData name="Demarus Tevuk" userId="0513fb44938c90b5" providerId="LiveId" clId="{3FF2A885-9AD8-44E2-9258-33DB90DF0145}" dt="2021-04-20T16:41:01.594" v="2633" actId="20577"/>
          <ac:spMkLst>
            <pc:docMk/>
            <pc:sldMk cId="3922780843" sldId="311"/>
            <ac:spMk id="3" creationId="{DC3173F2-76CE-4EF1-A8EF-96DECDAE359D}"/>
          </ac:spMkLst>
        </pc:spChg>
      </pc:sldChg>
      <pc:sldChg chg="modSp del mod">
        <pc:chgData name="Demarus Tevuk" userId="0513fb44938c90b5" providerId="LiveId" clId="{3FF2A885-9AD8-44E2-9258-33DB90DF0145}" dt="2021-04-20T16:12:56.695" v="2478" actId="20577"/>
        <pc:sldMkLst>
          <pc:docMk/>
          <pc:sldMk cId="848459150" sldId="312"/>
        </pc:sldMkLst>
        <pc:spChg chg="mod">
          <ac:chgData name="Demarus Tevuk" userId="0513fb44938c90b5" providerId="LiveId" clId="{3FF2A885-9AD8-44E2-9258-33DB90DF0145}" dt="2021-04-20T16:12:56.695" v="2478" actId="20577"/>
          <ac:spMkLst>
            <pc:docMk/>
            <pc:sldMk cId="848459150" sldId="312"/>
            <ac:spMk id="2" creationId="{6F42CAA4-D3E9-4EB2-A6F8-5162D180E681}"/>
          </ac:spMkLst>
        </pc:spChg>
      </pc:sldChg>
      <pc:sldChg chg="del">
        <pc:chgData name="Demarus Tevuk" userId="0513fb44938c90b5" providerId="LiveId" clId="{3FF2A885-9AD8-44E2-9258-33DB90DF0145}" dt="2021-04-07T19:21:18.192" v="144" actId="2696"/>
        <pc:sldMkLst>
          <pc:docMk/>
          <pc:sldMk cId="637242851" sldId="313"/>
        </pc:sldMkLst>
      </pc:sldChg>
      <pc:sldChg chg="modSp new mod">
        <pc:chgData name="Demarus Tevuk" userId="0513fb44938c90b5" providerId="LiveId" clId="{3FF2A885-9AD8-44E2-9258-33DB90DF0145}" dt="2021-04-13T02:57:59.500" v="1848" actId="20577"/>
        <pc:sldMkLst>
          <pc:docMk/>
          <pc:sldMk cId="1535276005" sldId="314"/>
        </pc:sldMkLst>
        <pc:spChg chg="mod">
          <ac:chgData name="Demarus Tevuk" userId="0513fb44938c90b5" providerId="LiveId" clId="{3FF2A885-9AD8-44E2-9258-33DB90DF0145}" dt="2021-04-07T19:19:25.403" v="119" actId="255"/>
          <ac:spMkLst>
            <pc:docMk/>
            <pc:sldMk cId="1535276005" sldId="314"/>
            <ac:spMk id="2" creationId="{F92D4320-6F7F-47E8-B0EE-B5C90BEDADAA}"/>
          </ac:spMkLst>
        </pc:spChg>
        <pc:spChg chg="mod">
          <ac:chgData name="Demarus Tevuk" userId="0513fb44938c90b5" providerId="LiveId" clId="{3FF2A885-9AD8-44E2-9258-33DB90DF0145}" dt="2021-04-13T02:57:59.500" v="1848" actId="20577"/>
          <ac:spMkLst>
            <pc:docMk/>
            <pc:sldMk cId="1535276005" sldId="314"/>
            <ac:spMk id="3" creationId="{D1D3B234-C4BA-48E4-ACE4-76B54897802C}"/>
          </ac:spMkLst>
        </pc:spChg>
      </pc:sldChg>
      <pc:sldChg chg="modSp new mod modAnim">
        <pc:chgData name="Demarus Tevuk" userId="0513fb44938c90b5" providerId="LiveId" clId="{3FF2A885-9AD8-44E2-9258-33DB90DF0145}" dt="2021-04-20T16:43:22.135" v="2636"/>
        <pc:sldMkLst>
          <pc:docMk/>
          <pc:sldMk cId="3411637718" sldId="315"/>
        </pc:sldMkLst>
        <pc:spChg chg="mod">
          <ac:chgData name="Demarus Tevuk" userId="0513fb44938c90b5" providerId="LiveId" clId="{3FF2A885-9AD8-44E2-9258-33DB90DF0145}" dt="2021-04-13T02:05:15.475" v="1782" actId="13926"/>
          <ac:spMkLst>
            <pc:docMk/>
            <pc:sldMk cId="3411637718" sldId="315"/>
            <ac:spMk id="2" creationId="{993D8EF6-1C5C-45C3-906B-8225C0DE5F84}"/>
          </ac:spMkLst>
        </pc:spChg>
        <pc:spChg chg="mod">
          <ac:chgData name="Demarus Tevuk" userId="0513fb44938c90b5" providerId="LiveId" clId="{3FF2A885-9AD8-44E2-9258-33DB90DF0145}" dt="2021-04-13T03:04:12.085" v="1988" actId="113"/>
          <ac:spMkLst>
            <pc:docMk/>
            <pc:sldMk cId="3411637718" sldId="315"/>
            <ac:spMk id="3" creationId="{F53005BF-9C1B-477B-9A15-195E28115D20}"/>
          </ac:spMkLst>
        </pc:spChg>
      </pc:sldChg>
      <pc:sldChg chg="addSp modSp new mod">
        <pc:chgData name="Demarus Tevuk" userId="0513fb44938c90b5" providerId="LiveId" clId="{3FF2A885-9AD8-44E2-9258-33DB90DF0145}" dt="2021-04-13T03:05:14.555" v="2008" actId="20577"/>
        <pc:sldMkLst>
          <pc:docMk/>
          <pc:sldMk cId="2851660620" sldId="316"/>
        </pc:sldMkLst>
        <pc:spChg chg="mod">
          <ac:chgData name="Demarus Tevuk" userId="0513fb44938c90b5" providerId="LiveId" clId="{3FF2A885-9AD8-44E2-9258-33DB90DF0145}" dt="2021-04-07T19:41:29.785" v="621" actId="20577"/>
          <ac:spMkLst>
            <pc:docMk/>
            <pc:sldMk cId="2851660620" sldId="316"/>
            <ac:spMk id="2" creationId="{F0C4F31C-DDE6-4596-B284-AC416DC714F9}"/>
          </ac:spMkLst>
        </pc:spChg>
        <pc:spChg chg="mod">
          <ac:chgData name="Demarus Tevuk" userId="0513fb44938c90b5" providerId="LiveId" clId="{3FF2A885-9AD8-44E2-9258-33DB90DF0145}" dt="2021-04-13T03:05:14.555" v="2008" actId="20577"/>
          <ac:spMkLst>
            <pc:docMk/>
            <pc:sldMk cId="2851660620" sldId="316"/>
            <ac:spMk id="3" creationId="{3389CE16-15FB-446E-9DCF-C75545D882AB}"/>
          </ac:spMkLst>
        </pc:spChg>
        <pc:picChg chg="add mod">
          <ac:chgData name="Demarus Tevuk" userId="0513fb44938c90b5" providerId="LiveId" clId="{3FF2A885-9AD8-44E2-9258-33DB90DF0145}" dt="2021-04-13T03:02:31.883" v="1898" actId="1076"/>
          <ac:picMkLst>
            <pc:docMk/>
            <pc:sldMk cId="2851660620" sldId="316"/>
            <ac:picMk id="4" creationId="{D825FC55-3B48-48BB-AEEC-531974714B62}"/>
          </ac:picMkLst>
        </pc:picChg>
      </pc:sldChg>
      <pc:sldChg chg="addSp modSp new mod">
        <pc:chgData name="Demarus Tevuk" userId="0513fb44938c90b5" providerId="LiveId" clId="{3FF2A885-9AD8-44E2-9258-33DB90DF0145}" dt="2021-04-12T23:59:20.844" v="1590" actId="20577"/>
        <pc:sldMkLst>
          <pc:docMk/>
          <pc:sldMk cId="1672871178" sldId="317"/>
        </pc:sldMkLst>
        <pc:spChg chg="mod">
          <ac:chgData name="Demarus Tevuk" userId="0513fb44938c90b5" providerId="LiveId" clId="{3FF2A885-9AD8-44E2-9258-33DB90DF0145}" dt="2021-04-07T19:46:04.179" v="825" actId="20577"/>
          <ac:spMkLst>
            <pc:docMk/>
            <pc:sldMk cId="1672871178" sldId="317"/>
            <ac:spMk id="2" creationId="{24003F53-0FDF-4C8C-AFE0-A3F34EC10B99}"/>
          </ac:spMkLst>
        </pc:spChg>
        <pc:spChg chg="mod">
          <ac:chgData name="Demarus Tevuk" userId="0513fb44938c90b5" providerId="LiveId" clId="{3FF2A885-9AD8-44E2-9258-33DB90DF0145}" dt="2021-04-12T23:59:20.844" v="1590" actId="20577"/>
          <ac:spMkLst>
            <pc:docMk/>
            <pc:sldMk cId="1672871178" sldId="317"/>
            <ac:spMk id="3" creationId="{F58B6E01-9DE6-4378-9ACF-8FD4531DEF24}"/>
          </ac:spMkLst>
        </pc:spChg>
        <pc:picChg chg="add mod">
          <ac:chgData name="Demarus Tevuk" userId="0513fb44938c90b5" providerId="LiveId" clId="{3FF2A885-9AD8-44E2-9258-33DB90DF0145}" dt="2021-04-12T23:43:57.330" v="1552" actId="1076"/>
          <ac:picMkLst>
            <pc:docMk/>
            <pc:sldMk cId="1672871178" sldId="317"/>
            <ac:picMk id="4" creationId="{BEE4A6C5-6F94-4581-A96C-8C702C7C3415}"/>
          </ac:picMkLst>
        </pc:picChg>
        <pc:picChg chg="add mod">
          <ac:chgData name="Demarus Tevuk" userId="0513fb44938c90b5" providerId="LiveId" clId="{3FF2A885-9AD8-44E2-9258-33DB90DF0145}" dt="2021-04-12T23:43:59.072" v="1553" actId="1076"/>
          <ac:picMkLst>
            <pc:docMk/>
            <pc:sldMk cId="1672871178" sldId="317"/>
            <ac:picMk id="5" creationId="{BE2F961B-7685-484B-A842-4479EBE46E90}"/>
          </ac:picMkLst>
        </pc:picChg>
      </pc:sldChg>
      <pc:sldChg chg="addSp delSp modSp new mod">
        <pc:chgData name="Demarus Tevuk" userId="0513fb44938c90b5" providerId="LiveId" clId="{3FF2A885-9AD8-44E2-9258-33DB90DF0145}" dt="2021-04-20T16:51:36.173" v="2680" actId="1076"/>
        <pc:sldMkLst>
          <pc:docMk/>
          <pc:sldMk cId="2778773850" sldId="318"/>
        </pc:sldMkLst>
        <pc:spChg chg="mod">
          <ac:chgData name="Demarus Tevuk" userId="0513fb44938c90b5" providerId="LiveId" clId="{3FF2A885-9AD8-44E2-9258-33DB90DF0145}" dt="2021-04-07T19:49:26.799" v="932" actId="20577"/>
          <ac:spMkLst>
            <pc:docMk/>
            <pc:sldMk cId="2778773850" sldId="318"/>
            <ac:spMk id="2" creationId="{54963EA0-7F57-4276-819E-C038EBC629B1}"/>
          </ac:spMkLst>
        </pc:spChg>
        <pc:spChg chg="mod">
          <ac:chgData name="Demarus Tevuk" userId="0513fb44938c90b5" providerId="LiveId" clId="{3FF2A885-9AD8-44E2-9258-33DB90DF0145}" dt="2021-04-20T16:51:31.974" v="2679" actId="6549"/>
          <ac:spMkLst>
            <pc:docMk/>
            <pc:sldMk cId="2778773850" sldId="318"/>
            <ac:spMk id="3" creationId="{2F9F4A30-E747-4CBE-875E-633C9C720DDC}"/>
          </ac:spMkLst>
        </pc:spChg>
        <pc:spChg chg="add mod">
          <ac:chgData name="Demarus Tevuk" userId="0513fb44938c90b5" providerId="LiveId" clId="{3FF2A885-9AD8-44E2-9258-33DB90DF0145}" dt="2021-04-20T16:50:43.412" v="2664" actId="1076"/>
          <ac:spMkLst>
            <pc:docMk/>
            <pc:sldMk cId="2778773850" sldId="318"/>
            <ac:spMk id="7" creationId="{247B712A-5478-4B0D-8D1B-8A019268A6D9}"/>
          </ac:spMkLst>
        </pc:spChg>
        <pc:spChg chg="add mod">
          <ac:chgData name="Demarus Tevuk" userId="0513fb44938c90b5" providerId="LiveId" clId="{3FF2A885-9AD8-44E2-9258-33DB90DF0145}" dt="2021-04-20T16:51:36.173" v="2680" actId="1076"/>
          <ac:spMkLst>
            <pc:docMk/>
            <pc:sldMk cId="2778773850" sldId="318"/>
            <ac:spMk id="8" creationId="{95875DEB-EBEF-4C07-86F2-6D634673AB18}"/>
          </ac:spMkLst>
        </pc:spChg>
        <pc:picChg chg="add mod modCrop">
          <ac:chgData name="Demarus Tevuk" userId="0513fb44938c90b5" providerId="LiveId" clId="{3FF2A885-9AD8-44E2-9258-33DB90DF0145}" dt="2021-04-13T02:57:15.492" v="1833" actId="1076"/>
          <ac:picMkLst>
            <pc:docMk/>
            <pc:sldMk cId="2778773850" sldId="318"/>
            <ac:picMk id="5" creationId="{326533E8-C5E3-4F24-B588-4788648F01F0}"/>
          </ac:picMkLst>
        </pc:picChg>
        <pc:picChg chg="add del mod">
          <ac:chgData name="Demarus Tevuk" userId="0513fb44938c90b5" providerId="LiveId" clId="{3FF2A885-9AD8-44E2-9258-33DB90DF0145}" dt="2021-04-20T16:49:38.897" v="2641" actId="478"/>
          <ac:picMkLst>
            <pc:docMk/>
            <pc:sldMk cId="2778773850" sldId="318"/>
            <ac:picMk id="6" creationId="{F2FFA024-3A27-4ED2-B5B5-435FE97CF994}"/>
          </ac:picMkLst>
        </pc:picChg>
      </pc:sldChg>
      <pc:sldChg chg="addSp modSp new mod">
        <pc:chgData name="Demarus Tevuk" userId="0513fb44938c90b5" providerId="LiveId" clId="{3FF2A885-9AD8-44E2-9258-33DB90DF0145}" dt="2021-04-13T02:55:21.331" v="1784" actId="20577"/>
        <pc:sldMkLst>
          <pc:docMk/>
          <pc:sldMk cId="1419901702" sldId="319"/>
        </pc:sldMkLst>
        <pc:spChg chg="mod">
          <ac:chgData name="Demarus Tevuk" userId="0513fb44938c90b5" providerId="LiveId" clId="{3FF2A885-9AD8-44E2-9258-33DB90DF0145}" dt="2021-04-07T19:54:22.971" v="1078" actId="404"/>
          <ac:spMkLst>
            <pc:docMk/>
            <pc:sldMk cId="1419901702" sldId="319"/>
            <ac:spMk id="2" creationId="{C0D2157F-BBF0-4B63-BDD0-F63639DF2AE8}"/>
          </ac:spMkLst>
        </pc:spChg>
        <pc:spChg chg="mod">
          <ac:chgData name="Demarus Tevuk" userId="0513fb44938c90b5" providerId="LiveId" clId="{3FF2A885-9AD8-44E2-9258-33DB90DF0145}" dt="2021-04-13T02:55:21.331" v="1784" actId="20577"/>
          <ac:spMkLst>
            <pc:docMk/>
            <pc:sldMk cId="1419901702" sldId="319"/>
            <ac:spMk id="3" creationId="{6A3050D2-E157-4E05-AA28-F0E82BE4E12F}"/>
          </ac:spMkLst>
        </pc:spChg>
        <pc:picChg chg="add mod">
          <ac:chgData name="Demarus Tevuk" userId="0513fb44938c90b5" providerId="LiveId" clId="{3FF2A885-9AD8-44E2-9258-33DB90DF0145}" dt="2021-04-13T00:07:35.231" v="1757" actId="1076"/>
          <ac:picMkLst>
            <pc:docMk/>
            <pc:sldMk cId="1419901702" sldId="319"/>
            <ac:picMk id="4" creationId="{A9EC58E0-C76C-4045-8C8E-05CBB4F39E0C}"/>
          </ac:picMkLst>
        </pc:picChg>
      </pc:sldChg>
      <pc:sldChg chg="modSp new del mod ord">
        <pc:chgData name="Demarus Tevuk" userId="0513fb44938c90b5" providerId="LiveId" clId="{3FF2A885-9AD8-44E2-9258-33DB90DF0145}" dt="2021-04-12T18:58:51.217" v="1347" actId="2696"/>
        <pc:sldMkLst>
          <pc:docMk/>
          <pc:sldMk cId="2211569229" sldId="320"/>
        </pc:sldMkLst>
        <pc:spChg chg="mod">
          <ac:chgData name="Demarus Tevuk" userId="0513fb44938c90b5" providerId="LiveId" clId="{3FF2A885-9AD8-44E2-9258-33DB90DF0145}" dt="2021-04-12T18:58:42.670" v="1346" actId="20577"/>
          <ac:spMkLst>
            <pc:docMk/>
            <pc:sldMk cId="2211569229" sldId="320"/>
            <ac:spMk id="2" creationId="{E298C7F7-19C4-42E9-8B92-915972A16D94}"/>
          </ac:spMkLst>
        </pc:spChg>
      </pc:sldChg>
      <pc:sldChg chg="modSp new mod">
        <pc:chgData name="Demarus Tevuk" userId="0513fb44938c90b5" providerId="LiveId" clId="{3FF2A885-9AD8-44E2-9258-33DB90DF0145}" dt="2021-04-13T16:06:36.047" v="2375" actId="403"/>
        <pc:sldMkLst>
          <pc:docMk/>
          <pc:sldMk cId="2805906730" sldId="320"/>
        </pc:sldMkLst>
        <pc:spChg chg="mod">
          <ac:chgData name="Demarus Tevuk" userId="0513fb44938c90b5" providerId="LiveId" clId="{3FF2A885-9AD8-44E2-9258-33DB90DF0145}" dt="2021-04-13T16:00:27.196" v="2031" actId="403"/>
          <ac:spMkLst>
            <pc:docMk/>
            <pc:sldMk cId="2805906730" sldId="320"/>
            <ac:spMk id="2" creationId="{9103ACD1-C505-4077-B27C-510A9BD72839}"/>
          </ac:spMkLst>
        </pc:spChg>
        <pc:spChg chg="mod">
          <ac:chgData name="Demarus Tevuk" userId="0513fb44938c90b5" providerId="LiveId" clId="{3FF2A885-9AD8-44E2-9258-33DB90DF0145}" dt="2021-04-13T16:06:36.047" v="2375" actId="403"/>
          <ac:spMkLst>
            <pc:docMk/>
            <pc:sldMk cId="2805906730" sldId="320"/>
            <ac:spMk id="3" creationId="{8315B098-6114-4170-AD6F-392C11D09E6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7B2803-951C-4E94-9959-B4D66DE0A66F}" type="datetimeFigureOut">
              <a:rPr lang="en-US" smtClean="0"/>
              <a:t>4/22/2022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953D92-F1A4-4DF8-99C1-86A8F5324E8E}" type="slidenum">
              <a:rPr lang="en-US" smtClean="0"/>
              <a:t>‹#›</a:t>
            </a:fld>
            <a:endParaRPr lang="en-US"/>
          </a:p>
        </p:txBody>
      </p:sp>
    </p:spTree>
    <p:extLst>
      <p:ext uri="{BB962C8B-B14F-4D97-AF65-F5344CB8AC3E}">
        <p14:creationId xmlns:p14="http://schemas.microsoft.com/office/powerpoint/2010/main" val="4272487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My</a:t>
            </a:r>
            <a:r>
              <a:rPr lang="en-US" baseline="0" dirty="0"/>
              <a:t> capstone is the culmination of a lifetime of experiences. I am Inupiat, which means ‘real people’ and was born in Nome, Alaska and traditional values are very important to my family. We spent our summers on the tundra camping, fishing, and picking berries. When we gathered plants in the spring we were careful not to harvest all the plants so that they would come back the next year and we cared about sharing the plants with other animals. I view this behavior as an example of sustainability. When we moved out of Alaska I watched other Native American tribes also practicing sustainability. I saw a lot of similarities between the various tribes’ core values and I have always wanted to share what I think humanity could learn from indigenous people about sustainability. </a:t>
            </a:r>
            <a:endParaRPr lang="en-US" dirty="0"/>
          </a:p>
        </p:txBody>
      </p:sp>
      <p:sp>
        <p:nvSpPr>
          <p:cNvPr id="4" name="Slide Number Placeholder 3"/>
          <p:cNvSpPr>
            <a:spLocks noGrp="1"/>
          </p:cNvSpPr>
          <p:nvPr>
            <p:ph type="sldNum" sz="quarter" idx="10"/>
          </p:nvPr>
        </p:nvSpPr>
        <p:spPr/>
        <p:txBody>
          <a:bodyPr/>
          <a:lstStyle/>
          <a:p>
            <a:fld id="{5E953D92-F1A4-4DF8-99C1-86A8F5324E8E}" type="slidenum">
              <a:rPr lang="en-US" smtClean="0"/>
              <a:t>2</a:t>
            </a:fld>
            <a:endParaRPr lang="en-US"/>
          </a:p>
        </p:txBody>
      </p:sp>
    </p:spTree>
    <p:extLst>
      <p:ext uri="{BB962C8B-B14F-4D97-AF65-F5344CB8AC3E}">
        <p14:creationId xmlns:p14="http://schemas.microsoft.com/office/powerpoint/2010/main" val="19116084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In order for values to lead to sustainable behavior they must meet a set of determining characteristics. Values must be holistic: they must include the needs of humans and the needs of nature. Values must be traditional: they are the bedrock of tribal cultures and have remained intact even in the face of vast cultural change. Sustainable values of a tribe living on the plains is similar to the sustainable values of a tribe living on the coast, even if the knowledge content they hold varies. A good example of a value that is forward-thinking and proactive, is the Iroquois concept of 7 Generations - because we have an impact on nature our decisions must look forward for future generation’s needs. Values must also unify the community so that our positive actions are effective.</a:t>
            </a:r>
            <a:endParaRPr lang="en-US" dirty="0"/>
          </a:p>
        </p:txBody>
      </p:sp>
      <p:sp>
        <p:nvSpPr>
          <p:cNvPr id="4" name="Slide Number Placeholder 3"/>
          <p:cNvSpPr>
            <a:spLocks noGrp="1"/>
          </p:cNvSpPr>
          <p:nvPr>
            <p:ph type="sldNum" sz="quarter" idx="10"/>
          </p:nvPr>
        </p:nvSpPr>
        <p:spPr/>
        <p:txBody>
          <a:bodyPr/>
          <a:lstStyle/>
          <a:p>
            <a:fld id="{5E953D92-F1A4-4DF8-99C1-86A8F5324E8E}"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33728116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Through my research and experiences I’ve defined a set of indigenous sustainable values that are an integral part of TKs. I want to explain that it took a lifetime of experiences to build this list of values and I wish that I had more time to explain each value further. Relationship-building is central to tribal culture because the goal of the other values is to create strong relationships within humans in the community and between humans and nature. In order to build a relationship we need to have and show respect. Beginning at a young age we must instill a sense of responsibility for our actions. And through reciprocity we need to give back to nature for the food and material that nature provides us. All Native ceremonies contain some form of appreciation, and thankfulness reinforces values of respect, responsibility, and reciprocity within the community. Because humans must share natural resources with other animals and other humans the last sustainable value is the goal of low consumption and a universal proverb among Native communities is “take only what you need”.</a:t>
            </a:r>
            <a:endParaRPr lang="en-US" dirty="0"/>
          </a:p>
        </p:txBody>
      </p:sp>
      <p:sp>
        <p:nvSpPr>
          <p:cNvPr id="4" name="Slide Number Placeholder 3"/>
          <p:cNvSpPr>
            <a:spLocks noGrp="1"/>
          </p:cNvSpPr>
          <p:nvPr>
            <p:ph type="sldNum" sz="quarter" idx="10"/>
          </p:nvPr>
        </p:nvSpPr>
        <p:spPr/>
        <p:txBody>
          <a:bodyPr/>
          <a:lstStyle/>
          <a:p>
            <a:fld id="{5E953D92-F1A4-4DF8-99C1-86A8F5324E8E}" type="slidenum">
              <a:rPr lang="en-US" smtClean="0"/>
              <a:t>24</a:t>
            </a:fld>
            <a:endParaRPr lang="en-US"/>
          </a:p>
        </p:txBody>
      </p:sp>
    </p:spTree>
    <p:extLst>
      <p:ext uri="{BB962C8B-B14F-4D97-AF65-F5344CB8AC3E}">
        <p14:creationId xmlns:p14="http://schemas.microsoft.com/office/powerpoint/2010/main" val="1212165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Natural Law a set of moral values that comes from a culture that views itself as working within the constraints of nature’s capacity to provide. SEK’s worldview aims to control nature and to ignore nature’s limits while the TKs worldview acknowledges nature’s role as the ultimate governing body and TKs humbles itself to ecosystem limits. TKs listens to the lessons that nature provides and responds with constant thankfulness</a:t>
            </a:r>
          </a:p>
          <a:p>
            <a:endParaRPr lang="en-US" dirty="0"/>
          </a:p>
        </p:txBody>
      </p:sp>
      <p:sp>
        <p:nvSpPr>
          <p:cNvPr id="4" name="Slide Number Placeholder 3"/>
          <p:cNvSpPr>
            <a:spLocks noGrp="1"/>
          </p:cNvSpPr>
          <p:nvPr>
            <p:ph type="sldNum" sz="quarter" idx="5"/>
          </p:nvPr>
        </p:nvSpPr>
        <p:spPr/>
        <p:txBody>
          <a:bodyPr/>
          <a:lstStyle/>
          <a:p>
            <a:fld id="{5E953D92-F1A4-4DF8-99C1-86A8F5324E8E}" type="slidenum">
              <a:rPr lang="en-US" smtClean="0"/>
              <a:t>32</a:t>
            </a:fld>
            <a:endParaRPr lang="en-US"/>
          </a:p>
        </p:txBody>
      </p:sp>
    </p:spTree>
    <p:extLst>
      <p:ext uri="{BB962C8B-B14F-4D97-AF65-F5344CB8AC3E}">
        <p14:creationId xmlns:p14="http://schemas.microsoft.com/office/powerpoint/2010/main" val="30018789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Values continue to be taught to the younger generation so that the leaders of the future know how to use traditional knowledge correctly. Values are taught through stories</a:t>
            </a:r>
            <a:endParaRPr lang="en-US" dirty="0"/>
          </a:p>
        </p:txBody>
      </p:sp>
      <p:sp>
        <p:nvSpPr>
          <p:cNvPr id="4" name="Slide Number Placeholder 3"/>
          <p:cNvSpPr>
            <a:spLocks noGrp="1"/>
          </p:cNvSpPr>
          <p:nvPr>
            <p:ph type="sldNum" sz="quarter" idx="10"/>
          </p:nvPr>
        </p:nvSpPr>
        <p:spPr/>
        <p:txBody>
          <a:bodyPr/>
          <a:lstStyle/>
          <a:p>
            <a:fld id="{5E953D92-F1A4-4DF8-99C1-86A8F5324E8E}" type="slidenum">
              <a:rPr lang="en-US" smtClean="0"/>
              <a:t>33</a:t>
            </a:fld>
            <a:endParaRPr lang="en-US"/>
          </a:p>
        </p:txBody>
      </p:sp>
    </p:spTree>
    <p:extLst>
      <p:ext uri="{BB962C8B-B14F-4D97-AF65-F5344CB8AC3E}">
        <p14:creationId xmlns:p14="http://schemas.microsoft.com/office/powerpoint/2010/main" val="25488658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t>Thank </a:t>
            </a:r>
            <a:r>
              <a:rPr lang="en-US" baseline="0" dirty="0"/>
              <a:t>you to all the people that have engaged in discussions with me about my capstone project. Thank you to my faculty advisors and my site supervisor. Thank you to my friends and family.</a:t>
            </a:r>
            <a:endParaRPr lang="en-US" dirty="0"/>
          </a:p>
        </p:txBody>
      </p:sp>
      <p:sp>
        <p:nvSpPr>
          <p:cNvPr id="4" name="Slide Number Placeholder 3"/>
          <p:cNvSpPr>
            <a:spLocks noGrp="1"/>
          </p:cNvSpPr>
          <p:nvPr>
            <p:ph type="sldNum" sz="quarter" idx="10"/>
          </p:nvPr>
        </p:nvSpPr>
        <p:spPr/>
        <p:txBody>
          <a:bodyPr/>
          <a:lstStyle/>
          <a:p>
            <a:fld id="{5E953D92-F1A4-4DF8-99C1-86A8F5324E8E}" type="slidenum">
              <a:rPr lang="en-US" smtClean="0"/>
              <a:t>36</a:t>
            </a:fld>
            <a:endParaRPr lang="en-US"/>
          </a:p>
        </p:txBody>
      </p:sp>
    </p:spTree>
    <p:extLst>
      <p:ext uri="{BB962C8B-B14F-4D97-AF65-F5344CB8AC3E}">
        <p14:creationId xmlns:p14="http://schemas.microsoft.com/office/powerpoint/2010/main" val="3662437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My research</a:t>
            </a:r>
            <a:r>
              <a:rPr lang="en-US" sz="1200" kern="1200" baseline="0" dirty="0">
                <a:solidFill>
                  <a:schemeClr val="tx1"/>
                </a:solidFill>
                <a:effectLst/>
                <a:latin typeface="+mn-lt"/>
                <a:ea typeface="+mn-ea"/>
                <a:cs typeface="+mn-cs"/>
              </a:rPr>
              <a:t> question for my capstone was pretty broad: What can we learn from indigenous people about sustainability? Because i</a:t>
            </a:r>
            <a:r>
              <a:rPr lang="en-US" sz="1200" kern="1200" dirty="0">
                <a:solidFill>
                  <a:schemeClr val="tx1"/>
                </a:solidFill>
                <a:effectLst/>
                <a:latin typeface="+mn-lt"/>
                <a:ea typeface="+mn-ea"/>
                <a:cs typeface="+mn-cs"/>
              </a:rPr>
              <a:t>ndigenous people have been practicing sustainability across</a:t>
            </a:r>
            <a:r>
              <a:rPr lang="en-US" sz="1200" kern="1200" baseline="0" dirty="0">
                <a:solidFill>
                  <a:schemeClr val="tx1"/>
                </a:solidFill>
                <a:effectLst/>
                <a:latin typeface="+mn-lt"/>
                <a:ea typeface="+mn-ea"/>
                <a:cs typeface="+mn-cs"/>
              </a:rPr>
              <a:t> North America for thousands of years their knowledge systems contain methods of sustainability. </a:t>
            </a:r>
            <a:r>
              <a:rPr lang="en-US" sz="1200" kern="1200" dirty="0">
                <a:solidFill>
                  <a:schemeClr val="tx1"/>
                </a:solidFill>
                <a:effectLst/>
                <a:latin typeface="+mn-lt"/>
                <a:ea typeface="+mn-ea"/>
                <a:cs typeface="+mn-cs"/>
              </a:rPr>
              <a:t>I conducted</a:t>
            </a:r>
            <a:r>
              <a:rPr lang="en-US" sz="1200" kern="1200" baseline="0" dirty="0">
                <a:solidFill>
                  <a:schemeClr val="tx1"/>
                </a:solidFill>
                <a:effectLst/>
                <a:latin typeface="+mn-lt"/>
                <a:ea typeface="+mn-ea"/>
                <a:cs typeface="+mn-cs"/>
              </a:rPr>
              <a:t> academic research on</a:t>
            </a:r>
            <a:r>
              <a:rPr lang="en-US" sz="1200" kern="1200" dirty="0">
                <a:solidFill>
                  <a:schemeClr val="tx1"/>
                </a:solidFill>
                <a:effectLst/>
                <a:latin typeface="+mn-lt"/>
                <a:ea typeface="+mn-ea"/>
                <a:cs typeface="+mn-cs"/>
              </a:rPr>
              <a:t> TKs,</a:t>
            </a:r>
            <a:r>
              <a:rPr lang="en-US" sz="1200" kern="1200" baseline="0" dirty="0">
                <a:solidFill>
                  <a:schemeClr val="tx1"/>
                </a:solidFill>
                <a:effectLst/>
                <a:latin typeface="+mn-lt"/>
                <a:ea typeface="+mn-ea"/>
                <a:cs typeface="+mn-cs"/>
              </a:rPr>
              <a:t> also known as TEK, and just to confuse ourselves more it’s also coined Native Science. </a:t>
            </a:r>
            <a:endParaRPr lang="en-US" dirty="0"/>
          </a:p>
        </p:txBody>
      </p:sp>
      <p:sp>
        <p:nvSpPr>
          <p:cNvPr id="4" name="Slide Number Placeholder 3"/>
          <p:cNvSpPr>
            <a:spLocks noGrp="1"/>
          </p:cNvSpPr>
          <p:nvPr>
            <p:ph type="sldNum" sz="quarter" idx="10"/>
          </p:nvPr>
        </p:nvSpPr>
        <p:spPr/>
        <p:txBody>
          <a:bodyPr/>
          <a:lstStyle/>
          <a:p>
            <a:fld id="{5E953D92-F1A4-4DF8-99C1-86A8F5324E8E}" type="slidenum">
              <a:rPr lang="en-US" smtClean="0"/>
              <a:t>6</a:t>
            </a:fld>
            <a:endParaRPr lang="en-US"/>
          </a:p>
        </p:txBody>
      </p:sp>
    </p:spTree>
    <p:extLst>
      <p:ext uri="{BB962C8B-B14F-4D97-AF65-F5344CB8AC3E}">
        <p14:creationId xmlns:p14="http://schemas.microsoft.com/office/powerpoint/2010/main" val="4110088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Capitalist greed is defended</a:t>
            </a:r>
          </a:p>
          <a:p>
            <a:r>
              <a:rPr lang="en-US" dirty="0"/>
              <a:t>Lack of clear answers, huge missing data sets of history (Easter Island and introduced species, slavery, European disease) or oversimplification of issues</a:t>
            </a:r>
          </a:p>
        </p:txBody>
      </p:sp>
      <p:sp>
        <p:nvSpPr>
          <p:cNvPr id="4" name="Slide Number Placeholder 3"/>
          <p:cNvSpPr>
            <a:spLocks noGrp="1"/>
          </p:cNvSpPr>
          <p:nvPr>
            <p:ph type="sldNum" sz="quarter" idx="5"/>
          </p:nvPr>
        </p:nvSpPr>
        <p:spPr/>
        <p:txBody>
          <a:bodyPr/>
          <a:lstStyle/>
          <a:p>
            <a:fld id="{5E953D92-F1A4-4DF8-99C1-86A8F5324E8E}" type="slidenum">
              <a:rPr lang="en-US" smtClean="0"/>
              <a:t>7</a:t>
            </a:fld>
            <a:endParaRPr lang="en-US"/>
          </a:p>
        </p:txBody>
      </p:sp>
    </p:spTree>
    <p:extLst>
      <p:ext uri="{BB962C8B-B14F-4D97-AF65-F5344CB8AC3E}">
        <p14:creationId xmlns:p14="http://schemas.microsoft.com/office/powerpoint/2010/main" val="36477549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Sustainability is a relatively new idea in the English language.</a:t>
            </a:r>
            <a:r>
              <a:rPr lang="en-US" baseline="0" dirty="0"/>
              <a:t> I use Google’s N-gram viewer to prove that before 1960 the incidence of the words “sustainable” and “sustainability” was near 0 in English literature. The formation of the Environmental Protection Agency in 1969 as a response to numerous environmental issues helped to bring the term sustainable into use as we realized that business as usual could not continue.</a:t>
            </a:r>
            <a:endParaRPr lang="en-US" dirty="0"/>
          </a:p>
        </p:txBody>
      </p:sp>
      <p:sp>
        <p:nvSpPr>
          <p:cNvPr id="4" name="Slide Number Placeholder 3"/>
          <p:cNvSpPr>
            <a:spLocks noGrp="1"/>
          </p:cNvSpPr>
          <p:nvPr>
            <p:ph type="sldNum" sz="quarter" idx="10"/>
          </p:nvPr>
        </p:nvSpPr>
        <p:spPr/>
        <p:txBody>
          <a:bodyPr/>
          <a:lstStyle/>
          <a:p>
            <a:fld id="{5E953D92-F1A4-4DF8-99C1-86A8F5324E8E}"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929688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Everything that we do is informed by the cultures that we are immersed in and the knowledge systems we use reflect the worldviews that we hold, which leads us to understand the goals of science. Traditional knowledge is holistic – it deals in whole and intact natural systems, it allows itself to be informed by social and ethical values, it views humans as an integral part of nature – which leads to systems of reciprocity between humans and nature, and it is a knowledge system focused on positive actions. Understanding the qualities of both systems can help us understand any problems present in either system. Once we have the vocabulary needed to understand the qualities we can see the patterns of both knowledge systems in the way that discussions are formed.</a:t>
            </a:r>
            <a:endParaRPr lang="en-US" dirty="0"/>
          </a:p>
        </p:txBody>
      </p:sp>
      <p:sp>
        <p:nvSpPr>
          <p:cNvPr id="4" name="Slide Number Placeholder 3"/>
          <p:cNvSpPr>
            <a:spLocks noGrp="1"/>
          </p:cNvSpPr>
          <p:nvPr>
            <p:ph type="sldNum" sz="quarter" idx="10"/>
          </p:nvPr>
        </p:nvSpPr>
        <p:spPr/>
        <p:txBody>
          <a:bodyPr/>
          <a:lstStyle/>
          <a:p>
            <a:fld id="{5E953D92-F1A4-4DF8-99C1-86A8F5324E8E}"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1167459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Patterns, we want to </a:t>
            </a:r>
          </a:p>
        </p:txBody>
      </p:sp>
      <p:sp>
        <p:nvSpPr>
          <p:cNvPr id="4" name="Slide Number Placeholder 3"/>
          <p:cNvSpPr>
            <a:spLocks noGrp="1"/>
          </p:cNvSpPr>
          <p:nvPr>
            <p:ph type="sldNum" sz="quarter" idx="5"/>
          </p:nvPr>
        </p:nvSpPr>
        <p:spPr/>
        <p:txBody>
          <a:bodyPr/>
          <a:lstStyle/>
          <a:p>
            <a:fld id="{5E953D92-F1A4-4DF8-99C1-86A8F5324E8E}" type="slidenum">
              <a:rPr lang="en-US" smtClean="0"/>
              <a:t>19</a:t>
            </a:fld>
            <a:endParaRPr lang="en-US"/>
          </a:p>
        </p:txBody>
      </p:sp>
    </p:spTree>
    <p:extLst>
      <p:ext uri="{BB962C8B-B14F-4D97-AF65-F5344CB8AC3E}">
        <p14:creationId xmlns:p14="http://schemas.microsoft.com/office/powerpoint/2010/main" val="38866969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 indigenous culture,</a:t>
            </a:r>
            <a:r>
              <a:rPr lang="en-US" baseline="0" dirty="0"/>
              <a:t> everything is related and </a:t>
            </a:r>
            <a:r>
              <a:rPr lang="en-US" dirty="0"/>
              <a:t>TKs</a:t>
            </a:r>
            <a:r>
              <a:rPr lang="en-US" baseline="0" dirty="0"/>
              <a:t> is made up of knowledge, which is content, worldviews that are made up of moral, ethical, and spiritual values, and practices that are the application of knowledge. The three components of TKs are holistic: when asking a tribal member for knowledge the tribal member will usually respond with ethical statements and discuss practice in order to explain how to use the knowledge. NS is unique because it focuses on ethical values and knowledge as action. Ethics</a:t>
            </a:r>
            <a:r>
              <a:rPr lang="en-US" sz="1200" kern="1200" dirty="0">
                <a:solidFill>
                  <a:schemeClr val="tx1"/>
                </a:solidFill>
                <a:effectLst/>
                <a:latin typeface="+mn-lt"/>
                <a:ea typeface="+mn-ea"/>
                <a:cs typeface="+mn-cs"/>
              </a:rPr>
              <a:t> are a set of moral principles that govern behavior and action and therefore NS is a knowledge system that is guided</a:t>
            </a:r>
            <a:r>
              <a:rPr lang="en-US" sz="1200" kern="1200" baseline="0" dirty="0">
                <a:solidFill>
                  <a:schemeClr val="tx1"/>
                </a:solidFill>
                <a:effectLst/>
                <a:latin typeface="+mn-lt"/>
                <a:ea typeface="+mn-ea"/>
                <a:cs typeface="+mn-cs"/>
              </a:rPr>
              <a:t> by ethical principles.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5E953D92-F1A4-4DF8-99C1-86A8F5324E8E}" type="slidenum">
              <a:rPr lang="en-US" smtClean="0"/>
              <a:t>20</a:t>
            </a:fld>
            <a:endParaRPr lang="en-US"/>
          </a:p>
        </p:txBody>
      </p:sp>
    </p:spTree>
    <p:extLst>
      <p:ext uri="{BB962C8B-B14F-4D97-AF65-F5344CB8AC3E}">
        <p14:creationId xmlns:p14="http://schemas.microsoft.com/office/powerpoint/2010/main" val="859058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Indigenous sustainability isn’t just about sustaining resource use for human benefit, it’s about creating abundance in nature for the health of humans and our animal and plant relatives.</a:t>
            </a:r>
            <a:r>
              <a:rPr lang="en-US" sz="1200" kern="1200" dirty="0">
                <a:solidFill>
                  <a:schemeClr val="tx1"/>
                </a:solidFill>
                <a:effectLst/>
                <a:latin typeface="+mn-lt"/>
                <a:ea typeface="+mn-ea"/>
                <a:cs typeface="+mn-cs"/>
              </a:rPr>
              <a:t> The</a:t>
            </a:r>
            <a:r>
              <a:rPr lang="en-US" sz="1200" kern="1200" baseline="0" dirty="0">
                <a:solidFill>
                  <a:schemeClr val="tx1"/>
                </a:solidFill>
                <a:effectLst/>
                <a:latin typeface="+mn-lt"/>
                <a:ea typeface="+mn-ea"/>
                <a:cs typeface="+mn-cs"/>
              </a:rPr>
              <a:t> i</a:t>
            </a:r>
            <a:r>
              <a:rPr lang="en-US" sz="1200" kern="1200" dirty="0">
                <a:solidFill>
                  <a:schemeClr val="tx1"/>
                </a:solidFill>
                <a:effectLst/>
                <a:latin typeface="+mn-lt"/>
                <a:ea typeface="+mn-ea"/>
                <a:cs typeface="+mn-cs"/>
              </a:rPr>
              <a:t>ndigenous ideal of sustainability</a:t>
            </a:r>
            <a:r>
              <a:rPr lang="en-US" sz="1200" kern="1200" baseline="0" dirty="0">
                <a:solidFill>
                  <a:schemeClr val="tx1"/>
                </a:solidFill>
                <a:effectLst/>
                <a:latin typeface="+mn-lt"/>
                <a:ea typeface="+mn-ea"/>
                <a:cs typeface="+mn-cs"/>
              </a:rPr>
              <a:t> is a form of action – it is a path. If you want to know more about NS as a verb I recommend reading this book “Who’s Asking? Native Science, Western Science, and Science Education” co-authored by Megan Bang from UW’s College of Education.</a:t>
            </a:r>
            <a:endParaRPr lang="en-US" dirty="0"/>
          </a:p>
        </p:txBody>
      </p:sp>
      <p:sp>
        <p:nvSpPr>
          <p:cNvPr id="4" name="Slide Number Placeholder 3"/>
          <p:cNvSpPr>
            <a:spLocks noGrp="1"/>
          </p:cNvSpPr>
          <p:nvPr>
            <p:ph type="sldNum" sz="quarter" idx="10"/>
          </p:nvPr>
        </p:nvSpPr>
        <p:spPr/>
        <p:txBody>
          <a:bodyPr/>
          <a:lstStyle/>
          <a:p>
            <a:fld id="{5E953D92-F1A4-4DF8-99C1-86A8F5324E8E}" type="slidenum">
              <a:rPr lang="en-US" smtClean="0"/>
              <a:t>21</a:t>
            </a:fld>
            <a:endParaRPr lang="en-US"/>
          </a:p>
        </p:txBody>
      </p:sp>
    </p:spTree>
    <p:extLst>
      <p:ext uri="{BB962C8B-B14F-4D97-AF65-F5344CB8AC3E}">
        <p14:creationId xmlns:p14="http://schemas.microsoft.com/office/powerpoint/2010/main" val="21488184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I enjoy seeing patterns in worldviews and as a systems thinker I view context as key. </a:t>
            </a:r>
            <a:r>
              <a:rPr lang="en-US" dirty="0"/>
              <a:t>In Western Science, the</a:t>
            </a:r>
            <a:r>
              <a:rPr lang="en-US" baseline="0" dirty="0"/>
              <a:t> focus tends to be</a:t>
            </a:r>
            <a:r>
              <a:rPr lang="en-US" dirty="0"/>
              <a:t> knowledge</a:t>
            </a:r>
            <a:r>
              <a:rPr lang="en-US" baseline="0" dirty="0"/>
              <a:t> as</a:t>
            </a:r>
            <a:r>
              <a:rPr lang="en-US" dirty="0"/>
              <a:t> content, which leads to viewing sustainability as a goal. In English, the </a:t>
            </a:r>
            <a:r>
              <a:rPr lang="en-US" baseline="0" dirty="0"/>
              <a:t>definitional forms of sustainability number more than 300 and to me that is a problem.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Native science tends to focus on</a:t>
            </a:r>
            <a:r>
              <a:rPr lang="en-US" baseline="0" dirty="0"/>
              <a:t> knowledge as</a:t>
            </a:r>
            <a:r>
              <a:rPr lang="en-US" dirty="0"/>
              <a:t> action, that is – the</a:t>
            </a:r>
            <a:r>
              <a:rPr lang="en-US" baseline="0" dirty="0"/>
              <a:t> way information is used is just as important as the information itself. And a focus on action </a:t>
            </a:r>
            <a:r>
              <a:rPr lang="en-US" dirty="0"/>
              <a:t>leads to viewing sustainability as a path to the goal.</a:t>
            </a:r>
            <a:r>
              <a:rPr lang="en-US" baseline="0" dirty="0"/>
              <a: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Although the two knowledge systems may seem dissimilar they are actually equal and complementary. </a:t>
            </a:r>
            <a:r>
              <a:rPr lang="en-US" sz="1200" kern="1200" baseline="0" dirty="0">
                <a:solidFill>
                  <a:schemeClr val="tx1"/>
                </a:solidFill>
                <a:effectLst/>
                <a:latin typeface="+mn-lt"/>
                <a:ea typeface="+mn-ea"/>
                <a:cs typeface="+mn-cs"/>
              </a:rPr>
              <a:t>U</a:t>
            </a:r>
            <a:r>
              <a:rPr lang="en-US" sz="1200" kern="1200" dirty="0">
                <a:solidFill>
                  <a:schemeClr val="tx1"/>
                </a:solidFill>
                <a:effectLst/>
                <a:latin typeface="+mn-lt"/>
                <a:ea typeface="+mn-ea"/>
                <a:cs typeface="+mn-cs"/>
              </a:rPr>
              <a:t>tilizing the best facets of each knowledge system could create a more robust resource management policy than either system could provide alone. The next logical step</a:t>
            </a:r>
            <a:r>
              <a:rPr lang="en-US" sz="1200" kern="1200" baseline="0" dirty="0">
                <a:solidFill>
                  <a:schemeClr val="tx1"/>
                </a:solidFill>
                <a:effectLst/>
                <a:latin typeface="+mn-lt"/>
                <a:ea typeface="+mn-ea"/>
                <a:cs typeface="+mn-cs"/>
              </a:rPr>
              <a:t> beyond respecting NS is to incorporate NS and WS by maintaining the holistic context of NS.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5E953D92-F1A4-4DF8-99C1-86A8F5324E8E}" type="slidenum">
              <a:rPr lang="en-US" smtClean="0"/>
              <a:t>22</a:t>
            </a:fld>
            <a:endParaRPr lang="en-US"/>
          </a:p>
        </p:txBody>
      </p:sp>
    </p:spTree>
    <p:extLst>
      <p:ext uri="{BB962C8B-B14F-4D97-AF65-F5344CB8AC3E}">
        <p14:creationId xmlns:p14="http://schemas.microsoft.com/office/powerpoint/2010/main" val="24837617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A98AF03-7270-45C2-A683-C5E353EF01A5}" type="datetime4">
              <a:rPr lang="en-US" smtClean="0"/>
              <a:pPr/>
              <a:t>April 22, 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989886" y="6459786"/>
            <a:ext cx="1419478" cy="365125"/>
          </a:xfrm>
        </p:spPr>
        <p:txBody>
          <a:bodyPr/>
          <a:lstStyle/>
          <a:p>
            <a:fld id="{8B37D5FE-740C-46F5-801A-FA5477D9711F}" type="slidenum">
              <a:rPr lang="en-US" smtClean="0"/>
              <a:pPr/>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067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2FB5AFD-D735-4504-A039-ADEBB6448D55}" type="datetime4">
              <a:rPr lang="en-US" smtClean="0"/>
              <a:pPr/>
              <a:t>April 22, 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466838" y="6388833"/>
            <a:ext cx="984019" cy="365125"/>
          </a:xfrm>
        </p:spPr>
        <p:txBody>
          <a:bodyPr/>
          <a:lstStyle/>
          <a:p>
            <a:fld id="{8B37D5FE-740C-46F5-801A-FA5477D9711F}" type="slidenum">
              <a:rPr lang="en-US" smtClean="0"/>
              <a:pPr/>
              <a:t>‹#›</a:t>
            </a:fld>
            <a:endParaRPr lang="en-US"/>
          </a:p>
        </p:txBody>
      </p:sp>
    </p:spTree>
    <p:extLst>
      <p:ext uri="{BB962C8B-B14F-4D97-AF65-F5344CB8AC3E}">
        <p14:creationId xmlns:p14="http://schemas.microsoft.com/office/powerpoint/2010/main" val="4099629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5C8118-FB93-4E87-B380-0175F2FE2167}" type="datetime4">
              <a:rPr lang="en-US" smtClean="0"/>
              <a:pPr/>
              <a:t>April 22, 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a:t>
            </a:fld>
            <a:endParaRPr lang="en-US"/>
          </a:p>
        </p:txBody>
      </p:sp>
    </p:spTree>
    <p:extLst>
      <p:ext uri="{BB962C8B-B14F-4D97-AF65-F5344CB8AC3E}">
        <p14:creationId xmlns:p14="http://schemas.microsoft.com/office/powerpoint/2010/main" val="2882834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1_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0763" y="914400"/>
            <a:ext cx="6177681" cy="2884679"/>
          </a:xfrm>
        </p:spPr>
        <p:txBody>
          <a:bodyPr anchor="ctr"/>
          <a:lstStyle>
            <a:lvl1pPr>
              <a:defRPr sz="3600"/>
            </a:lvl1pPr>
          </a:lstStyle>
          <a:p>
            <a:r>
              <a:rPr lang="en-US"/>
              <a:t>Click to edit Master title style</a:t>
            </a:r>
            <a:endParaRPr lang="en-US" dirty="0"/>
          </a:p>
        </p:txBody>
      </p:sp>
      <p:sp>
        <p:nvSpPr>
          <p:cNvPr id="17" name="Text Placeholder 3"/>
          <p:cNvSpPr>
            <a:spLocks noGrp="1"/>
          </p:cNvSpPr>
          <p:nvPr>
            <p:ph type="body" sz="half" idx="13"/>
          </p:nvPr>
        </p:nvSpPr>
        <p:spPr bwMode="gray">
          <a:xfrm>
            <a:off x="1387279" y="3809278"/>
            <a:ext cx="5646142" cy="333113"/>
          </a:xfrm>
        </p:spPr>
        <p:txBody>
          <a:bodyPr>
            <a:normAutofit/>
          </a:bodyPr>
          <a:lstStyle>
            <a:lvl1pPr marL="0" indent="0">
              <a:buNone/>
              <a:defRPr lang="en-US" sz="1400" b="0" i="0" kern="1200" cap="small" dirty="0">
                <a:solidFill>
                  <a:schemeClr val="tx2">
                    <a:lumMod val="40000"/>
                    <a:lumOff val="6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6" name="Text Placeholder 3"/>
          <p:cNvSpPr>
            <a:spLocks noGrp="1"/>
          </p:cNvSpPr>
          <p:nvPr>
            <p:ph type="body" sz="half" idx="2"/>
          </p:nvPr>
        </p:nvSpPr>
        <p:spPr>
          <a:xfrm>
            <a:off x="878870" y="5000815"/>
            <a:ext cx="6422005" cy="1018177"/>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16C01193-8287-4834-A286-6B880643E934}" type="datetime4">
              <a:rPr lang="en-US" smtClean="0"/>
              <a:pPr/>
              <a:t>April 22, 2022</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7712364" y="295730"/>
            <a:ext cx="738909" cy="767687"/>
          </a:xfrm>
          <a:prstGeom prst="rect">
            <a:avLst/>
          </a:prstGeom>
        </p:spPr>
        <p:txBody>
          <a:bodyPr/>
          <a:lstStyle>
            <a:lvl1pPr algn="ctr">
              <a:defRPr/>
            </a:lvl1pPr>
          </a:lstStyle>
          <a:p>
            <a:fld id="{8B37D5FE-740C-46F5-801A-FA5477D9711F}" type="slidenum">
              <a:rPr lang="en-US" smtClean="0"/>
              <a:pPr/>
              <a:t>‹#›</a:t>
            </a:fld>
            <a:endParaRPr lang="en-US"/>
          </a:p>
        </p:txBody>
      </p:sp>
    </p:spTree>
    <p:extLst>
      <p:ext uri="{BB962C8B-B14F-4D97-AF65-F5344CB8AC3E}">
        <p14:creationId xmlns:p14="http://schemas.microsoft.com/office/powerpoint/2010/main" val="161496983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08934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BB7EAE1-CAAC-4AEF-919E-158692B1E55E}" type="datetime4">
              <a:rPr lang="en-US" smtClean="0"/>
              <a:pPr/>
              <a:t>April 22, 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9583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dirty="0"/>
              <a:t>Click to edit Master title style</a:t>
            </a:r>
          </a:p>
        </p:txBody>
      </p:sp>
      <p:sp>
        <p:nvSpPr>
          <p:cNvPr id="3" name="Content Placeholder 2"/>
          <p:cNvSpPr>
            <a:spLocks noGrp="1"/>
          </p:cNvSpPr>
          <p:nvPr>
            <p:ph sz="half" idx="1"/>
          </p:nvPr>
        </p:nvSpPr>
        <p:spPr>
          <a:xfrm>
            <a:off x="822960" y="1845734"/>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6C01193-8287-4834-A286-6B880643E934}" type="datetime4">
              <a:rPr lang="en-US" smtClean="0"/>
              <a:pPr/>
              <a:t>April 22, 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6115290" y="6388833"/>
            <a:ext cx="984019" cy="365125"/>
          </a:xfrm>
        </p:spPr>
        <p:txBody>
          <a:bodyPr/>
          <a:lstStyle/>
          <a:p>
            <a:fld id="{8B37D5FE-740C-46F5-801A-FA5477D9711F}" type="slidenum">
              <a:rPr lang="en-US" smtClean="0"/>
              <a:pPr/>
              <a:t>‹#›</a:t>
            </a:fld>
            <a:endParaRPr lang="en-US"/>
          </a:p>
        </p:txBody>
      </p:sp>
    </p:spTree>
    <p:extLst>
      <p:ext uri="{BB962C8B-B14F-4D97-AF65-F5344CB8AC3E}">
        <p14:creationId xmlns:p14="http://schemas.microsoft.com/office/powerpoint/2010/main" val="202998683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6C01193-8287-4834-A286-6B880643E934}" type="datetime4">
              <a:rPr lang="en-US" smtClean="0"/>
              <a:pPr/>
              <a:t>April 22, 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B37D5FE-740C-46F5-801A-FA5477D9711F}" type="slidenum">
              <a:rPr lang="en-US" smtClean="0"/>
              <a:pPr/>
              <a:t>‹#›</a:t>
            </a:fld>
            <a:endParaRPr lang="en-US"/>
          </a:p>
        </p:txBody>
      </p:sp>
    </p:spTree>
    <p:extLst>
      <p:ext uri="{BB962C8B-B14F-4D97-AF65-F5344CB8AC3E}">
        <p14:creationId xmlns:p14="http://schemas.microsoft.com/office/powerpoint/2010/main" val="2758321386"/>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3127EC2-47FB-48A1-8644-C8A81DDAA119}" type="datetime4">
              <a:rPr lang="en-US" smtClean="0"/>
              <a:pPr/>
              <a:t>April 22, 2022</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a:xfrm>
            <a:off x="5889732" y="6388833"/>
            <a:ext cx="984019" cy="365125"/>
          </a:xfrm>
        </p:spPr>
        <p:txBody>
          <a:bodyPr/>
          <a:lstStyle/>
          <a:p>
            <a:fld id="{8B37D5FE-740C-46F5-801A-FA5477D9711F}" type="slidenum">
              <a:rPr lang="en-US" smtClean="0"/>
              <a:pPr/>
              <a:t>‹#›</a:t>
            </a:fld>
            <a:endParaRPr lang="en-US"/>
          </a:p>
        </p:txBody>
      </p:sp>
    </p:spTree>
    <p:extLst>
      <p:ext uri="{BB962C8B-B14F-4D97-AF65-F5344CB8AC3E}">
        <p14:creationId xmlns:p14="http://schemas.microsoft.com/office/powerpoint/2010/main" val="3764655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AE3EC3ED-7435-49F9-84C8-03CCA2F8DEDB}" type="datetime4">
              <a:rPr lang="en-US" smtClean="0"/>
              <a:pPr/>
              <a:t>April 22, 2022</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8B37D5FE-740C-46F5-801A-FA5477D9711F}" type="slidenum">
              <a:rPr lang="en-US" smtClean="0"/>
              <a:pPr/>
              <a:t>‹#›</a:t>
            </a:fld>
            <a:endParaRPr lang="en-US"/>
          </a:p>
        </p:txBody>
      </p:sp>
    </p:spTree>
    <p:extLst>
      <p:ext uri="{BB962C8B-B14F-4D97-AF65-F5344CB8AC3E}">
        <p14:creationId xmlns:p14="http://schemas.microsoft.com/office/powerpoint/2010/main" val="2819033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3FC49BF1-FCD3-4395-8FF6-0047AF66228E}" type="datetime4">
              <a:rPr lang="en-US" smtClean="0"/>
              <a:pPr/>
              <a:t>April 22, 2022</a:t>
            </a:fld>
            <a:endParaRPr lang="en-US"/>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8B37D5FE-740C-46F5-801A-FA5477D9711F}" type="slidenum">
              <a:rPr lang="en-US" smtClean="0"/>
              <a:pPr/>
              <a:t>‹#›</a:t>
            </a:fld>
            <a:endParaRPr lang="en-US"/>
          </a:p>
        </p:txBody>
      </p:sp>
    </p:spTree>
    <p:extLst>
      <p:ext uri="{BB962C8B-B14F-4D97-AF65-F5344CB8AC3E}">
        <p14:creationId xmlns:p14="http://schemas.microsoft.com/office/powerpoint/2010/main" val="2752451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C01193-8287-4834-A286-6B880643E934}" type="datetime4">
              <a:rPr lang="en-US" smtClean="0"/>
              <a:pPr/>
              <a:t>April 22, 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B37D5FE-740C-46F5-801A-FA5477D9711F}" type="slidenum">
              <a:rPr lang="en-US" smtClean="0"/>
              <a:pPr/>
              <a:t>‹#›</a:t>
            </a:fld>
            <a:endParaRPr lang="en-US"/>
          </a:p>
        </p:txBody>
      </p:sp>
    </p:spTree>
    <p:extLst>
      <p:ext uri="{BB962C8B-B14F-4D97-AF65-F5344CB8AC3E}">
        <p14:creationId xmlns:p14="http://schemas.microsoft.com/office/powerpoint/2010/main" val="256299308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16C01193-8287-4834-A286-6B880643E934}" type="datetime4">
              <a:rPr lang="en-US" smtClean="0"/>
              <a:pPr/>
              <a:t>April 22, 2022</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8B37D5FE-740C-46F5-801A-FA5477D9711F}" type="slidenum">
              <a:rPr lang="en-US" smtClean="0"/>
              <a:pPr/>
              <a:t>‹#›</a:t>
            </a:fld>
            <a:endParaRPr lang="en-US"/>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9606910"/>
      </p:ext>
    </p:extLst>
  </p:cSld>
  <p:clrMap bg1="lt1" tx1="dk1" bg2="lt2" tx2="dk2" accent1="accent1" accent2="accent2" accent3="accent3" accent4="accent4" accent5="accent5" accent6="accent6" hlink="hlink" folHlink="folHlink"/>
  <p:sldLayoutIdLst>
    <p:sldLayoutId id="2147484075" r:id="rId1"/>
    <p:sldLayoutId id="2147484076" r:id="rId2"/>
    <p:sldLayoutId id="2147484077" r:id="rId3"/>
    <p:sldLayoutId id="2147484078" r:id="rId4"/>
    <p:sldLayoutId id="2147484079" r:id="rId5"/>
    <p:sldLayoutId id="2147484080" r:id="rId6"/>
    <p:sldLayoutId id="2147484081" r:id="rId7"/>
    <p:sldLayoutId id="2147484082" r:id="rId8"/>
    <p:sldLayoutId id="2147484083" r:id="rId9"/>
    <p:sldLayoutId id="2147484084" r:id="rId10"/>
    <p:sldLayoutId id="2147484085" r:id="rId11"/>
    <p:sldLayoutId id="2147484086" r:id="rId12"/>
  </p:sldLayoutIdLst>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4714E-EF04-40A4-AE73-6BC116E9A513}"/>
              </a:ext>
            </a:extLst>
          </p:cNvPr>
          <p:cNvSpPr>
            <a:spLocks noGrp="1"/>
          </p:cNvSpPr>
          <p:nvPr>
            <p:ph type="ctrTitle"/>
          </p:nvPr>
        </p:nvSpPr>
        <p:spPr/>
        <p:txBody>
          <a:bodyPr>
            <a:noAutofit/>
          </a:bodyPr>
          <a:lstStyle/>
          <a:p>
            <a:r>
              <a:rPr lang="en-US" sz="4800" dirty="0"/>
              <a:t>Introducing the Cultural and Sustainable Framework of Traditional Knowledge</a:t>
            </a:r>
          </a:p>
        </p:txBody>
      </p:sp>
      <p:sp>
        <p:nvSpPr>
          <p:cNvPr id="3" name="Subtitle 2">
            <a:extLst>
              <a:ext uri="{FF2B5EF4-FFF2-40B4-BE49-F238E27FC236}">
                <a16:creationId xmlns:a16="http://schemas.microsoft.com/office/drawing/2014/main" id="{904B0A52-9FA1-458A-9E45-ED3450A9678C}"/>
              </a:ext>
            </a:extLst>
          </p:cNvPr>
          <p:cNvSpPr>
            <a:spLocks noGrp="1"/>
          </p:cNvSpPr>
          <p:nvPr>
            <p:ph type="subTitle" idx="1"/>
          </p:nvPr>
        </p:nvSpPr>
        <p:spPr>
          <a:xfrm>
            <a:off x="704449" y="4870995"/>
            <a:ext cx="7735102" cy="534849"/>
          </a:xfrm>
        </p:spPr>
        <p:txBody>
          <a:bodyPr>
            <a:normAutofit/>
          </a:bodyPr>
          <a:lstStyle/>
          <a:p>
            <a:r>
              <a:rPr lang="en-US" sz="2000" dirty="0"/>
              <a:t>Demarus Tevuk, Inupiaq researcher</a:t>
            </a:r>
          </a:p>
        </p:txBody>
      </p:sp>
    </p:spTree>
    <p:extLst>
      <p:ext uri="{BB962C8B-B14F-4D97-AF65-F5344CB8AC3E}">
        <p14:creationId xmlns:p14="http://schemas.microsoft.com/office/powerpoint/2010/main" val="2517836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BED63-8248-41FA-91B0-39F25567A893}"/>
              </a:ext>
            </a:extLst>
          </p:cNvPr>
          <p:cNvSpPr>
            <a:spLocks noGrp="1"/>
          </p:cNvSpPr>
          <p:nvPr>
            <p:ph type="title"/>
          </p:nvPr>
        </p:nvSpPr>
        <p:spPr>
          <a:xfrm>
            <a:off x="213298" y="734733"/>
            <a:ext cx="2712590" cy="1495588"/>
          </a:xfrm>
        </p:spPr>
        <p:txBody>
          <a:bodyPr/>
          <a:lstStyle/>
          <a:p>
            <a:r>
              <a:rPr lang="en-US" dirty="0"/>
              <a:t>Sustainability is an ancient concept</a:t>
            </a:r>
          </a:p>
        </p:txBody>
      </p:sp>
      <p:pic>
        <p:nvPicPr>
          <p:cNvPr id="6" name="Content Placeholder 5">
            <a:extLst>
              <a:ext uri="{FF2B5EF4-FFF2-40B4-BE49-F238E27FC236}">
                <a16:creationId xmlns:a16="http://schemas.microsoft.com/office/drawing/2014/main" id="{BFBBC5CF-9A73-49AF-9083-55FF81E925EF}"/>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tretch/>
        </p:blipFill>
        <p:spPr>
          <a:xfrm>
            <a:off x="3460750" y="1482527"/>
            <a:ext cx="5008563" cy="3756422"/>
          </a:xfrm>
        </p:spPr>
      </p:pic>
      <p:sp>
        <p:nvSpPr>
          <p:cNvPr id="4" name="Text Placeholder 3">
            <a:extLst>
              <a:ext uri="{FF2B5EF4-FFF2-40B4-BE49-F238E27FC236}">
                <a16:creationId xmlns:a16="http://schemas.microsoft.com/office/drawing/2014/main" id="{268B6056-558F-44C2-B9F8-56E19CCFC791}"/>
              </a:ext>
            </a:extLst>
          </p:cNvPr>
          <p:cNvSpPr>
            <a:spLocks noGrp="1"/>
          </p:cNvSpPr>
          <p:nvPr>
            <p:ph type="body" sz="half" idx="2"/>
          </p:nvPr>
        </p:nvSpPr>
        <p:spPr>
          <a:xfrm>
            <a:off x="213298" y="2623457"/>
            <a:ext cx="2712590" cy="3488510"/>
          </a:xfrm>
        </p:spPr>
        <p:txBody>
          <a:bodyPr>
            <a:normAutofit/>
          </a:bodyPr>
          <a:lstStyle/>
          <a:p>
            <a:r>
              <a:rPr lang="en-US" dirty="0"/>
              <a:t>All cultures have faced the need to learn how to live sustainably in their homelands</a:t>
            </a:r>
          </a:p>
          <a:p>
            <a:r>
              <a:rPr lang="en-US" dirty="0"/>
              <a:t>Evidence of establishment of NW Coastal culture more than 3,000 years ago </a:t>
            </a:r>
          </a:p>
          <a:p>
            <a:r>
              <a:rPr lang="en-US" dirty="0"/>
              <a:t>Ts’msyeen sustainably harvested their rivers for over 9,000 years</a:t>
            </a:r>
          </a:p>
          <a:p>
            <a:r>
              <a:rPr lang="en-US" dirty="0"/>
              <a:t>Village of Nuuk, Alaska formed over 4,000 years ago</a:t>
            </a:r>
          </a:p>
        </p:txBody>
      </p:sp>
    </p:spTree>
    <p:extLst>
      <p:ext uri="{BB962C8B-B14F-4D97-AF65-F5344CB8AC3E}">
        <p14:creationId xmlns:p14="http://schemas.microsoft.com/office/powerpoint/2010/main" val="4118894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028" y="602277"/>
            <a:ext cx="7467601" cy="563439"/>
          </a:xfrm>
        </p:spPr>
        <p:txBody>
          <a:bodyPr>
            <a:normAutofit fontScale="90000"/>
          </a:bodyPr>
          <a:lstStyle/>
          <a:p>
            <a:pPr algn="ctr"/>
            <a:r>
              <a:rPr lang="en-US" dirty="0"/>
              <a:t>Context of Knowledge Systems</a:t>
            </a:r>
          </a:p>
        </p:txBody>
      </p:sp>
      <p:pic>
        <p:nvPicPr>
          <p:cNvPr id="7" name="table"/>
          <p:cNvPicPr>
            <a:picLocks noChangeAspect="1"/>
          </p:cNvPicPr>
          <p:nvPr/>
        </p:nvPicPr>
        <p:blipFill>
          <a:blip r:embed="rId3"/>
          <a:stretch>
            <a:fillRect/>
          </a:stretch>
        </p:blipFill>
        <p:spPr>
          <a:xfrm>
            <a:off x="1626434" y="1521140"/>
            <a:ext cx="5866400" cy="4112405"/>
          </a:xfrm>
          <a:prstGeom prst="rect">
            <a:avLst/>
          </a:prstGeom>
        </p:spPr>
        <p:style>
          <a:lnRef idx="0">
            <a:schemeClr val="accent1"/>
          </a:lnRef>
          <a:fillRef idx="3">
            <a:schemeClr val="accent1"/>
          </a:fillRef>
          <a:effectRef idx="3">
            <a:schemeClr val="accent1"/>
          </a:effectRef>
          <a:fontRef idx="minor">
            <a:schemeClr val="lt1"/>
          </a:fontRef>
        </p:style>
      </p:pic>
      <p:sp>
        <p:nvSpPr>
          <p:cNvPr id="3" name="Rectangle 2"/>
          <p:cNvSpPr/>
          <p:nvPr/>
        </p:nvSpPr>
        <p:spPr>
          <a:xfrm>
            <a:off x="1912134" y="5665803"/>
            <a:ext cx="5409379" cy="646331"/>
          </a:xfrm>
          <a:prstGeom prst="rect">
            <a:avLst/>
          </a:prstGeom>
        </p:spPr>
        <p:txBody>
          <a:bodyPr wrap="square">
            <a:spAutoFit/>
          </a:bodyPr>
          <a:lstStyle/>
          <a:p>
            <a:r>
              <a:rPr lang="en-US" sz="1200" dirty="0">
                <a:solidFill>
                  <a:srgbClr val="333333"/>
                </a:solidFill>
                <a:latin typeface="Times New Roman" panose="02020603050405020304" pitchFamily="18" charset="0"/>
                <a:ea typeface="Calibri" panose="020F0502020204030204" pitchFamily="34" charset="0"/>
              </a:rPr>
              <a:t>Source: Mason et al. 2012. “Listening and learning from traditional knowledge and western science: A dialogue on contemporary challenges of forest health and wildfire.” </a:t>
            </a:r>
            <a:r>
              <a:rPr lang="en-US" sz="1200" i="1" dirty="0">
                <a:solidFill>
                  <a:srgbClr val="333333"/>
                </a:solidFill>
                <a:latin typeface="Times New Roman" panose="02020603050405020304" pitchFamily="18" charset="0"/>
                <a:ea typeface="Calibri" panose="020F0502020204030204" pitchFamily="34" charset="0"/>
              </a:rPr>
              <a:t>Journal of Forestry.</a:t>
            </a:r>
            <a:r>
              <a:rPr lang="en-US" sz="1200" dirty="0">
                <a:solidFill>
                  <a:srgbClr val="333333"/>
                </a:solidFill>
                <a:latin typeface="Times New Roman" panose="02020603050405020304" pitchFamily="18" charset="0"/>
                <a:ea typeface="Calibri" panose="020F0502020204030204" pitchFamily="34" charset="0"/>
              </a:rPr>
              <a:t> </a:t>
            </a:r>
            <a:endParaRPr lang="en-US" dirty="0"/>
          </a:p>
        </p:txBody>
      </p:sp>
    </p:spTree>
    <p:extLst>
      <p:ext uri="{BB962C8B-B14F-4D97-AF65-F5344CB8AC3E}">
        <p14:creationId xmlns:p14="http://schemas.microsoft.com/office/powerpoint/2010/main" val="554561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D4320-6F7F-47E8-B0EE-B5C90BEDADAA}"/>
              </a:ext>
            </a:extLst>
          </p:cNvPr>
          <p:cNvSpPr>
            <a:spLocks noGrp="1"/>
          </p:cNvSpPr>
          <p:nvPr>
            <p:ph type="title"/>
          </p:nvPr>
        </p:nvSpPr>
        <p:spPr/>
        <p:txBody>
          <a:bodyPr>
            <a:normAutofit/>
          </a:bodyPr>
          <a:lstStyle/>
          <a:p>
            <a:r>
              <a:rPr lang="en-US" sz="4400" dirty="0"/>
              <a:t>Western Science, Scientific Ecological Knowledge (SEK)</a:t>
            </a:r>
          </a:p>
        </p:txBody>
      </p:sp>
      <p:sp>
        <p:nvSpPr>
          <p:cNvPr id="3" name="Content Placeholder 2">
            <a:extLst>
              <a:ext uri="{FF2B5EF4-FFF2-40B4-BE49-F238E27FC236}">
                <a16:creationId xmlns:a16="http://schemas.microsoft.com/office/drawing/2014/main" id="{D1D3B234-C4BA-48E4-ACE4-76B54897802C}"/>
              </a:ext>
            </a:extLst>
          </p:cNvPr>
          <p:cNvSpPr>
            <a:spLocks noGrp="1"/>
          </p:cNvSpPr>
          <p:nvPr>
            <p:ph idx="1"/>
          </p:nvPr>
        </p:nvSpPr>
        <p:spPr>
          <a:xfrm>
            <a:off x="822960" y="1845734"/>
            <a:ext cx="7543800" cy="4023360"/>
          </a:xfrm>
        </p:spPr>
        <p:txBody>
          <a:bodyPr>
            <a:normAutofit/>
          </a:bodyPr>
          <a:lstStyle/>
          <a:p>
            <a:pPr marL="0" indent="0">
              <a:buNone/>
            </a:pPr>
            <a:r>
              <a:rPr lang="en-US" sz="2400" dirty="0"/>
              <a:t>Characteristics of SEK: </a:t>
            </a:r>
          </a:p>
          <a:p>
            <a:pPr>
              <a:buFont typeface="Arial" panose="020B0604020202020204" pitchFamily="34" charset="0"/>
              <a:buChar char="•"/>
            </a:pPr>
            <a:r>
              <a:rPr lang="en-US" sz="2400" dirty="0"/>
              <a:t> Value-free, culture-free</a:t>
            </a:r>
          </a:p>
          <a:p>
            <a:pPr>
              <a:buFont typeface="Arial" panose="020B0604020202020204" pitchFamily="34" charset="0"/>
              <a:buChar char="•"/>
            </a:pPr>
            <a:r>
              <a:rPr lang="en-US" sz="2400" dirty="0"/>
              <a:t> Objective</a:t>
            </a:r>
          </a:p>
          <a:p>
            <a:pPr>
              <a:buFont typeface="Arial" panose="020B0604020202020204" pitchFamily="34" charset="0"/>
              <a:buChar char="•"/>
            </a:pPr>
            <a:r>
              <a:rPr lang="en-US" sz="2400" dirty="0"/>
              <a:t> Quantitative data</a:t>
            </a:r>
          </a:p>
          <a:p>
            <a:pPr marL="0" indent="0">
              <a:buNone/>
            </a:pPr>
            <a:r>
              <a:rPr lang="en-US" sz="2400" b="1" dirty="0"/>
              <a:t>Nothing exists in a culture-free bubble: </a:t>
            </a:r>
          </a:p>
          <a:p>
            <a:pPr>
              <a:buFont typeface="Arial" panose="020B0604020202020204" pitchFamily="34" charset="0"/>
              <a:buChar char="•"/>
            </a:pPr>
            <a:r>
              <a:rPr lang="en-US" sz="2400" dirty="0"/>
              <a:t> Be aware, ideas that are actually culturally-linked are presented as scientific fact but they have not been scientifically tested</a:t>
            </a:r>
          </a:p>
        </p:txBody>
      </p:sp>
    </p:spTree>
    <p:extLst>
      <p:ext uri="{BB962C8B-B14F-4D97-AF65-F5344CB8AC3E}">
        <p14:creationId xmlns:p14="http://schemas.microsoft.com/office/powerpoint/2010/main" val="1535276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4F31C-DDE6-4596-B284-AC416DC714F9}"/>
              </a:ext>
            </a:extLst>
          </p:cNvPr>
          <p:cNvSpPr>
            <a:spLocks noGrp="1"/>
          </p:cNvSpPr>
          <p:nvPr>
            <p:ph type="title"/>
          </p:nvPr>
        </p:nvSpPr>
        <p:spPr/>
        <p:txBody>
          <a:bodyPr>
            <a:normAutofit/>
          </a:bodyPr>
          <a:lstStyle/>
          <a:p>
            <a:r>
              <a:rPr lang="en-US" sz="4400" dirty="0"/>
              <a:t>Time</a:t>
            </a:r>
          </a:p>
        </p:txBody>
      </p:sp>
      <p:sp>
        <p:nvSpPr>
          <p:cNvPr id="3" name="Content Placeholder 2">
            <a:extLst>
              <a:ext uri="{FF2B5EF4-FFF2-40B4-BE49-F238E27FC236}">
                <a16:creationId xmlns:a16="http://schemas.microsoft.com/office/drawing/2014/main" id="{3389CE16-15FB-446E-9DCF-C75545D882AB}"/>
              </a:ext>
            </a:extLst>
          </p:cNvPr>
          <p:cNvSpPr>
            <a:spLocks noGrp="1"/>
          </p:cNvSpPr>
          <p:nvPr>
            <p:ph idx="1"/>
          </p:nvPr>
        </p:nvSpPr>
        <p:spPr>
          <a:xfrm>
            <a:off x="822959" y="1845733"/>
            <a:ext cx="7776755" cy="4457095"/>
          </a:xfrm>
        </p:spPr>
        <p:txBody>
          <a:bodyPr>
            <a:noAutofit/>
          </a:bodyPr>
          <a:lstStyle/>
          <a:p>
            <a:pPr marL="0" indent="0">
              <a:buNone/>
            </a:pPr>
            <a:r>
              <a:rPr lang="en-US" dirty="0"/>
              <a:t>SEK: </a:t>
            </a:r>
          </a:p>
          <a:p>
            <a:pPr>
              <a:buFont typeface="Arial" panose="020B0604020202020204" pitchFamily="34" charset="0"/>
              <a:buChar char="•"/>
            </a:pPr>
            <a:r>
              <a:rPr lang="en-US" dirty="0"/>
              <a:t> Sequential and leads to a focus on progress</a:t>
            </a:r>
          </a:p>
          <a:p>
            <a:pPr>
              <a:buFont typeface="Arial" panose="020B0604020202020204" pitchFamily="34" charset="0"/>
              <a:buChar char="•"/>
            </a:pPr>
            <a:r>
              <a:rPr lang="en-US" dirty="0"/>
              <a:t> View sustainability as a new concept</a:t>
            </a:r>
          </a:p>
          <a:p>
            <a:pPr>
              <a:buFont typeface="Arial" panose="020B0604020202020204" pitchFamily="34" charset="0"/>
              <a:buChar char="•"/>
            </a:pPr>
            <a:r>
              <a:rPr lang="en-US" dirty="0"/>
              <a:t> Focus on ideas that are new or innovative</a:t>
            </a:r>
          </a:p>
          <a:p>
            <a:pPr>
              <a:buFont typeface="Arial" panose="020B0604020202020204" pitchFamily="34" charset="0"/>
              <a:buChar char="•"/>
            </a:pPr>
            <a:r>
              <a:rPr lang="en-US" dirty="0"/>
              <a:t> Time is rigid and assigned value</a:t>
            </a:r>
          </a:p>
          <a:p>
            <a:pPr marL="0" indent="0">
              <a:buNone/>
            </a:pPr>
            <a:r>
              <a:rPr lang="en-US" dirty="0"/>
              <a:t>TEK: </a:t>
            </a:r>
          </a:p>
          <a:p>
            <a:pPr>
              <a:buFont typeface="Arial" panose="020B0604020202020204" pitchFamily="34" charset="0"/>
              <a:buChar char="•"/>
            </a:pPr>
            <a:r>
              <a:rPr lang="en-US" dirty="0"/>
              <a:t> Cyclical with long time frames</a:t>
            </a:r>
          </a:p>
          <a:p>
            <a:pPr>
              <a:buFont typeface="Arial" panose="020B0604020202020204" pitchFamily="34" charset="0"/>
              <a:buChar char="•"/>
            </a:pPr>
            <a:r>
              <a:rPr lang="en-US" dirty="0"/>
              <a:t> View sustainability as inherently ancient</a:t>
            </a:r>
          </a:p>
          <a:p>
            <a:pPr>
              <a:buFont typeface="Arial" panose="020B0604020202020204" pitchFamily="34" charset="0"/>
              <a:buChar char="•"/>
            </a:pPr>
            <a:r>
              <a:rPr lang="en-US" dirty="0"/>
              <a:t> Focus on repeated patterns and returning lessons</a:t>
            </a:r>
          </a:p>
          <a:p>
            <a:pPr>
              <a:buFont typeface="Arial" panose="020B0604020202020204" pitchFamily="34" charset="0"/>
              <a:buChar char="•"/>
            </a:pPr>
            <a:r>
              <a:rPr lang="en-US" dirty="0"/>
              <a:t> Past, present, and future are interconnected</a:t>
            </a:r>
          </a:p>
        </p:txBody>
      </p:sp>
      <p:pic>
        <p:nvPicPr>
          <p:cNvPr id="4" name="Picture 3">
            <a:extLst>
              <a:ext uri="{FF2B5EF4-FFF2-40B4-BE49-F238E27FC236}">
                <a16:creationId xmlns:a16="http://schemas.microsoft.com/office/drawing/2014/main" id="{D825FC55-3B48-48BB-AEEC-531974714B62}"/>
              </a:ext>
            </a:extLst>
          </p:cNvPr>
          <p:cNvPicPr>
            <a:picLocks noChangeAspect="1"/>
          </p:cNvPicPr>
          <p:nvPr/>
        </p:nvPicPr>
        <p:blipFill>
          <a:blip r:embed="rId2"/>
          <a:stretch>
            <a:fillRect/>
          </a:stretch>
        </p:blipFill>
        <p:spPr>
          <a:xfrm>
            <a:off x="6399712" y="3113615"/>
            <a:ext cx="1921329" cy="1921329"/>
          </a:xfrm>
          <a:prstGeom prst="rect">
            <a:avLst/>
          </a:prstGeom>
        </p:spPr>
      </p:pic>
    </p:spTree>
    <p:extLst>
      <p:ext uri="{BB962C8B-B14F-4D97-AF65-F5344CB8AC3E}">
        <p14:creationId xmlns:p14="http://schemas.microsoft.com/office/powerpoint/2010/main" val="2851660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03F53-0FDF-4C8C-AFE0-A3F34EC10B99}"/>
              </a:ext>
            </a:extLst>
          </p:cNvPr>
          <p:cNvSpPr>
            <a:spLocks noGrp="1"/>
          </p:cNvSpPr>
          <p:nvPr>
            <p:ph type="title"/>
          </p:nvPr>
        </p:nvSpPr>
        <p:spPr/>
        <p:txBody>
          <a:bodyPr/>
          <a:lstStyle/>
          <a:p>
            <a:r>
              <a:rPr lang="en-US" dirty="0"/>
              <a:t>Space</a:t>
            </a:r>
          </a:p>
        </p:txBody>
      </p:sp>
      <p:sp>
        <p:nvSpPr>
          <p:cNvPr id="3" name="Content Placeholder 2">
            <a:extLst>
              <a:ext uri="{FF2B5EF4-FFF2-40B4-BE49-F238E27FC236}">
                <a16:creationId xmlns:a16="http://schemas.microsoft.com/office/drawing/2014/main" id="{F58B6E01-9DE6-4378-9ACF-8FD4531DEF24}"/>
              </a:ext>
            </a:extLst>
          </p:cNvPr>
          <p:cNvSpPr>
            <a:spLocks noGrp="1"/>
          </p:cNvSpPr>
          <p:nvPr>
            <p:ph idx="1"/>
          </p:nvPr>
        </p:nvSpPr>
        <p:spPr>
          <a:xfrm>
            <a:off x="822960" y="1845734"/>
            <a:ext cx="5828212" cy="4023360"/>
          </a:xfrm>
        </p:spPr>
        <p:txBody>
          <a:bodyPr>
            <a:normAutofit fontScale="92500" lnSpcReduction="20000"/>
          </a:bodyPr>
          <a:lstStyle/>
          <a:p>
            <a:pPr marL="0" indent="0">
              <a:buNone/>
            </a:pPr>
            <a:r>
              <a:rPr lang="en-US" sz="2400" dirty="0"/>
              <a:t>SEK:</a:t>
            </a:r>
          </a:p>
          <a:p>
            <a:pPr>
              <a:buFont typeface="Arial" panose="020B0604020202020204" pitchFamily="34" charset="0"/>
              <a:buChar char="•"/>
            </a:pPr>
            <a:r>
              <a:rPr lang="en-US" sz="2600" dirty="0"/>
              <a:t> Space is linear and static, unchanging </a:t>
            </a:r>
          </a:p>
          <a:p>
            <a:pPr>
              <a:buFont typeface="Arial" panose="020B0604020202020204" pitchFamily="34" charset="0"/>
              <a:buChar char="•"/>
            </a:pPr>
            <a:r>
              <a:rPr lang="en-US" sz="2600" dirty="0"/>
              <a:t> View of natural systems as achieving primary and secondary succession </a:t>
            </a:r>
          </a:p>
          <a:p>
            <a:pPr>
              <a:buFont typeface="Arial" panose="020B0604020202020204" pitchFamily="34" charset="0"/>
              <a:buChar char="•"/>
            </a:pPr>
            <a:r>
              <a:rPr lang="en-US" sz="2600" dirty="0"/>
              <a:t> Focus on permanence </a:t>
            </a:r>
          </a:p>
          <a:p>
            <a:pPr marL="0" indent="0">
              <a:buNone/>
            </a:pPr>
            <a:r>
              <a:rPr lang="en-US" sz="2600" dirty="0"/>
              <a:t>TEK:</a:t>
            </a:r>
          </a:p>
          <a:p>
            <a:pPr>
              <a:buFont typeface="Arial" panose="020B0604020202020204" pitchFamily="34" charset="0"/>
              <a:buChar char="•"/>
            </a:pPr>
            <a:r>
              <a:rPr lang="en-US" sz="2600" dirty="0"/>
              <a:t> Space is spherical and fluid, ever changing</a:t>
            </a:r>
          </a:p>
          <a:p>
            <a:pPr>
              <a:buFont typeface="Arial" panose="020B0604020202020204" pitchFamily="34" charset="0"/>
              <a:buChar char="•"/>
            </a:pPr>
            <a:r>
              <a:rPr lang="en-US" sz="2600" dirty="0"/>
              <a:t> Boom and bust cycles, Michael E Marchand </a:t>
            </a:r>
          </a:p>
          <a:p>
            <a:pPr>
              <a:buFont typeface="Arial" panose="020B0604020202020204" pitchFamily="34" charset="0"/>
              <a:buChar char="•"/>
            </a:pPr>
            <a:r>
              <a:rPr lang="en-US" sz="2600" dirty="0"/>
              <a:t> Nature is stable but change increases health and food productivity, William Cronon</a:t>
            </a:r>
          </a:p>
          <a:p>
            <a:endParaRPr lang="en-US" sz="2400" dirty="0"/>
          </a:p>
        </p:txBody>
      </p:sp>
      <p:pic>
        <p:nvPicPr>
          <p:cNvPr id="4" name="Picture 3">
            <a:extLst>
              <a:ext uri="{FF2B5EF4-FFF2-40B4-BE49-F238E27FC236}">
                <a16:creationId xmlns:a16="http://schemas.microsoft.com/office/drawing/2014/main" id="{BEE4A6C5-6F94-4581-A96C-8C702C7C3415}"/>
              </a:ext>
            </a:extLst>
          </p:cNvPr>
          <p:cNvPicPr>
            <a:picLocks noChangeAspect="1"/>
          </p:cNvPicPr>
          <p:nvPr/>
        </p:nvPicPr>
        <p:blipFill>
          <a:blip r:embed="rId2"/>
          <a:stretch>
            <a:fillRect/>
          </a:stretch>
        </p:blipFill>
        <p:spPr>
          <a:xfrm>
            <a:off x="6830786" y="365761"/>
            <a:ext cx="1905000" cy="2743200"/>
          </a:xfrm>
          <a:prstGeom prst="rect">
            <a:avLst/>
          </a:prstGeom>
        </p:spPr>
      </p:pic>
      <p:pic>
        <p:nvPicPr>
          <p:cNvPr id="5" name="Picture 4">
            <a:extLst>
              <a:ext uri="{FF2B5EF4-FFF2-40B4-BE49-F238E27FC236}">
                <a16:creationId xmlns:a16="http://schemas.microsoft.com/office/drawing/2014/main" id="{BE2F961B-7685-484B-A842-4479EBE46E90}"/>
              </a:ext>
            </a:extLst>
          </p:cNvPr>
          <p:cNvPicPr>
            <a:picLocks noChangeAspect="1"/>
          </p:cNvPicPr>
          <p:nvPr/>
        </p:nvPicPr>
        <p:blipFill>
          <a:blip r:embed="rId3"/>
          <a:stretch>
            <a:fillRect/>
          </a:stretch>
        </p:blipFill>
        <p:spPr>
          <a:xfrm>
            <a:off x="6830786" y="3357154"/>
            <a:ext cx="1905000" cy="2927919"/>
          </a:xfrm>
          <a:prstGeom prst="rect">
            <a:avLst/>
          </a:prstGeom>
        </p:spPr>
      </p:pic>
    </p:spTree>
    <p:extLst>
      <p:ext uri="{BB962C8B-B14F-4D97-AF65-F5344CB8AC3E}">
        <p14:creationId xmlns:p14="http://schemas.microsoft.com/office/powerpoint/2010/main" val="1672871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63EA0-7F57-4276-819E-C038EBC629B1}"/>
              </a:ext>
            </a:extLst>
          </p:cNvPr>
          <p:cNvSpPr>
            <a:spLocks noGrp="1"/>
          </p:cNvSpPr>
          <p:nvPr>
            <p:ph type="title"/>
          </p:nvPr>
        </p:nvSpPr>
        <p:spPr/>
        <p:txBody>
          <a:bodyPr/>
          <a:lstStyle/>
          <a:p>
            <a:r>
              <a:rPr lang="en-US" dirty="0"/>
              <a:t>Nature</a:t>
            </a:r>
          </a:p>
        </p:txBody>
      </p:sp>
      <p:sp>
        <p:nvSpPr>
          <p:cNvPr id="3" name="Content Placeholder 2">
            <a:extLst>
              <a:ext uri="{FF2B5EF4-FFF2-40B4-BE49-F238E27FC236}">
                <a16:creationId xmlns:a16="http://schemas.microsoft.com/office/drawing/2014/main" id="{2F9F4A30-E747-4CBE-875E-633C9C720DDC}"/>
              </a:ext>
            </a:extLst>
          </p:cNvPr>
          <p:cNvSpPr>
            <a:spLocks noGrp="1"/>
          </p:cNvSpPr>
          <p:nvPr>
            <p:ph idx="1"/>
          </p:nvPr>
        </p:nvSpPr>
        <p:spPr>
          <a:xfrm>
            <a:off x="822959" y="1845734"/>
            <a:ext cx="7700555" cy="4402666"/>
          </a:xfrm>
        </p:spPr>
        <p:txBody>
          <a:bodyPr>
            <a:normAutofit lnSpcReduction="10000"/>
          </a:bodyPr>
          <a:lstStyle/>
          <a:p>
            <a:pPr marL="0" indent="0">
              <a:buNone/>
            </a:pPr>
            <a:r>
              <a:rPr lang="en-US" sz="2400" dirty="0"/>
              <a:t>SEK:</a:t>
            </a:r>
          </a:p>
          <a:p>
            <a:pPr>
              <a:buFont typeface="Arial" panose="020B0604020202020204" pitchFamily="34" charset="0"/>
              <a:buChar char="•"/>
            </a:pPr>
            <a:r>
              <a:rPr lang="en-US" sz="2400" dirty="0"/>
              <a:t> Nature is competitive, restrictive       control </a:t>
            </a:r>
          </a:p>
          <a:p>
            <a:pPr>
              <a:buFont typeface="Arial" panose="020B0604020202020204" pitchFamily="34" charset="0"/>
              <a:buChar char="•"/>
            </a:pPr>
            <a:r>
              <a:rPr lang="en-US" sz="2400" dirty="0"/>
              <a:t> Separation of humans and nature, “pristine”</a:t>
            </a:r>
          </a:p>
          <a:p>
            <a:pPr>
              <a:buFont typeface="Arial" panose="020B0604020202020204" pitchFamily="34" charset="0"/>
              <a:buChar char="•"/>
            </a:pPr>
            <a:r>
              <a:rPr lang="en-US" sz="2400" dirty="0"/>
              <a:t> Good or evil valuation given to plants, animals, places, weather patterns, etc.</a:t>
            </a:r>
          </a:p>
          <a:p>
            <a:pPr marL="0" indent="0">
              <a:buNone/>
            </a:pPr>
            <a:r>
              <a:rPr lang="en-US" sz="2400" dirty="0"/>
              <a:t>TEK: </a:t>
            </a:r>
          </a:p>
          <a:p>
            <a:pPr>
              <a:buFont typeface="Arial" panose="020B0604020202020204" pitchFamily="34" charset="0"/>
              <a:buChar char="•"/>
            </a:pPr>
            <a:r>
              <a:rPr lang="en-US" sz="2400" dirty="0"/>
              <a:t> Nature is cooperative, abundant      co-existence </a:t>
            </a:r>
          </a:p>
          <a:p>
            <a:pPr>
              <a:buFont typeface="Arial" panose="020B0604020202020204" pitchFamily="34" charset="0"/>
              <a:buChar char="•"/>
            </a:pPr>
            <a:r>
              <a:rPr lang="en-US" sz="2400" dirty="0"/>
              <a:t> All life and natural forces have a role to play</a:t>
            </a:r>
          </a:p>
          <a:p>
            <a:pPr lvl="1">
              <a:buFont typeface="Arial" panose="020B0604020202020204" pitchFamily="34" charset="0"/>
              <a:buChar char="•"/>
            </a:pPr>
            <a:r>
              <a:rPr lang="en-US" sz="2400" dirty="0"/>
              <a:t>No stack ranking of life</a:t>
            </a:r>
          </a:p>
          <a:p>
            <a:pPr lvl="1">
              <a:buFont typeface="Arial" panose="020B0604020202020204" pitchFamily="34" charset="0"/>
              <a:buChar char="•"/>
            </a:pPr>
            <a:r>
              <a:rPr lang="en-US" sz="2400" dirty="0"/>
              <a:t>Acceptance of invasive species presence (by some)</a:t>
            </a:r>
          </a:p>
          <a:p>
            <a:endParaRPr lang="en-US" dirty="0"/>
          </a:p>
        </p:txBody>
      </p:sp>
      <p:pic>
        <p:nvPicPr>
          <p:cNvPr id="5" name="Picture 4">
            <a:extLst>
              <a:ext uri="{FF2B5EF4-FFF2-40B4-BE49-F238E27FC236}">
                <a16:creationId xmlns:a16="http://schemas.microsoft.com/office/drawing/2014/main" id="{326533E8-C5E3-4F24-B588-4788648F01F0}"/>
              </a:ext>
            </a:extLst>
          </p:cNvPr>
          <p:cNvPicPr>
            <a:picLocks noChangeAspect="1"/>
          </p:cNvPicPr>
          <p:nvPr/>
        </p:nvPicPr>
        <p:blipFill rotWithShape="1">
          <a:blip r:embed="rId2">
            <a:extLst>
              <a:ext uri="{28A0092B-C50C-407E-A947-70E740481C1C}">
                <a14:useLocalDpi xmlns:a14="http://schemas.microsoft.com/office/drawing/2010/main" val="0"/>
              </a:ext>
            </a:extLst>
          </a:blip>
          <a:srcRect l="12395" t="19748" r="8824"/>
          <a:stretch/>
        </p:blipFill>
        <p:spPr>
          <a:xfrm>
            <a:off x="6074228" y="233856"/>
            <a:ext cx="2645230" cy="2020955"/>
          </a:xfrm>
          <a:prstGeom prst="rect">
            <a:avLst/>
          </a:prstGeom>
        </p:spPr>
      </p:pic>
      <p:sp>
        <p:nvSpPr>
          <p:cNvPr id="7" name="Arrow: Right 6">
            <a:extLst>
              <a:ext uri="{FF2B5EF4-FFF2-40B4-BE49-F238E27FC236}">
                <a16:creationId xmlns:a16="http://schemas.microsoft.com/office/drawing/2014/main" id="{247B712A-5478-4B0D-8D1B-8A019268A6D9}"/>
              </a:ext>
            </a:extLst>
          </p:cNvPr>
          <p:cNvSpPr/>
          <p:nvPr/>
        </p:nvSpPr>
        <p:spPr>
          <a:xfrm>
            <a:off x="5138056" y="2386996"/>
            <a:ext cx="272143"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Right 7">
            <a:extLst>
              <a:ext uri="{FF2B5EF4-FFF2-40B4-BE49-F238E27FC236}">
                <a16:creationId xmlns:a16="http://schemas.microsoft.com/office/drawing/2014/main" id="{95875DEB-EBEF-4C07-86F2-6D634673AB18}"/>
              </a:ext>
            </a:extLst>
          </p:cNvPr>
          <p:cNvSpPr/>
          <p:nvPr/>
        </p:nvSpPr>
        <p:spPr>
          <a:xfrm>
            <a:off x="5072740" y="4567770"/>
            <a:ext cx="272143"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8773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3ACD1-C505-4077-B27C-510A9BD72839}"/>
              </a:ext>
            </a:extLst>
          </p:cNvPr>
          <p:cNvSpPr>
            <a:spLocks noGrp="1"/>
          </p:cNvSpPr>
          <p:nvPr>
            <p:ph type="title"/>
          </p:nvPr>
        </p:nvSpPr>
        <p:spPr/>
        <p:txBody>
          <a:bodyPr>
            <a:normAutofit/>
          </a:bodyPr>
          <a:lstStyle/>
          <a:p>
            <a:r>
              <a:rPr lang="en-US" dirty="0"/>
              <a:t>Data &amp; Intuition</a:t>
            </a:r>
          </a:p>
        </p:txBody>
      </p:sp>
      <p:sp>
        <p:nvSpPr>
          <p:cNvPr id="3" name="Content Placeholder 2">
            <a:extLst>
              <a:ext uri="{FF2B5EF4-FFF2-40B4-BE49-F238E27FC236}">
                <a16:creationId xmlns:a16="http://schemas.microsoft.com/office/drawing/2014/main" id="{8315B098-6114-4170-AD6F-392C11D09E68}"/>
              </a:ext>
            </a:extLst>
          </p:cNvPr>
          <p:cNvSpPr>
            <a:spLocks noGrp="1"/>
          </p:cNvSpPr>
          <p:nvPr>
            <p:ph idx="1"/>
          </p:nvPr>
        </p:nvSpPr>
        <p:spPr/>
        <p:txBody>
          <a:bodyPr>
            <a:normAutofit/>
          </a:bodyPr>
          <a:lstStyle/>
          <a:p>
            <a:r>
              <a:rPr lang="en-US" sz="2400" dirty="0"/>
              <a:t>SEK:</a:t>
            </a:r>
          </a:p>
          <a:p>
            <a:pPr>
              <a:buFont typeface="Arial" panose="020B0604020202020204" pitchFamily="34" charset="0"/>
              <a:buChar char="•"/>
            </a:pPr>
            <a:r>
              <a:rPr lang="en-US" sz="2400" dirty="0"/>
              <a:t> Quantitative information, specific stand-alone</a:t>
            </a:r>
          </a:p>
          <a:p>
            <a:pPr>
              <a:buFont typeface="Arial" panose="020B0604020202020204" pitchFamily="34" charset="0"/>
              <a:buChar char="•"/>
            </a:pPr>
            <a:r>
              <a:rPr lang="en-US" sz="2400" dirty="0"/>
              <a:t> Broad knowledge that applies to unrelated landscapes</a:t>
            </a:r>
          </a:p>
          <a:p>
            <a:pPr>
              <a:buFont typeface="Arial" panose="020B0604020202020204" pitchFamily="34" charset="0"/>
              <a:buChar char="•"/>
            </a:pPr>
            <a:r>
              <a:rPr lang="en-US" sz="2400" dirty="0"/>
              <a:t> Intellectual focus</a:t>
            </a:r>
          </a:p>
          <a:p>
            <a:pPr marL="0" indent="0">
              <a:buNone/>
            </a:pPr>
            <a:r>
              <a:rPr lang="en-US" sz="2400" dirty="0"/>
              <a:t>TEK:</a:t>
            </a:r>
          </a:p>
          <a:p>
            <a:pPr>
              <a:buFont typeface="Arial" panose="020B0604020202020204" pitchFamily="34" charset="0"/>
              <a:buChar char="•"/>
            </a:pPr>
            <a:r>
              <a:rPr lang="en-US" sz="2400" dirty="0"/>
              <a:t> Qualitative information, health of system</a:t>
            </a:r>
          </a:p>
          <a:p>
            <a:pPr>
              <a:buFont typeface="Arial" panose="020B0604020202020204" pitchFamily="34" charset="0"/>
              <a:buChar char="•"/>
            </a:pPr>
            <a:r>
              <a:rPr lang="en-US" sz="2400" dirty="0"/>
              <a:t> Specific knowledge: land, time, pattern, family</a:t>
            </a:r>
          </a:p>
          <a:p>
            <a:pPr>
              <a:buFont typeface="Arial" panose="020B0604020202020204" pitchFamily="34" charset="0"/>
              <a:buChar char="•"/>
            </a:pPr>
            <a:r>
              <a:rPr lang="en-US" sz="2400" dirty="0"/>
              <a:t> Intuitive focus</a:t>
            </a:r>
          </a:p>
        </p:txBody>
      </p:sp>
    </p:spTree>
    <p:extLst>
      <p:ext uri="{BB962C8B-B14F-4D97-AF65-F5344CB8AC3E}">
        <p14:creationId xmlns:p14="http://schemas.microsoft.com/office/powerpoint/2010/main" val="2805906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DC872-BD63-445D-BDAB-2ACFA71BDD2E}"/>
              </a:ext>
            </a:extLst>
          </p:cNvPr>
          <p:cNvSpPr>
            <a:spLocks noGrp="1"/>
          </p:cNvSpPr>
          <p:nvPr>
            <p:ph type="title"/>
          </p:nvPr>
        </p:nvSpPr>
        <p:spPr/>
        <p:txBody>
          <a:bodyPr>
            <a:normAutofit/>
          </a:bodyPr>
          <a:lstStyle/>
          <a:p>
            <a:r>
              <a:rPr lang="en-US" sz="4400" dirty="0"/>
              <a:t>Cynical Worldview</a:t>
            </a:r>
          </a:p>
        </p:txBody>
      </p:sp>
      <p:sp>
        <p:nvSpPr>
          <p:cNvPr id="3" name="Content Placeholder 2">
            <a:extLst>
              <a:ext uri="{FF2B5EF4-FFF2-40B4-BE49-F238E27FC236}">
                <a16:creationId xmlns:a16="http://schemas.microsoft.com/office/drawing/2014/main" id="{9057DBE1-B679-448C-8A13-8DC59D905B40}"/>
              </a:ext>
            </a:extLst>
          </p:cNvPr>
          <p:cNvSpPr>
            <a:spLocks noGrp="1"/>
          </p:cNvSpPr>
          <p:nvPr>
            <p:ph idx="1"/>
          </p:nvPr>
        </p:nvSpPr>
        <p:spPr>
          <a:xfrm>
            <a:off x="822960" y="1845734"/>
            <a:ext cx="4924697" cy="4023360"/>
          </a:xfrm>
        </p:spPr>
        <p:txBody>
          <a:bodyPr>
            <a:normAutofit fontScale="92500" lnSpcReduction="10000"/>
          </a:bodyPr>
          <a:lstStyle/>
          <a:p>
            <a:pPr>
              <a:buFont typeface="Wingdings" panose="05000000000000000000" pitchFamily="2" charset="2"/>
              <a:buChar char="Ø"/>
            </a:pPr>
            <a:r>
              <a:rPr lang="en-US" sz="2000" dirty="0"/>
              <a:t> </a:t>
            </a:r>
            <a:r>
              <a:rPr lang="en-US" sz="2400" dirty="0"/>
              <a:t>Humans are apart from nature</a:t>
            </a:r>
          </a:p>
          <a:p>
            <a:pPr>
              <a:buFont typeface="Wingdings" panose="05000000000000000000" pitchFamily="2" charset="2"/>
              <a:buChar char="Ø"/>
            </a:pPr>
            <a:r>
              <a:rPr lang="en-US" sz="2400" dirty="0"/>
              <a:t> All human actions are inherently wrong</a:t>
            </a:r>
          </a:p>
          <a:p>
            <a:pPr>
              <a:buFont typeface="Wingdings" panose="05000000000000000000" pitchFamily="2" charset="2"/>
              <a:buChar char="Ø"/>
            </a:pPr>
            <a:r>
              <a:rPr lang="en-US" sz="2400" dirty="0"/>
              <a:t> No sense of responsibility for our actions</a:t>
            </a:r>
          </a:p>
          <a:p>
            <a:pPr>
              <a:buFont typeface="Wingdings" panose="05000000000000000000" pitchFamily="2" charset="2"/>
              <a:buChar char="Ø"/>
            </a:pPr>
            <a:r>
              <a:rPr lang="en-US" sz="2400" dirty="0"/>
              <a:t> Nature is unforgiving and cruel</a:t>
            </a:r>
          </a:p>
          <a:p>
            <a:pPr>
              <a:buFont typeface="Wingdings" panose="05000000000000000000" pitchFamily="2" charset="2"/>
              <a:buChar char="Ø"/>
            </a:pPr>
            <a:r>
              <a:rPr lang="en-US" sz="2400" dirty="0"/>
              <a:t> Conservation and preservation means the </a:t>
            </a:r>
            <a:r>
              <a:rPr lang="en-US" sz="2400" b="1" dirty="0"/>
              <a:t>removal of humans from the landscape</a:t>
            </a:r>
          </a:p>
          <a:p>
            <a:pPr>
              <a:buFont typeface="Wingdings" panose="05000000000000000000" pitchFamily="2" charset="2"/>
              <a:buChar char="Ø"/>
            </a:pPr>
            <a:r>
              <a:rPr lang="en-US" sz="2400" dirty="0"/>
              <a:t> Pessimism, doomed to fail, no room for improvement</a:t>
            </a:r>
          </a:p>
          <a:p>
            <a:pPr>
              <a:buFont typeface="Wingdings" panose="05000000000000000000" pitchFamily="2" charset="2"/>
              <a:buChar char="Ø"/>
            </a:pPr>
            <a:r>
              <a:rPr lang="en-US" sz="2400" dirty="0"/>
              <a:t> Self-fulfilling prophecy of bad behavior</a:t>
            </a:r>
          </a:p>
          <a:p>
            <a:endParaRPr lang="en-US" dirty="0"/>
          </a:p>
        </p:txBody>
      </p:sp>
      <p:pic>
        <p:nvPicPr>
          <p:cNvPr id="4" name="Picture 3">
            <a:extLst>
              <a:ext uri="{FF2B5EF4-FFF2-40B4-BE49-F238E27FC236}">
                <a16:creationId xmlns:a16="http://schemas.microsoft.com/office/drawing/2014/main" id="{D6B5859E-7B4A-48FB-A9AC-44937DED6777}"/>
              </a:ext>
            </a:extLst>
          </p:cNvPr>
          <p:cNvPicPr>
            <a:picLocks noChangeAspect="1"/>
          </p:cNvPicPr>
          <p:nvPr/>
        </p:nvPicPr>
        <p:blipFill>
          <a:blip r:embed="rId2"/>
          <a:stretch>
            <a:fillRect/>
          </a:stretch>
        </p:blipFill>
        <p:spPr>
          <a:xfrm>
            <a:off x="5872098" y="2142914"/>
            <a:ext cx="2796141" cy="3429000"/>
          </a:xfrm>
          <a:prstGeom prst="rect">
            <a:avLst/>
          </a:prstGeom>
        </p:spPr>
      </p:pic>
    </p:spTree>
    <p:extLst>
      <p:ext uri="{BB962C8B-B14F-4D97-AF65-F5344CB8AC3E}">
        <p14:creationId xmlns:p14="http://schemas.microsoft.com/office/powerpoint/2010/main" val="3507161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D2157F-BBF0-4B63-BDD0-F63639DF2AE8}"/>
              </a:ext>
            </a:extLst>
          </p:cNvPr>
          <p:cNvSpPr>
            <a:spLocks noGrp="1"/>
          </p:cNvSpPr>
          <p:nvPr>
            <p:ph type="title"/>
          </p:nvPr>
        </p:nvSpPr>
        <p:spPr/>
        <p:txBody>
          <a:bodyPr>
            <a:normAutofit/>
          </a:bodyPr>
          <a:lstStyle/>
          <a:p>
            <a:r>
              <a:rPr lang="en-US" sz="4400" dirty="0"/>
              <a:t>Knowledge</a:t>
            </a:r>
          </a:p>
        </p:txBody>
      </p:sp>
      <p:sp>
        <p:nvSpPr>
          <p:cNvPr id="3" name="Content Placeholder 2">
            <a:extLst>
              <a:ext uri="{FF2B5EF4-FFF2-40B4-BE49-F238E27FC236}">
                <a16:creationId xmlns:a16="http://schemas.microsoft.com/office/drawing/2014/main" id="{6A3050D2-E157-4E05-AA28-F0E82BE4E12F}"/>
              </a:ext>
            </a:extLst>
          </p:cNvPr>
          <p:cNvSpPr>
            <a:spLocks noGrp="1"/>
          </p:cNvSpPr>
          <p:nvPr>
            <p:ph idx="1"/>
          </p:nvPr>
        </p:nvSpPr>
        <p:spPr>
          <a:xfrm>
            <a:off x="822960" y="1845734"/>
            <a:ext cx="5752012" cy="4023360"/>
          </a:xfrm>
        </p:spPr>
        <p:txBody>
          <a:bodyPr>
            <a:normAutofit fontScale="85000" lnSpcReduction="20000"/>
          </a:bodyPr>
          <a:lstStyle/>
          <a:p>
            <a:pPr marL="0" indent="0">
              <a:buNone/>
            </a:pPr>
            <a:r>
              <a:rPr lang="en-US" sz="2400" dirty="0"/>
              <a:t>SEK:</a:t>
            </a:r>
          </a:p>
          <a:p>
            <a:pPr>
              <a:buFont typeface="Arial" panose="020B0604020202020204" pitchFamily="34" charset="0"/>
              <a:buChar char="•"/>
            </a:pPr>
            <a:r>
              <a:rPr lang="en-US" sz="2400" dirty="0"/>
              <a:t> Analytical, systems are placed into components</a:t>
            </a:r>
          </a:p>
          <a:p>
            <a:pPr>
              <a:buFont typeface="Arial" panose="020B0604020202020204" pitchFamily="34" charset="0"/>
              <a:buChar char="•"/>
            </a:pPr>
            <a:r>
              <a:rPr lang="en-US" sz="2400" dirty="0"/>
              <a:t> Belongs to individuals or institutions</a:t>
            </a:r>
          </a:p>
          <a:p>
            <a:pPr>
              <a:buFont typeface="Arial" panose="020B0604020202020204" pitchFamily="34" charset="0"/>
              <a:buChar char="•"/>
            </a:pPr>
            <a:r>
              <a:rPr lang="en-US" sz="2400" dirty="0"/>
              <a:t> Focus is on information that stands alone as a noun</a:t>
            </a:r>
          </a:p>
          <a:p>
            <a:pPr>
              <a:buFont typeface="Arial" panose="020B0604020202020204" pitchFamily="34" charset="0"/>
              <a:buChar char="•"/>
            </a:pPr>
            <a:r>
              <a:rPr lang="en-US" sz="2400" dirty="0"/>
              <a:t> Logic: no contradictions</a:t>
            </a:r>
          </a:p>
          <a:p>
            <a:pPr marL="0" indent="0">
              <a:buNone/>
            </a:pPr>
            <a:r>
              <a:rPr lang="en-US" sz="2400" dirty="0"/>
              <a:t>TEK:</a:t>
            </a:r>
          </a:p>
          <a:p>
            <a:pPr>
              <a:buFont typeface="Arial" panose="020B0604020202020204" pitchFamily="34" charset="0"/>
              <a:buChar char="•"/>
            </a:pPr>
            <a:r>
              <a:rPr lang="en-US" sz="2400" dirty="0"/>
              <a:t> Holistic, systems are whole and intact</a:t>
            </a:r>
          </a:p>
          <a:p>
            <a:pPr>
              <a:buFont typeface="Arial" panose="020B0604020202020204" pitchFamily="34" charset="0"/>
              <a:buChar char="•"/>
            </a:pPr>
            <a:r>
              <a:rPr lang="en-US" sz="2400" dirty="0"/>
              <a:t> Belongs to the community but must be earned </a:t>
            </a:r>
          </a:p>
          <a:p>
            <a:pPr>
              <a:buFont typeface="Arial" panose="020B0604020202020204" pitchFamily="34" charset="0"/>
              <a:buChar char="•"/>
            </a:pPr>
            <a:r>
              <a:rPr lang="en-US" sz="2400" dirty="0"/>
              <a:t> Focus is on information that informs action</a:t>
            </a:r>
          </a:p>
          <a:p>
            <a:pPr>
              <a:buFont typeface="Arial" panose="020B0604020202020204" pitchFamily="34" charset="0"/>
              <a:buChar char="•"/>
            </a:pPr>
            <a:r>
              <a:rPr lang="en-US" sz="2400" dirty="0"/>
              <a:t> Logic: contradictions a reflection of the world</a:t>
            </a:r>
          </a:p>
          <a:p>
            <a:endParaRPr lang="en-US" dirty="0"/>
          </a:p>
        </p:txBody>
      </p:sp>
      <p:pic>
        <p:nvPicPr>
          <p:cNvPr id="4" name="Picture 3">
            <a:extLst>
              <a:ext uri="{FF2B5EF4-FFF2-40B4-BE49-F238E27FC236}">
                <a16:creationId xmlns:a16="http://schemas.microsoft.com/office/drawing/2014/main" id="{A9EC58E0-C76C-4045-8C8E-05CBB4F39E0C}"/>
              </a:ext>
            </a:extLst>
          </p:cNvPr>
          <p:cNvPicPr>
            <a:picLocks noChangeAspect="1"/>
          </p:cNvPicPr>
          <p:nvPr/>
        </p:nvPicPr>
        <p:blipFill>
          <a:blip r:embed="rId2"/>
          <a:stretch>
            <a:fillRect/>
          </a:stretch>
        </p:blipFill>
        <p:spPr>
          <a:xfrm>
            <a:off x="5867400" y="3429000"/>
            <a:ext cx="3077935" cy="1874384"/>
          </a:xfrm>
          <a:prstGeom prst="rect">
            <a:avLst/>
          </a:prstGeom>
        </p:spPr>
      </p:pic>
    </p:spTree>
    <p:extLst>
      <p:ext uri="{BB962C8B-B14F-4D97-AF65-F5344CB8AC3E}">
        <p14:creationId xmlns:p14="http://schemas.microsoft.com/office/powerpoint/2010/main" val="1419901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BAD6E-EC14-4C95-8814-09BB8139093E}"/>
              </a:ext>
            </a:extLst>
          </p:cNvPr>
          <p:cNvSpPr>
            <a:spLocks noGrp="1"/>
          </p:cNvSpPr>
          <p:nvPr>
            <p:ph type="title"/>
          </p:nvPr>
        </p:nvSpPr>
        <p:spPr/>
        <p:txBody>
          <a:bodyPr/>
          <a:lstStyle/>
          <a:p>
            <a:r>
              <a:rPr lang="en-US" dirty="0"/>
              <a:t>Native American Philosophy</a:t>
            </a:r>
          </a:p>
        </p:txBody>
      </p:sp>
      <p:sp>
        <p:nvSpPr>
          <p:cNvPr id="3" name="Text Placeholder 2">
            <a:extLst>
              <a:ext uri="{FF2B5EF4-FFF2-40B4-BE49-F238E27FC236}">
                <a16:creationId xmlns:a16="http://schemas.microsoft.com/office/drawing/2014/main" id="{3FE87AF6-6F70-40C5-BDB2-133C82B4C2C1}"/>
              </a:ext>
            </a:extLst>
          </p:cNvPr>
          <p:cNvSpPr>
            <a:spLocks noGrp="1"/>
          </p:cNvSpPr>
          <p:nvPr>
            <p:ph type="body" idx="1"/>
          </p:nvPr>
        </p:nvSpPr>
        <p:spPr>
          <a:xfrm>
            <a:off x="500743" y="2259701"/>
            <a:ext cx="3636979" cy="759290"/>
          </a:xfrm>
        </p:spPr>
        <p:txBody>
          <a:bodyPr/>
          <a:lstStyle/>
          <a:p>
            <a:r>
              <a:rPr lang="en-US" dirty="0"/>
              <a:t>Native Worldview</a:t>
            </a:r>
          </a:p>
        </p:txBody>
      </p:sp>
      <p:sp>
        <p:nvSpPr>
          <p:cNvPr id="4" name="Content Placeholder 3">
            <a:extLst>
              <a:ext uri="{FF2B5EF4-FFF2-40B4-BE49-F238E27FC236}">
                <a16:creationId xmlns:a16="http://schemas.microsoft.com/office/drawing/2014/main" id="{5C8E0EB9-17EE-43EB-832D-7BBDBA4D285C}"/>
              </a:ext>
            </a:extLst>
          </p:cNvPr>
          <p:cNvSpPr>
            <a:spLocks noGrp="1"/>
          </p:cNvSpPr>
          <p:nvPr>
            <p:ph sz="half" idx="2"/>
          </p:nvPr>
        </p:nvSpPr>
        <p:spPr>
          <a:xfrm>
            <a:off x="511628" y="3012652"/>
            <a:ext cx="2797628" cy="2771761"/>
          </a:xfrm>
        </p:spPr>
        <p:txBody>
          <a:bodyPr>
            <a:normAutofit fontScale="92500" lnSpcReduction="10000"/>
          </a:bodyPr>
          <a:lstStyle/>
          <a:p>
            <a:pPr>
              <a:buFont typeface="Arial" panose="020B0604020202020204" pitchFamily="34" charset="0"/>
              <a:buChar char="•"/>
            </a:pPr>
            <a:r>
              <a:rPr lang="en-US" dirty="0"/>
              <a:t> Humans a key part of nature</a:t>
            </a:r>
          </a:p>
          <a:p>
            <a:pPr>
              <a:buFont typeface="Arial" panose="020B0604020202020204" pitchFamily="34" charset="0"/>
              <a:buChar char="•"/>
            </a:pPr>
            <a:r>
              <a:rPr lang="en-US" dirty="0"/>
              <a:t> Nature is abundant, changing &amp; giving</a:t>
            </a:r>
          </a:p>
          <a:p>
            <a:pPr>
              <a:buFont typeface="Arial" panose="020B0604020202020204" pitchFamily="34" charset="0"/>
              <a:buChar char="•"/>
            </a:pPr>
            <a:r>
              <a:rPr lang="en-US" dirty="0"/>
              <a:t> Every person has a role to play</a:t>
            </a:r>
          </a:p>
          <a:p>
            <a:pPr>
              <a:buFont typeface="Arial" panose="020B0604020202020204" pitchFamily="34" charset="0"/>
              <a:buChar char="•"/>
            </a:pPr>
            <a:r>
              <a:rPr lang="en-US" dirty="0"/>
              <a:t> Space is spherical</a:t>
            </a:r>
          </a:p>
          <a:p>
            <a:pPr>
              <a:buFont typeface="Arial" panose="020B0604020202020204" pitchFamily="34" charset="0"/>
              <a:buChar char="•"/>
            </a:pPr>
            <a:r>
              <a:rPr lang="en-US" dirty="0"/>
              <a:t> Time is cyclical</a:t>
            </a:r>
          </a:p>
        </p:txBody>
      </p:sp>
      <p:sp>
        <p:nvSpPr>
          <p:cNvPr id="5" name="Text Placeholder 4">
            <a:extLst>
              <a:ext uri="{FF2B5EF4-FFF2-40B4-BE49-F238E27FC236}">
                <a16:creationId xmlns:a16="http://schemas.microsoft.com/office/drawing/2014/main" id="{BC3D23C6-0772-470B-A12F-0CC4A2D7585C}"/>
              </a:ext>
            </a:extLst>
          </p:cNvPr>
          <p:cNvSpPr>
            <a:spLocks noGrp="1"/>
          </p:cNvSpPr>
          <p:nvPr>
            <p:ph type="body" sz="quarter" idx="3"/>
          </p:nvPr>
        </p:nvSpPr>
        <p:spPr>
          <a:xfrm>
            <a:off x="3503738" y="2259701"/>
            <a:ext cx="3636980" cy="759290"/>
          </a:xfrm>
        </p:spPr>
        <p:txBody>
          <a:bodyPr/>
          <a:lstStyle/>
          <a:p>
            <a:r>
              <a:rPr lang="en-US" dirty="0"/>
              <a:t>Western Worldview</a:t>
            </a:r>
          </a:p>
        </p:txBody>
      </p:sp>
      <p:sp>
        <p:nvSpPr>
          <p:cNvPr id="6" name="Content Placeholder 5">
            <a:extLst>
              <a:ext uri="{FF2B5EF4-FFF2-40B4-BE49-F238E27FC236}">
                <a16:creationId xmlns:a16="http://schemas.microsoft.com/office/drawing/2014/main" id="{C316AAE0-D3DB-4BE0-8616-109D52C1C310}"/>
              </a:ext>
            </a:extLst>
          </p:cNvPr>
          <p:cNvSpPr>
            <a:spLocks noGrp="1"/>
          </p:cNvSpPr>
          <p:nvPr>
            <p:ph sz="quarter" idx="4"/>
          </p:nvPr>
        </p:nvSpPr>
        <p:spPr>
          <a:xfrm>
            <a:off x="3503738" y="3034424"/>
            <a:ext cx="2634343" cy="2773909"/>
          </a:xfrm>
        </p:spPr>
        <p:txBody>
          <a:bodyPr>
            <a:normAutofit fontScale="92500" lnSpcReduction="10000"/>
          </a:bodyPr>
          <a:lstStyle/>
          <a:p>
            <a:pPr>
              <a:buFont typeface="Arial" panose="020B0604020202020204" pitchFamily="34" charset="0"/>
              <a:buChar char="•"/>
            </a:pPr>
            <a:r>
              <a:rPr lang="en-US" dirty="0"/>
              <a:t> Humans apart from nature</a:t>
            </a:r>
          </a:p>
          <a:p>
            <a:pPr>
              <a:buFont typeface="Arial" panose="020B0604020202020204" pitchFamily="34" charset="0"/>
              <a:buChar char="•"/>
            </a:pPr>
            <a:r>
              <a:rPr lang="en-US" dirty="0"/>
              <a:t> Nature is static &amp; constrained</a:t>
            </a:r>
          </a:p>
          <a:p>
            <a:pPr>
              <a:buFont typeface="Arial" panose="020B0604020202020204" pitchFamily="34" charset="0"/>
              <a:buChar char="•"/>
            </a:pPr>
            <a:r>
              <a:rPr lang="en-US" dirty="0"/>
              <a:t> Hierarchy determines role</a:t>
            </a:r>
          </a:p>
          <a:p>
            <a:pPr>
              <a:buFont typeface="Arial" panose="020B0604020202020204" pitchFamily="34" charset="0"/>
              <a:buChar char="•"/>
            </a:pPr>
            <a:r>
              <a:rPr lang="en-US" dirty="0"/>
              <a:t> Space is linear</a:t>
            </a:r>
          </a:p>
          <a:p>
            <a:pPr>
              <a:buFont typeface="Arial" panose="020B0604020202020204" pitchFamily="34" charset="0"/>
              <a:buChar char="•"/>
            </a:pPr>
            <a:r>
              <a:rPr lang="en-US" dirty="0"/>
              <a:t> Time is sequential</a:t>
            </a:r>
          </a:p>
        </p:txBody>
      </p:sp>
      <p:pic>
        <p:nvPicPr>
          <p:cNvPr id="8" name="Picture 7">
            <a:extLst>
              <a:ext uri="{FF2B5EF4-FFF2-40B4-BE49-F238E27FC236}">
                <a16:creationId xmlns:a16="http://schemas.microsoft.com/office/drawing/2014/main" id="{7D611144-D4E5-4968-92CC-502F9D8F2BB8}"/>
              </a:ext>
            </a:extLst>
          </p:cNvPr>
          <p:cNvPicPr>
            <a:picLocks noChangeAspect="1"/>
          </p:cNvPicPr>
          <p:nvPr/>
        </p:nvPicPr>
        <p:blipFill rotWithShape="1">
          <a:blip r:embed="rId3">
            <a:extLst>
              <a:ext uri="{28A0092B-C50C-407E-A947-70E740481C1C}">
                <a14:useLocalDpi xmlns:a14="http://schemas.microsoft.com/office/drawing/2010/main" val="0"/>
              </a:ext>
            </a:extLst>
          </a:blip>
          <a:srcRect l="9841" t="14655" r="10476" b="12752"/>
          <a:stretch/>
        </p:blipFill>
        <p:spPr>
          <a:xfrm rot="5400000">
            <a:off x="6007666" y="3090945"/>
            <a:ext cx="3429001" cy="2342923"/>
          </a:xfrm>
          <a:prstGeom prst="rect">
            <a:avLst/>
          </a:prstGeom>
        </p:spPr>
      </p:pic>
    </p:spTree>
    <p:extLst>
      <p:ext uri="{BB962C8B-B14F-4D97-AF65-F5344CB8AC3E}">
        <p14:creationId xmlns:p14="http://schemas.microsoft.com/office/powerpoint/2010/main" val="3525570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883996" y="1374636"/>
            <a:ext cx="2329370" cy="506723"/>
          </a:xfrm>
        </p:spPr>
        <p:txBody>
          <a:bodyPr>
            <a:normAutofit fontScale="90000"/>
          </a:bodyPr>
          <a:lstStyle/>
          <a:p>
            <a:r>
              <a:rPr lang="en-US" dirty="0"/>
              <a:t>My Journey</a:t>
            </a:r>
          </a:p>
        </p:txBody>
      </p:sp>
      <p:sp>
        <p:nvSpPr>
          <p:cNvPr id="6" name="Content Placeholder 4"/>
          <p:cNvSpPr txBox="1">
            <a:spLocks/>
          </p:cNvSpPr>
          <p:nvPr/>
        </p:nvSpPr>
        <p:spPr>
          <a:xfrm>
            <a:off x="1196018" y="2225512"/>
            <a:ext cx="2375882" cy="2969558"/>
          </a:xfrm>
          <a:prstGeom prst="rect">
            <a:avLst/>
          </a:prstGeom>
        </p:spPr>
        <p:txBody>
          <a:bodyPr vert="horz" lIns="68580" tIns="34290" rIns="68580" bIns="34290" rtlCol="0">
            <a:normAutofit/>
          </a:bodyPr>
          <a:lst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9pPr>
          </a:lstStyle>
          <a:p>
            <a:pPr>
              <a:buClr>
                <a:srgbClr val="94C600"/>
              </a:buClr>
            </a:pPr>
            <a:endParaRPr lang="en-US" sz="1800" dirty="0">
              <a:solidFill>
                <a:srgbClr val="3E3D2D"/>
              </a:solidFill>
            </a:endParaRPr>
          </a:p>
        </p:txBody>
      </p:sp>
      <p:sp>
        <p:nvSpPr>
          <p:cNvPr id="2" name="Rectangle 1"/>
          <p:cNvSpPr/>
          <p:nvPr/>
        </p:nvSpPr>
        <p:spPr>
          <a:xfrm>
            <a:off x="440888" y="2858569"/>
            <a:ext cx="3886141" cy="1815882"/>
          </a:xfrm>
          <a:prstGeom prst="rect">
            <a:avLst/>
          </a:prstGeom>
        </p:spPr>
        <p:txBody>
          <a:bodyPr wrap="square">
            <a:spAutoFit/>
          </a:bodyPr>
          <a:lstStyle/>
          <a:p>
            <a:pPr marL="457200" indent="-457200">
              <a:buClr>
                <a:schemeClr val="accent1"/>
              </a:buClr>
              <a:buFont typeface="Wingdings" panose="05000000000000000000" pitchFamily="2" charset="2"/>
              <a:buChar char="Ø"/>
            </a:pPr>
            <a:r>
              <a:rPr lang="en-US" sz="2800" dirty="0">
                <a:solidFill>
                  <a:prstClr val="black"/>
                </a:solidFill>
              </a:rPr>
              <a:t>Inupiat “Real People”</a:t>
            </a:r>
          </a:p>
          <a:p>
            <a:pPr marL="457200" indent="-457200">
              <a:buClr>
                <a:schemeClr val="accent1"/>
              </a:buClr>
              <a:buFont typeface="Wingdings" panose="05000000000000000000" pitchFamily="2" charset="2"/>
              <a:buChar char="Ø"/>
            </a:pPr>
            <a:r>
              <a:rPr lang="en-US" sz="2800" dirty="0">
                <a:solidFill>
                  <a:prstClr val="black"/>
                </a:solidFill>
              </a:rPr>
              <a:t>Traditional Values</a:t>
            </a:r>
          </a:p>
          <a:p>
            <a:pPr marL="457200" indent="-457200">
              <a:buClr>
                <a:schemeClr val="accent1"/>
              </a:buClr>
              <a:buFont typeface="Wingdings" panose="05000000000000000000" pitchFamily="2" charset="2"/>
              <a:buChar char="Ø"/>
            </a:pPr>
            <a:r>
              <a:rPr lang="en-US" sz="2800" dirty="0">
                <a:solidFill>
                  <a:prstClr val="black"/>
                </a:solidFill>
              </a:rPr>
              <a:t>Practice sustainability during plant harvest</a:t>
            </a:r>
          </a:p>
        </p:txBody>
      </p:sp>
      <p:pic>
        <p:nvPicPr>
          <p:cNvPr id="4" name="Picture 3"/>
          <p:cNvPicPr>
            <a:picLocks noChangeAspect="1"/>
          </p:cNvPicPr>
          <p:nvPr/>
        </p:nvPicPr>
        <p:blipFill>
          <a:blip r:embed="rId3"/>
          <a:stretch>
            <a:fillRect/>
          </a:stretch>
        </p:blipFill>
        <p:spPr>
          <a:xfrm>
            <a:off x="4367639" y="3385231"/>
            <a:ext cx="3100434" cy="3083210"/>
          </a:xfrm>
          <a:prstGeom prst="rect">
            <a:avLst/>
          </a:prstGeom>
        </p:spPr>
        <p:style>
          <a:lnRef idx="0">
            <a:schemeClr val="accent1"/>
          </a:lnRef>
          <a:fillRef idx="3">
            <a:schemeClr val="accent1"/>
          </a:fillRef>
          <a:effectRef idx="3">
            <a:schemeClr val="accent1"/>
          </a:effectRef>
          <a:fontRef idx="minor">
            <a:schemeClr val="lt1"/>
          </a:fontRef>
        </p:style>
      </p:pic>
      <p:pic>
        <p:nvPicPr>
          <p:cNvPr id="11" name="Content Placeholder 3"/>
          <p:cNvPicPr>
            <a:picLocks noGrp="1" noChangeAspect="1"/>
          </p:cNvPicPr>
          <p:nvPr/>
        </p:nvPicPr>
        <p:blipFill>
          <a:blip r:embed="rId4" cstate="email">
            <a:extLst>
              <a:ext uri="{28A0092B-C50C-407E-A947-70E740481C1C}">
                <a14:useLocalDpi xmlns:a14="http://schemas.microsoft.com/office/drawing/2010/main" val="0"/>
              </a:ext>
            </a:extLst>
          </a:blip>
          <a:stretch>
            <a:fillRect/>
          </a:stretch>
        </p:blipFill>
        <p:spPr>
          <a:xfrm>
            <a:off x="6600369" y="310470"/>
            <a:ext cx="2312393" cy="1698654"/>
          </a:xfrm>
          <a:prstGeom prst="rect">
            <a:avLst/>
          </a:prstGeom>
        </p:spPr>
        <p:style>
          <a:lnRef idx="0">
            <a:schemeClr val="accent1"/>
          </a:lnRef>
          <a:fillRef idx="3">
            <a:schemeClr val="accent1"/>
          </a:fillRef>
          <a:effectRef idx="3">
            <a:schemeClr val="accent1"/>
          </a:effectRef>
          <a:fontRef idx="minor">
            <a:schemeClr val="lt1"/>
          </a:fontRef>
        </p:style>
      </p:pic>
      <p:pic>
        <p:nvPicPr>
          <p:cNvPr id="5" name="Picture 4"/>
          <p:cNvPicPr>
            <a:picLocks noChangeAspect="1"/>
          </p:cNvPicPr>
          <p:nvPr/>
        </p:nvPicPr>
        <p:blipFill>
          <a:blip r:embed="rId5"/>
          <a:stretch>
            <a:fillRect/>
          </a:stretch>
        </p:blipFill>
        <p:spPr>
          <a:xfrm>
            <a:off x="4539012" y="1210656"/>
            <a:ext cx="2757688" cy="2068267"/>
          </a:xfrm>
          <a:prstGeom prst="rect">
            <a:avLst/>
          </a:prstGeom>
        </p:spPr>
        <p:style>
          <a:lnRef idx="0">
            <a:schemeClr val="accent1"/>
          </a:lnRef>
          <a:fillRef idx="3">
            <a:schemeClr val="accent1"/>
          </a:fillRef>
          <a:effectRef idx="3">
            <a:schemeClr val="accent1"/>
          </a:effectRef>
          <a:fontRef idx="minor">
            <a:schemeClr val="lt1"/>
          </a:fontRef>
        </p:style>
      </p:pic>
      <p:pic>
        <p:nvPicPr>
          <p:cNvPr id="7" name="Picture 6"/>
          <p:cNvPicPr>
            <a:picLocks noChangeAspect="1"/>
          </p:cNvPicPr>
          <p:nvPr/>
        </p:nvPicPr>
        <p:blipFill>
          <a:blip r:embed="rId6"/>
          <a:stretch>
            <a:fillRect/>
          </a:stretch>
        </p:blipFill>
        <p:spPr>
          <a:xfrm>
            <a:off x="6987388" y="2682227"/>
            <a:ext cx="2087728" cy="3310420"/>
          </a:xfrm>
          <a:prstGeom prst="rect">
            <a:avLst/>
          </a:prstGeom>
        </p:spPr>
      </p:pic>
    </p:spTree>
    <p:extLst>
      <p:ext uri="{BB962C8B-B14F-4D97-AF65-F5344CB8AC3E}">
        <p14:creationId xmlns:p14="http://schemas.microsoft.com/office/powerpoint/2010/main" val="1038713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743" y="757201"/>
            <a:ext cx="8926285" cy="846141"/>
          </a:xfrm>
        </p:spPr>
        <p:txBody>
          <a:bodyPr>
            <a:noAutofit/>
          </a:bodyPr>
          <a:lstStyle/>
          <a:p>
            <a:pPr algn="ctr"/>
            <a:r>
              <a:rPr lang="en-US" dirty="0"/>
              <a:t>Traditional Knowledge Components</a:t>
            </a:r>
          </a:p>
        </p:txBody>
      </p:sp>
      <p:sp>
        <p:nvSpPr>
          <p:cNvPr id="4" name="Content Placeholder 3"/>
          <p:cNvSpPr>
            <a:spLocks noGrp="1"/>
          </p:cNvSpPr>
          <p:nvPr>
            <p:ph sz="half" idx="2"/>
          </p:nvPr>
        </p:nvSpPr>
        <p:spPr>
          <a:xfrm>
            <a:off x="579664" y="2781994"/>
            <a:ext cx="2900136" cy="2835797"/>
          </a:xfrm>
        </p:spPr>
        <p:txBody>
          <a:bodyPr>
            <a:normAutofit/>
          </a:bodyPr>
          <a:lstStyle/>
          <a:p>
            <a:pPr>
              <a:buFont typeface="Arial" panose="020B0604020202020204" pitchFamily="34" charset="0"/>
              <a:buChar char="•"/>
            </a:pPr>
            <a:r>
              <a:rPr lang="en-US" sz="2400" dirty="0"/>
              <a:t>Holistic, interconnected information</a:t>
            </a:r>
          </a:p>
          <a:p>
            <a:pPr>
              <a:buFont typeface="Arial" panose="020B0604020202020204" pitchFamily="34" charset="0"/>
              <a:buChar char="•"/>
            </a:pPr>
            <a:r>
              <a:rPr lang="en-US" sz="2400" dirty="0"/>
              <a:t>Action</a:t>
            </a:r>
          </a:p>
          <a:p>
            <a:pPr>
              <a:buFont typeface="Arial" panose="020B0604020202020204" pitchFamily="34" charset="0"/>
              <a:buChar char="•"/>
            </a:pPr>
            <a:r>
              <a:rPr lang="en-US" sz="2400" dirty="0"/>
              <a:t>Ethical science</a:t>
            </a:r>
          </a:p>
        </p:txBody>
      </p:sp>
      <p:pic>
        <p:nvPicPr>
          <p:cNvPr id="7" name="Picture 6"/>
          <p:cNvPicPr>
            <a:picLocks noChangeAspect="1"/>
          </p:cNvPicPr>
          <p:nvPr/>
        </p:nvPicPr>
        <p:blipFill rotWithShape="1">
          <a:blip r:embed="rId3"/>
          <a:srcRect r="94" b="8781"/>
          <a:stretch/>
        </p:blipFill>
        <p:spPr>
          <a:xfrm>
            <a:off x="3352975" y="1737148"/>
            <a:ext cx="4797704" cy="4617713"/>
          </a:xfrm>
          <a:prstGeom prst="rect">
            <a:avLst/>
          </a:prstGeom>
        </p:spPr>
        <p:style>
          <a:lnRef idx="0">
            <a:schemeClr val="accent1"/>
          </a:lnRef>
          <a:fillRef idx="3">
            <a:schemeClr val="accent1"/>
          </a:fillRef>
          <a:effectRef idx="3">
            <a:schemeClr val="accent1"/>
          </a:effectRef>
          <a:fontRef idx="minor">
            <a:schemeClr val="lt1"/>
          </a:fontRef>
        </p:style>
      </p:pic>
      <p:sp>
        <p:nvSpPr>
          <p:cNvPr id="3" name="Rectangle 2"/>
          <p:cNvSpPr/>
          <p:nvPr/>
        </p:nvSpPr>
        <p:spPr>
          <a:xfrm>
            <a:off x="4939337" y="6488668"/>
            <a:ext cx="2671822" cy="307777"/>
          </a:xfrm>
          <a:prstGeom prst="rect">
            <a:avLst/>
          </a:prstGeom>
        </p:spPr>
        <p:txBody>
          <a:bodyPr wrap="none">
            <a:spAutoFit/>
          </a:bodyPr>
          <a:lstStyle/>
          <a:p>
            <a:r>
              <a:rPr lang="en-US" sz="1400" dirty="0">
                <a:solidFill>
                  <a:srgbClr val="333333"/>
                </a:solidFill>
                <a:latin typeface="Times New Roman" panose="02020603050405020304" pitchFamily="18" charset="0"/>
                <a:ea typeface="Calibri" panose="020F0502020204030204" pitchFamily="34" charset="0"/>
              </a:rPr>
              <a:t>Source: Reo NJ, Whyte KP. 2012. </a:t>
            </a:r>
            <a:endParaRPr lang="en-US" sz="1400" dirty="0"/>
          </a:p>
        </p:txBody>
      </p:sp>
    </p:spTree>
    <p:extLst>
      <p:ext uri="{BB962C8B-B14F-4D97-AF65-F5344CB8AC3E}">
        <p14:creationId xmlns:p14="http://schemas.microsoft.com/office/powerpoint/2010/main" val="515682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Indigenous Sustainability</a:t>
            </a:r>
          </a:p>
        </p:txBody>
      </p:sp>
      <p:sp>
        <p:nvSpPr>
          <p:cNvPr id="3" name="Content Placeholder 2"/>
          <p:cNvSpPr>
            <a:spLocks noGrp="1"/>
          </p:cNvSpPr>
          <p:nvPr>
            <p:ph idx="1"/>
          </p:nvPr>
        </p:nvSpPr>
        <p:spPr>
          <a:xfrm>
            <a:off x="556199" y="2243365"/>
            <a:ext cx="4462116" cy="3932464"/>
          </a:xfrm>
        </p:spPr>
        <p:txBody>
          <a:bodyPr>
            <a:normAutofit/>
          </a:bodyPr>
          <a:lstStyle/>
          <a:p>
            <a:pPr>
              <a:buFont typeface="Wingdings" panose="05000000000000000000" pitchFamily="2" charset="2"/>
              <a:buChar char="Ø"/>
            </a:pPr>
            <a:r>
              <a:rPr lang="en-US" sz="2400" dirty="0"/>
              <a:t> Creating abundance in natural resources</a:t>
            </a:r>
          </a:p>
          <a:p>
            <a:pPr>
              <a:buFont typeface="Wingdings" panose="05000000000000000000" pitchFamily="2" charset="2"/>
              <a:buChar char="Ø"/>
            </a:pPr>
            <a:r>
              <a:rPr lang="en-US" sz="2400" dirty="0"/>
              <a:t> Positive action in nature</a:t>
            </a:r>
          </a:p>
          <a:p>
            <a:pPr>
              <a:buFont typeface="Wingdings" panose="05000000000000000000" pitchFamily="2" charset="2"/>
              <a:buChar char="Ø"/>
            </a:pPr>
            <a:r>
              <a:rPr lang="en-US" sz="2400" dirty="0"/>
              <a:t> Indigenous ideal of sustainability is a verb</a:t>
            </a:r>
          </a:p>
          <a:p>
            <a:pPr>
              <a:buFont typeface="Wingdings" panose="05000000000000000000" pitchFamily="2" charset="2"/>
              <a:buChar char="Ø"/>
            </a:pPr>
            <a:r>
              <a:rPr lang="en-US" sz="2400" dirty="0"/>
              <a:t> Native Science is also defined by action</a:t>
            </a:r>
          </a:p>
          <a:p>
            <a:pPr>
              <a:buFont typeface="Wingdings" panose="05000000000000000000" pitchFamily="2" charset="2"/>
              <a:buChar char="Ø"/>
            </a:pPr>
            <a:r>
              <a:rPr lang="en-US" sz="2400" dirty="0"/>
              <a:t> “Who’s Asking?” </a:t>
            </a:r>
            <a:r>
              <a:rPr lang="en-US" sz="2400" dirty="0" err="1"/>
              <a:t>Medin</a:t>
            </a:r>
            <a:r>
              <a:rPr lang="en-US" sz="2400" dirty="0"/>
              <a:t> &amp; Bang</a:t>
            </a:r>
          </a:p>
        </p:txBody>
      </p:sp>
      <p:pic>
        <p:nvPicPr>
          <p:cNvPr id="4" name="Picture 3"/>
          <p:cNvPicPr>
            <a:picLocks noChangeAspect="1"/>
          </p:cNvPicPr>
          <p:nvPr/>
        </p:nvPicPr>
        <p:blipFill>
          <a:blip r:embed="rId3"/>
          <a:stretch>
            <a:fillRect/>
          </a:stretch>
        </p:blipFill>
        <p:spPr>
          <a:xfrm>
            <a:off x="5436413" y="1815194"/>
            <a:ext cx="2930347" cy="4360635"/>
          </a:xfrm>
          <a:prstGeom prst="rect">
            <a:avLst/>
          </a:prstGeom>
        </p:spPr>
      </p:pic>
    </p:spTree>
    <p:extLst>
      <p:ext uri="{BB962C8B-B14F-4D97-AF65-F5344CB8AC3E}">
        <p14:creationId xmlns:p14="http://schemas.microsoft.com/office/powerpoint/2010/main" val="3917763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Thesis: Context is key</a:t>
            </a:r>
          </a:p>
        </p:txBody>
      </p:sp>
      <p:sp>
        <p:nvSpPr>
          <p:cNvPr id="3" name="Content Placeholder 2"/>
          <p:cNvSpPr>
            <a:spLocks noGrp="1"/>
          </p:cNvSpPr>
          <p:nvPr>
            <p:ph idx="1"/>
          </p:nvPr>
        </p:nvSpPr>
        <p:spPr>
          <a:xfrm>
            <a:off x="1534886" y="3428999"/>
            <a:ext cx="5676815" cy="2852058"/>
          </a:xfrm>
        </p:spPr>
        <p:txBody>
          <a:bodyPr>
            <a:normAutofit/>
          </a:bodyPr>
          <a:lstStyle/>
          <a:p>
            <a:pPr>
              <a:buFont typeface="Arial" panose="020B0604020202020204" pitchFamily="34" charset="0"/>
              <a:buChar char="•"/>
            </a:pPr>
            <a:r>
              <a:rPr lang="en-US" sz="2400" dirty="0"/>
              <a:t> Equal and complementary knowledge systems</a:t>
            </a:r>
          </a:p>
          <a:p>
            <a:pPr>
              <a:buFont typeface="Arial" panose="020B0604020202020204" pitchFamily="34" charset="0"/>
              <a:buChar char="•"/>
            </a:pPr>
            <a:r>
              <a:rPr lang="en-US" sz="2400" dirty="0"/>
              <a:t> Stronger together</a:t>
            </a:r>
          </a:p>
          <a:p>
            <a:pPr>
              <a:buFont typeface="Arial" panose="020B0604020202020204" pitchFamily="34" charset="0"/>
              <a:buChar char="•"/>
            </a:pPr>
            <a:r>
              <a:rPr lang="en-US" sz="2400" dirty="0"/>
              <a:t> Next step in incorporating both systems is to maintain context of Native Science</a:t>
            </a:r>
          </a:p>
        </p:txBody>
      </p:sp>
      <p:graphicFrame>
        <p:nvGraphicFramePr>
          <p:cNvPr id="4" name="Table 3"/>
          <p:cNvGraphicFramePr>
            <a:graphicFrameLocks noGrp="1"/>
          </p:cNvGraphicFramePr>
          <p:nvPr>
            <p:extLst>
              <p:ext uri="{D42A27DB-BD31-4B8C-83A1-F6EECF244321}">
                <p14:modId xmlns:p14="http://schemas.microsoft.com/office/powerpoint/2010/main" val="691604687"/>
              </p:ext>
            </p:extLst>
          </p:nvPr>
        </p:nvGraphicFramePr>
        <p:xfrm>
          <a:off x="1039067" y="2092961"/>
          <a:ext cx="7111586" cy="792480"/>
        </p:xfrm>
        <a:graphic>
          <a:graphicData uri="http://schemas.openxmlformats.org/drawingml/2006/table">
            <a:tbl>
              <a:tblPr firstRow="1" bandRow="1">
                <a:tableStyleId>{5C22544A-7EE6-4342-B048-85BDC9FD1C3A}</a:tableStyleId>
              </a:tblPr>
              <a:tblGrid>
                <a:gridCol w="2326823">
                  <a:extLst>
                    <a:ext uri="{9D8B030D-6E8A-4147-A177-3AD203B41FA5}">
                      <a16:colId xmlns:a16="http://schemas.microsoft.com/office/drawing/2014/main" val="20000"/>
                    </a:ext>
                  </a:extLst>
                </a:gridCol>
                <a:gridCol w="1567543">
                  <a:extLst>
                    <a:ext uri="{9D8B030D-6E8A-4147-A177-3AD203B41FA5}">
                      <a16:colId xmlns:a16="http://schemas.microsoft.com/office/drawing/2014/main" val="20001"/>
                    </a:ext>
                  </a:extLst>
                </a:gridCol>
                <a:gridCol w="1502229">
                  <a:extLst>
                    <a:ext uri="{9D8B030D-6E8A-4147-A177-3AD203B41FA5}">
                      <a16:colId xmlns:a16="http://schemas.microsoft.com/office/drawing/2014/main" val="20002"/>
                    </a:ext>
                  </a:extLst>
                </a:gridCol>
                <a:gridCol w="1714991">
                  <a:extLst>
                    <a:ext uri="{9D8B030D-6E8A-4147-A177-3AD203B41FA5}">
                      <a16:colId xmlns:a16="http://schemas.microsoft.com/office/drawing/2014/main" val="20003"/>
                    </a:ext>
                  </a:extLst>
                </a:gridCol>
              </a:tblGrid>
              <a:tr h="370840">
                <a:tc>
                  <a:txBody>
                    <a:bodyPr/>
                    <a:lstStyle/>
                    <a:p>
                      <a:r>
                        <a:rPr lang="en-US" sz="2000" b="0" dirty="0">
                          <a:solidFill>
                            <a:schemeClr val="tx1"/>
                          </a:solidFill>
                        </a:rPr>
                        <a:t>Western Science</a:t>
                      </a:r>
                    </a:p>
                  </a:txBody>
                  <a:tcPr/>
                </a:tc>
                <a:tc>
                  <a:txBody>
                    <a:bodyPr/>
                    <a:lstStyle/>
                    <a:p>
                      <a:r>
                        <a:rPr lang="en-US" sz="2000" b="0" dirty="0">
                          <a:solidFill>
                            <a:schemeClr val="tx1"/>
                          </a:solidFill>
                        </a:rPr>
                        <a:t>Objective</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b="0" dirty="0">
                          <a:solidFill>
                            <a:schemeClr val="tx1"/>
                          </a:solidFill>
                        </a:rPr>
                        <a:t>Content</a:t>
                      </a:r>
                    </a:p>
                  </a:txBody>
                  <a:tcPr/>
                </a:tc>
                <a:tc>
                  <a:txBody>
                    <a:bodyPr/>
                    <a:lstStyle/>
                    <a:p>
                      <a:pPr algn="l"/>
                      <a:r>
                        <a:rPr lang="en-US" sz="2000" b="0" dirty="0">
                          <a:solidFill>
                            <a:schemeClr val="tx1"/>
                          </a:solidFill>
                        </a:rPr>
                        <a:t>Goal</a:t>
                      </a:r>
                    </a:p>
                  </a:txBody>
                  <a:tcPr/>
                </a:tc>
                <a:extLst>
                  <a:ext uri="{0D108BD9-81ED-4DB2-BD59-A6C34878D82A}">
                    <a16:rowId xmlns:a16="http://schemas.microsoft.com/office/drawing/2014/main" val="10000"/>
                  </a:ext>
                </a:extLst>
              </a:tr>
              <a:tr h="370840">
                <a:tc>
                  <a:txBody>
                    <a:bodyPr/>
                    <a:lstStyle/>
                    <a:p>
                      <a:r>
                        <a:rPr lang="en-US" sz="2000" dirty="0"/>
                        <a:t>Native</a:t>
                      </a:r>
                      <a:r>
                        <a:rPr lang="en-US" sz="2000" baseline="0" dirty="0"/>
                        <a:t> Science</a:t>
                      </a:r>
                      <a:endParaRPr lang="en-US" sz="2000" dirty="0"/>
                    </a:p>
                  </a:txBody>
                  <a:tcPr/>
                </a:tc>
                <a:tc>
                  <a:txBody>
                    <a:bodyPr/>
                    <a:lstStyle/>
                    <a:p>
                      <a:r>
                        <a:rPr lang="en-US" sz="2000" dirty="0"/>
                        <a:t>Ethical</a:t>
                      </a:r>
                    </a:p>
                  </a:txBody>
                  <a:tcPr/>
                </a:tc>
                <a:tc>
                  <a:txBody>
                    <a:bodyPr/>
                    <a:lstStyle/>
                    <a:p>
                      <a:r>
                        <a:rPr lang="en-US" sz="2000" dirty="0"/>
                        <a:t>Action</a:t>
                      </a:r>
                    </a:p>
                  </a:txBody>
                  <a:tcPr/>
                </a:tc>
                <a:tc>
                  <a:txBody>
                    <a:bodyPr/>
                    <a:lstStyle/>
                    <a:p>
                      <a:r>
                        <a:rPr lang="en-US" sz="2000" dirty="0"/>
                        <a:t>Path</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33090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0028" y="917705"/>
            <a:ext cx="6230471" cy="857250"/>
          </a:xfrm>
        </p:spPr>
        <p:txBody>
          <a:bodyPr>
            <a:normAutofit fontScale="90000"/>
          </a:bodyPr>
          <a:lstStyle/>
          <a:p>
            <a:pPr algn="ctr"/>
            <a:r>
              <a:rPr lang="en-US" dirty="0"/>
              <a:t>Qualities of Indigenous </a:t>
            </a:r>
            <a:br>
              <a:rPr lang="en-US" dirty="0"/>
            </a:br>
            <a:r>
              <a:rPr lang="en-US" dirty="0"/>
              <a:t>Sustainable Values</a:t>
            </a:r>
          </a:p>
        </p:txBody>
      </p:sp>
      <p:sp>
        <p:nvSpPr>
          <p:cNvPr id="4" name="Content Placeholder 3"/>
          <p:cNvSpPr>
            <a:spLocks noGrp="1"/>
          </p:cNvSpPr>
          <p:nvPr>
            <p:ph sz="half" idx="2"/>
          </p:nvPr>
        </p:nvSpPr>
        <p:spPr>
          <a:xfrm>
            <a:off x="1209200" y="2092320"/>
            <a:ext cx="6725599" cy="3870252"/>
          </a:xfrm>
        </p:spPr>
        <p:txBody>
          <a:bodyPr>
            <a:normAutofit/>
          </a:bodyPr>
          <a:lstStyle/>
          <a:p>
            <a:pPr>
              <a:buFont typeface="Wingdings" panose="05000000000000000000" pitchFamily="2" charset="2"/>
              <a:buChar char="Ø"/>
            </a:pPr>
            <a:r>
              <a:rPr lang="en-US" sz="2400" dirty="0"/>
              <a:t> Holistic: inclusive needs</a:t>
            </a:r>
          </a:p>
          <a:p>
            <a:pPr>
              <a:buFont typeface="Wingdings" panose="05000000000000000000" pitchFamily="2" charset="2"/>
              <a:buChar char="Ø"/>
            </a:pPr>
            <a:r>
              <a:rPr lang="en-US" sz="2400" dirty="0"/>
              <a:t> Traditional: bedrock, foundational, unchanged in the face of genocide</a:t>
            </a:r>
          </a:p>
          <a:p>
            <a:pPr>
              <a:buFont typeface="Wingdings" panose="05000000000000000000" pitchFamily="2" charset="2"/>
              <a:buChar char="Ø"/>
            </a:pPr>
            <a:r>
              <a:rPr lang="en-US" sz="2400" dirty="0"/>
              <a:t> Homogenous across North America</a:t>
            </a:r>
          </a:p>
          <a:p>
            <a:pPr>
              <a:buFont typeface="Wingdings" panose="05000000000000000000" pitchFamily="2" charset="2"/>
              <a:buChar char="Ø"/>
            </a:pPr>
            <a:r>
              <a:rPr lang="en-US" sz="2400" dirty="0"/>
              <a:t> Forward-thinking: 7 Generations</a:t>
            </a:r>
          </a:p>
          <a:p>
            <a:pPr>
              <a:buFont typeface="Wingdings" panose="05000000000000000000" pitchFamily="2" charset="2"/>
              <a:buChar char="Ø"/>
            </a:pPr>
            <a:r>
              <a:rPr lang="en-US" sz="2400" dirty="0"/>
              <a:t> Proactive: Human actions impact nature</a:t>
            </a:r>
          </a:p>
          <a:p>
            <a:pPr>
              <a:buFont typeface="Wingdings" panose="05000000000000000000" pitchFamily="2" charset="2"/>
              <a:buChar char="Ø"/>
            </a:pPr>
            <a:r>
              <a:rPr lang="en-US" sz="2400" dirty="0"/>
              <a:t> Unify the community</a:t>
            </a:r>
          </a:p>
          <a:p>
            <a:endParaRPr lang="en-US" dirty="0"/>
          </a:p>
          <a:p>
            <a:pPr marL="51435" indent="0">
              <a:buNone/>
            </a:pPr>
            <a:endParaRPr lang="en-US" dirty="0"/>
          </a:p>
        </p:txBody>
      </p:sp>
    </p:spTree>
    <p:extLst>
      <p:ext uri="{BB962C8B-B14F-4D97-AF65-F5344CB8AC3E}">
        <p14:creationId xmlns:p14="http://schemas.microsoft.com/office/powerpoint/2010/main" val="4288383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412" y="774571"/>
            <a:ext cx="8307294" cy="1004336"/>
          </a:xfrm>
        </p:spPr>
        <p:txBody>
          <a:bodyPr>
            <a:normAutofit/>
          </a:bodyPr>
          <a:lstStyle/>
          <a:p>
            <a:pPr algn="ctr"/>
            <a:r>
              <a:rPr lang="en-US" dirty="0"/>
              <a:t>Indigenous Sustainable Values</a:t>
            </a:r>
          </a:p>
        </p:txBody>
      </p:sp>
      <p:sp>
        <p:nvSpPr>
          <p:cNvPr id="4" name="Content Placeholder 3"/>
          <p:cNvSpPr>
            <a:spLocks noGrp="1"/>
          </p:cNvSpPr>
          <p:nvPr>
            <p:ph sz="half" idx="2"/>
          </p:nvPr>
        </p:nvSpPr>
        <p:spPr>
          <a:xfrm>
            <a:off x="921978" y="2061464"/>
            <a:ext cx="3650022" cy="4021965"/>
          </a:xfrm>
        </p:spPr>
        <p:txBody>
          <a:bodyPr>
            <a:noAutofit/>
          </a:bodyPr>
          <a:lstStyle/>
          <a:p>
            <a:pPr>
              <a:buFont typeface="Wingdings" panose="05000000000000000000" pitchFamily="2" charset="2"/>
              <a:buChar char="Ø"/>
            </a:pPr>
            <a:r>
              <a:rPr lang="en-US" sz="2400" dirty="0"/>
              <a:t> Relationship-building</a:t>
            </a:r>
          </a:p>
          <a:p>
            <a:pPr>
              <a:buFont typeface="Wingdings" panose="05000000000000000000" pitchFamily="2" charset="2"/>
              <a:buChar char="Ø"/>
            </a:pPr>
            <a:r>
              <a:rPr lang="en-US" sz="2400" dirty="0"/>
              <a:t> Respect</a:t>
            </a:r>
          </a:p>
          <a:p>
            <a:pPr>
              <a:buFont typeface="Wingdings" panose="05000000000000000000" pitchFamily="2" charset="2"/>
              <a:buChar char="Ø"/>
            </a:pPr>
            <a:r>
              <a:rPr lang="en-US" sz="2400" dirty="0"/>
              <a:t> Responsibility</a:t>
            </a:r>
          </a:p>
          <a:p>
            <a:pPr>
              <a:buFont typeface="Wingdings" panose="05000000000000000000" pitchFamily="2" charset="2"/>
              <a:buChar char="Ø"/>
            </a:pPr>
            <a:r>
              <a:rPr lang="en-US" sz="2400" dirty="0"/>
              <a:t> Reciprocity (sharing)</a:t>
            </a:r>
          </a:p>
          <a:p>
            <a:pPr>
              <a:buFont typeface="Wingdings" panose="05000000000000000000" pitchFamily="2" charset="2"/>
              <a:buChar char="Ø"/>
            </a:pPr>
            <a:r>
              <a:rPr lang="en-US" sz="2400" dirty="0"/>
              <a:t> Appreciation</a:t>
            </a:r>
          </a:p>
          <a:p>
            <a:pPr>
              <a:buFont typeface="Wingdings" panose="05000000000000000000" pitchFamily="2" charset="2"/>
              <a:buChar char="Ø"/>
            </a:pPr>
            <a:r>
              <a:rPr lang="en-US" sz="2400" dirty="0"/>
              <a:t> Low Consumption</a:t>
            </a:r>
          </a:p>
          <a:p>
            <a:pPr lvl="1">
              <a:buFont typeface="Wingdings" panose="05000000000000000000" pitchFamily="2" charset="2"/>
              <a:buChar char="Ø"/>
            </a:pPr>
            <a:r>
              <a:rPr lang="en-US" sz="2400" dirty="0"/>
              <a:t> “Accept only what you need”</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p:blipFill>
        <p:spPr>
          <a:xfrm rot="5400000">
            <a:off x="4435039" y="2540258"/>
            <a:ext cx="3830348" cy="2872761"/>
          </a:xfrm>
          <a:prstGeom prst="rect">
            <a:avLst/>
          </a:prstGeom>
        </p:spPr>
        <p:style>
          <a:lnRef idx="0">
            <a:schemeClr val="accent1"/>
          </a:lnRef>
          <a:fillRef idx="3">
            <a:schemeClr val="accent1"/>
          </a:fillRef>
          <a:effectRef idx="3">
            <a:schemeClr val="accent1"/>
          </a:effectRef>
          <a:fontRef idx="minor">
            <a:schemeClr val="lt1"/>
          </a:fontRef>
        </p:style>
      </p:pic>
    </p:spTree>
    <p:extLst>
      <p:ext uri="{BB962C8B-B14F-4D97-AF65-F5344CB8AC3E}">
        <p14:creationId xmlns:p14="http://schemas.microsoft.com/office/powerpoint/2010/main" val="2476267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A49FB-0BA0-4A06-979A-2B660CEB1C02}"/>
              </a:ext>
            </a:extLst>
          </p:cNvPr>
          <p:cNvSpPr>
            <a:spLocks noGrp="1"/>
          </p:cNvSpPr>
          <p:nvPr>
            <p:ph type="title"/>
          </p:nvPr>
        </p:nvSpPr>
        <p:spPr/>
        <p:txBody>
          <a:bodyPr/>
          <a:lstStyle/>
          <a:p>
            <a:r>
              <a:rPr lang="en-US" dirty="0"/>
              <a:t>Relationship-Building</a:t>
            </a:r>
          </a:p>
        </p:txBody>
      </p:sp>
      <p:sp>
        <p:nvSpPr>
          <p:cNvPr id="3" name="Content Placeholder 2">
            <a:extLst>
              <a:ext uri="{FF2B5EF4-FFF2-40B4-BE49-F238E27FC236}">
                <a16:creationId xmlns:a16="http://schemas.microsoft.com/office/drawing/2014/main" id="{68AFE620-2801-4D32-8A22-CF018FBCD075}"/>
              </a:ext>
            </a:extLst>
          </p:cNvPr>
          <p:cNvSpPr>
            <a:spLocks noGrp="1"/>
          </p:cNvSpPr>
          <p:nvPr>
            <p:ph idx="1"/>
          </p:nvPr>
        </p:nvSpPr>
        <p:spPr>
          <a:xfrm>
            <a:off x="561641" y="2075544"/>
            <a:ext cx="5610559" cy="3530599"/>
          </a:xfrm>
        </p:spPr>
        <p:txBody>
          <a:bodyPr>
            <a:normAutofit/>
          </a:bodyPr>
          <a:lstStyle/>
          <a:p>
            <a:r>
              <a:rPr lang="en-US" dirty="0"/>
              <a:t>Central to Indigenous culture is the importance of building and maintaining relationships</a:t>
            </a:r>
          </a:p>
          <a:p>
            <a:r>
              <a:rPr lang="en-US" dirty="0"/>
              <a:t>Holistic worldview: </a:t>
            </a:r>
            <a:r>
              <a:rPr lang="en-US" b="1" dirty="0"/>
              <a:t>humans are part of nature </a:t>
            </a:r>
            <a:r>
              <a:rPr lang="en-US" dirty="0"/>
              <a:t>and relationships include those between humans, animals, plants, ecosystems, and communities</a:t>
            </a:r>
          </a:p>
          <a:p>
            <a:r>
              <a:rPr lang="en-US" dirty="0"/>
              <a:t>Relationships work in both ways, natural systems speak to and teach humans as well</a:t>
            </a:r>
          </a:p>
          <a:p>
            <a:r>
              <a:rPr lang="en-US" b="1" dirty="0"/>
              <a:t>“All my relations” </a:t>
            </a:r>
            <a:r>
              <a:rPr lang="en-US" dirty="0"/>
              <a:t>reminds the community of relationship-building during ceremony and gatherings</a:t>
            </a:r>
          </a:p>
        </p:txBody>
      </p:sp>
      <p:pic>
        <p:nvPicPr>
          <p:cNvPr id="9" name="Picture 8">
            <a:extLst>
              <a:ext uri="{FF2B5EF4-FFF2-40B4-BE49-F238E27FC236}">
                <a16:creationId xmlns:a16="http://schemas.microsoft.com/office/drawing/2014/main" id="{E34922EA-FDD8-4795-BE64-B364295FB1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2200" y="1977332"/>
            <a:ext cx="2329132" cy="4140678"/>
          </a:xfrm>
          <a:prstGeom prst="rect">
            <a:avLst/>
          </a:prstGeom>
        </p:spPr>
      </p:pic>
    </p:spTree>
    <p:extLst>
      <p:ext uri="{BB962C8B-B14F-4D97-AF65-F5344CB8AC3E}">
        <p14:creationId xmlns:p14="http://schemas.microsoft.com/office/powerpoint/2010/main" val="3284718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670B7-7100-4114-ABEE-5D255C3BBC8A}"/>
              </a:ext>
            </a:extLst>
          </p:cNvPr>
          <p:cNvSpPr>
            <a:spLocks noGrp="1"/>
          </p:cNvSpPr>
          <p:nvPr>
            <p:ph type="title"/>
          </p:nvPr>
        </p:nvSpPr>
        <p:spPr/>
        <p:txBody>
          <a:bodyPr/>
          <a:lstStyle/>
          <a:p>
            <a:r>
              <a:rPr lang="en-US" dirty="0"/>
              <a:t>Respect</a:t>
            </a:r>
          </a:p>
        </p:txBody>
      </p:sp>
      <p:sp>
        <p:nvSpPr>
          <p:cNvPr id="3" name="Content Placeholder 2">
            <a:extLst>
              <a:ext uri="{FF2B5EF4-FFF2-40B4-BE49-F238E27FC236}">
                <a16:creationId xmlns:a16="http://schemas.microsoft.com/office/drawing/2014/main" id="{6F768141-1967-4D9B-9542-9A77E83B165A}"/>
              </a:ext>
            </a:extLst>
          </p:cNvPr>
          <p:cNvSpPr>
            <a:spLocks noGrp="1"/>
          </p:cNvSpPr>
          <p:nvPr>
            <p:ph idx="1"/>
          </p:nvPr>
        </p:nvSpPr>
        <p:spPr>
          <a:xfrm>
            <a:off x="822960" y="2097316"/>
            <a:ext cx="4870330" cy="3530599"/>
          </a:xfrm>
        </p:spPr>
        <p:txBody>
          <a:bodyPr>
            <a:normAutofit/>
          </a:bodyPr>
          <a:lstStyle/>
          <a:p>
            <a:r>
              <a:rPr lang="en-US" dirty="0"/>
              <a:t>Respect is another core concept that permeates Indigenous consciousness</a:t>
            </a:r>
          </a:p>
          <a:p>
            <a:r>
              <a:rPr lang="en-US" dirty="0"/>
              <a:t>Respect is extended beyond families to elders, community, ancestors, and nature</a:t>
            </a:r>
          </a:p>
          <a:p>
            <a:r>
              <a:rPr lang="en-US" dirty="0"/>
              <a:t>A foundation of relationship-building, good relationships do not happen without respect and humility</a:t>
            </a:r>
          </a:p>
          <a:p>
            <a:r>
              <a:rPr lang="en-US" dirty="0"/>
              <a:t>Also a part of the concept to respect the </a:t>
            </a:r>
            <a:r>
              <a:rPr lang="en-US" b="1" dirty="0"/>
              <a:t>needs of 7 Generations</a:t>
            </a:r>
          </a:p>
        </p:txBody>
      </p:sp>
      <p:pic>
        <p:nvPicPr>
          <p:cNvPr id="5" name="Picture 4">
            <a:extLst>
              <a:ext uri="{FF2B5EF4-FFF2-40B4-BE49-F238E27FC236}">
                <a16:creationId xmlns:a16="http://schemas.microsoft.com/office/drawing/2014/main" id="{C262C2E6-F213-4D13-BCFA-D07B568765A1}"/>
              </a:ext>
            </a:extLst>
          </p:cNvPr>
          <p:cNvPicPr>
            <a:picLocks noChangeAspect="1"/>
          </p:cNvPicPr>
          <p:nvPr/>
        </p:nvPicPr>
        <p:blipFill rotWithShape="1">
          <a:blip r:embed="rId2">
            <a:extLst>
              <a:ext uri="{28A0092B-C50C-407E-A947-70E740481C1C}">
                <a14:useLocalDpi xmlns:a14="http://schemas.microsoft.com/office/drawing/2010/main" val="0"/>
              </a:ext>
            </a:extLst>
          </a:blip>
          <a:srcRect t="8163" b="21769"/>
          <a:stretch/>
        </p:blipFill>
        <p:spPr>
          <a:xfrm>
            <a:off x="5913042" y="2097316"/>
            <a:ext cx="2832035" cy="3530599"/>
          </a:xfrm>
          <a:prstGeom prst="rect">
            <a:avLst/>
          </a:prstGeom>
        </p:spPr>
      </p:pic>
    </p:spTree>
    <p:extLst>
      <p:ext uri="{BB962C8B-B14F-4D97-AF65-F5344CB8AC3E}">
        <p14:creationId xmlns:p14="http://schemas.microsoft.com/office/powerpoint/2010/main" val="3215949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A07AC-5686-4EFE-B484-B1E6C99A58F3}"/>
              </a:ext>
            </a:extLst>
          </p:cNvPr>
          <p:cNvSpPr>
            <a:spLocks noGrp="1"/>
          </p:cNvSpPr>
          <p:nvPr>
            <p:ph type="title"/>
          </p:nvPr>
        </p:nvSpPr>
        <p:spPr/>
        <p:txBody>
          <a:bodyPr/>
          <a:lstStyle/>
          <a:p>
            <a:r>
              <a:rPr lang="en-US" dirty="0"/>
              <a:t>Responsibility</a:t>
            </a:r>
          </a:p>
        </p:txBody>
      </p:sp>
      <p:sp>
        <p:nvSpPr>
          <p:cNvPr id="3" name="Content Placeholder 2">
            <a:extLst>
              <a:ext uri="{FF2B5EF4-FFF2-40B4-BE49-F238E27FC236}">
                <a16:creationId xmlns:a16="http://schemas.microsoft.com/office/drawing/2014/main" id="{D7A4DCA0-A671-4980-A363-ABD40D35AA9C}"/>
              </a:ext>
            </a:extLst>
          </p:cNvPr>
          <p:cNvSpPr>
            <a:spLocks noGrp="1"/>
          </p:cNvSpPr>
          <p:nvPr>
            <p:ph idx="1"/>
          </p:nvPr>
        </p:nvSpPr>
        <p:spPr>
          <a:xfrm>
            <a:off x="989480" y="1966324"/>
            <a:ext cx="7210759" cy="2746828"/>
          </a:xfrm>
        </p:spPr>
        <p:txBody>
          <a:bodyPr>
            <a:normAutofit lnSpcReduction="10000"/>
          </a:bodyPr>
          <a:lstStyle/>
          <a:p>
            <a:r>
              <a:rPr lang="en-US" dirty="0"/>
              <a:t>A strong sense of responsibility for one’s actions is taught to all children from a young age</a:t>
            </a:r>
          </a:p>
          <a:p>
            <a:r>
              <a:rPr lang="en-US" dirty="0"/>
              <a:t>Obligations to family members and the natural world are needed to maintain good relationships</a:t>
            </a:r>
          </a:p>
          <a:p>
            <a:r>
              <a:rPr lang="en-US" dirty="0"/>
              <a:t>Community leaders model responsibility through their words and actions</a:t>
            </a:r>
          </a:p>
          <a:p>
            <a:r>
              <a:rPr lang="en-US" dirty="0"/>
              <a:t>Responses in natural systems are a reflection of inadequate actions or irresponsibility</a:t>
            </a:r>
          </a:p>
          <a:p>
            <a:endParaRPr lang="en-US" dirty="0"/>
          </a:p>
        </p:txBody>
      </p:sp>
      <p:pic>
        <p:nvPicPr>
          <p:cNvPr id="5" name="Picture 4">
            <a:extLst>
              <a:ext uri="{FF2B5EF4-FFF2-40B4-BE49-F238E27FC236}">
                <a16:creationId xmlns:a16="http://schemas.microsoft.com/office/drawing/2014/main" id="{F85008B3-DB9B-4C18-B91A-365D8E8CFCC4}"/>
              </a:ext>
            </a:extLst>
          </p:cNvPr>
          <p:cNvPicPr>
            <a:picLocks noChangeAspect="1"/>
          </p:cNvPicPr>
          <p:nvPr/>
        </p:nvPicPr>
        <p:blipFill rotWithShape="1">
          <a:blip r:embed="rId2">
            <a:extLst>
              <a:ext uri="{28A0092B-C50C-407E-A947-70E740481C1C}">
                <a14:useLocalDpi xmlns:a14="http://schemas.microsoft.com/office/drawing/2010/main" val="0"/>
              </a:ext>
            </a:extLst>
          </a:blip>
          <a:srcRect l="6310" t="34709" r="4166" b="29100"/>
          <a:stretch/>
        </p:blipFill>
        <p:spPr>
          <a:xfrm>
            <a:off x="866441" y="4550230"/>
            <a:ext cx="7543799" cy="1715412"/>
          </a:xfrm>
          <a:prstGeom prst="rect">
            <a:avLst/>
          </a:prstGeom>
        </p:spPr>
      </p:pic>
    </p:spTree>
    <p:extLst>
      <p:ext uri="{BB962C8B-B14F-4D97-AF65-F5344CB8AC3E}">
        <p14:creationId xmlns:p14="http://schemas.microsoft.com/office/powerpoint/2010/main" val="1094706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82377-33FF-4EF9-85E6-4E16EF561AF2}"/>
              </a:ext>
            </a:extLst>
          </p:cNvPr>
          <p:cNvSpPr>
            <a:spLocks noGrp="1"/>
          </p:cNvSpPr>
          <p:nvPr>
            <p:ph type="title"/>
          </p:nvPr>
        </p:nvSpPr>
        <p:spPr/>
        <p:txBody>
          <a:bodyPr/>
          <a:lstStyle/>
          <a:p>
            <a:r>
              <a:rPr lang="en-US" dirty="0"/>
              <a:t>Reciprocity</a:t>
            </a:r>
          </a:p>
        </p:txBody>
      </p:sp>
      <p:sp>
        <p:nvSpPr>
          <p:cNvPr id="3" name="Content Placeholder 2">
            <a:extLst>
              <a:ext uri="{FF2B5EF4-FFF2-40B4-BE49-F238E27FC236}">
                <a16:creationId xmlns:a16="http://schemas.microsoft.com/office/drawing/2014/main" id="{75661AD8-A092-4067-8AD7-2D81779113D6}"/>
              </a:ext>
            </a:extLst>
          </p:cNvPr>
          <p:cNvSpPr>
            <a:spLocks noGrp="1"/>
          </p:cNvSpPr>
          <p:nvPr>
            <p:ph idx="1"/>
          </p:nvPr>
        </p:nvSpPr>
        <p:spPr>
          <a:xfrm>
            <a:off x="866441" y="2116235"/>
            <a:ext cx="3531388" cy="3004405"/>
          </a:xfrm>
        </p:spPr>
        <p:txBody>
          <a:bodyPr>
            <a:normAutofit/>
          </a:bodyPr>
          <a:lstStyle/>
          <a:p>
            <a:r>
              <a:rPr lang="en-US" dirty="0"/>
              <a:t>Reciprocity is the act of giving or sharing gifts from the natural world</a:t>
            </a:r>
          </a:p>
          <a:p>
            <a:r>
              <a:rPr lang="en-US" dirty="0"/>
              <a:t>Gifts are also given back to nature</a:t>
            </a:r>
          </a:p>
          <a:p>
            <a:r>
              <a:rPr lang="en-US" dirty="0"/>
              <a:t>Reciprocity builds relationship, shows thankfulness through sharing, shows responsibility, and shows respect</a:t>
            </a:r>
          </a:p>
        </p:txBody>
      </p:sp>
      <p:pic>
        <p:nvPicPr>
          <p:cNvPr id="5" name="Picture 4">
            <a:extLst>
              <a:ext uri="{FF2B5EF4-FFF2-40B4-BE49-F238E27FC236}">
                <a16:creationId xmlns:a16="http://schemas.microsoft.com/office/drawing/2014/main" id="{B5C9B59F-1F52-472B-BD3D-EE9ABE6F8A4B}"/>
              </a:ext>
            </a:extLst>
          </p:cNvPr>
          <p:cNvPicPr>
            <a:picLocks noChangeAspect="1"/>
          </p:cNvPicPr>
          <p:nvPr/>
        </p:nvPicPr>
        <p:blipFill>
          <a:blip r:embed="rId2"/>
          <a:stretch>
            <a:fillRect/>
          </a:stretch>
        </p:blipFill>
        <p:spPr>
          <a:xfrm>
            <a:off x="4725125" y="2379330"/>
            <a:ext cx="3724360" cy="2478213"/>
          </a:xfrm>
          <a:prstGeom prst="rect">
            <a:avLst/>
          </a:prstGeom>
        </p:spPr>
      </p:pic>
    </p:spTree>
    <p:extLst>
      <p:ext uri="{BB962C8B-B14F-4D97-AF65-F5344CB8AC3E}">
        <p14:creationId xmlns:p14="http://schemas.microsoft.com/office/powerpoint/2010/main" val="2816175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5A776-AB46-43D5-968F-10635F352E8D}"/>
              </a:ext>
            </a:extLst>
          </p:cNvPr>
          <p:cNvSpPr>
            <a:spLocks noGrp="1"/>
          </p:cNvSpPr>
          <p:nvPr>
            <p:ph type="title"/>
          </p:nvPr>
        </p:nvSpPr>
        <p:spPr/>
        <p:txBody>
          <a:bodyPr/>
          <a:lstStyle/>
          <a:p>
            <a:r>
              <a:rPr lang="en-US" dirty="0"/>
              <a:t>Reciprocal Economies</a:t>
            </a:r>
          </a:p>
        </p:txBody>
      </p:sp>
      <p:sp>
        <p:nvSpPr>
          <p:cNvPr id="3" name="Content Placeholder 2">
            <a:extLst>
              <a:ext uri="{FF2B5EF4-FFF2-40B4-BE49-F238E27FC236}">
                <a16:creationId xmlns:a16="http://schemas.microsoft.com/office/drawing/2014/main" id="{AE868C4C-F76B-47E9-8B43-0B41525EE382}"/>
              </a:ext>
            </a:extLst>
          </p:cNvPr>
          <p:cNvSpPr>
            <a:spLocks noGrp="1"/>
          </p:cNvSpPr>
          <p:nvPr>
            <p:ph sz="half" idx="1"/>
          </p:nvPr>
        </p:nvSpPr>
        <p:spPr>
          <a:xfrm>
            <a:off x="616069" y="2021114"/>
            <a:ext cx="4260732" cy="3933373"/>
          </a:xfrm>
        </p:spPr>
        <p:txBody>
          <a:bodyPr>
            <a:normAutofit/>
          </a:bodyPr>
          <a:lstStyle/>
          <a:p>
            <a:r>
              <a:rPr lang="en-US" dirty="0"/>
              <a:t>Economic incentives of reciprocity encourages the responsibility of resource management because </a:t>
            </a:r>
            <a:r>
              <a:rPr lang="en-US" b="1" dirty="0"/>
              <a:t>reciprocity reduces the “incentive to harvest too much”</a:t>
            </a:r>
          </a:p>
          <a:p>
            <a:r>
              <a:rPr lang="en-US" dirty="0"/>
              <a:t>Northwest Coastal reciprocal economy distributes wealth for the benefit of its communities</a:t>
            </a:r>
          </a:p>
          <a:p>
            <a:r>
              <a:rPr lang="en-US" dirty="0"/>
              <a:t>Gifts given without requirements of status or returns</a:t>
            </a:r>
          </a:p>
          <a:p>
            <a:r>
              <a:rPr lang="en-US" dirty="0"/>
              <a:t>Exchanges of resources, social capital</a:t>
            </a:r>
          </a:p>
          <a:p>
            <a:endParaRPr lang="en-US" dirty="0"/>
          </a:p>
        </p:txBody>
      </p:sp>
      <p:pic>
        <p:nvPicPr>
          <p:cNvPr id="12" name="Content Placeholder 11">
            <a:extLst>
              <a:ext uri="{FF2B5EF4-FFF2-40B4-BE49-F238E27FC236}">
                <a16:creationId xmlns:a16="http://schemas.microsoft.com/office/drawing/2014/main" id="{2024E7FC-33A3-4F40-8E38-FE9150B1313E}"/>
              </a:ext>
            </a:extLst>
          </p:cNvPr>
          <p:cNvPicPr>
            <a:picLocks noGrp="1" noChangeAspect="1"/>
          </p:cNvPicPr>
          <p:nvPr>
            <p:ph sz="half" idx="2"/>
          </p:nvPr>
        </p:nvPicPr>
        <p:blipFill>
          <a:blip r:embed="rId2"/>
          <a:stretch>
            <a:fillRect/>
          </a:stretch>
        </p:blipFill>
        <p:spPr>
          <a:xfrm>
            <a:off x="5141696" y="2711478"/>
            <a:ext cx="3225064" cy="2292295"/>
          </a:xfrm>
        </p:spPr>
      </p:pic>
    </p:spTree>
    <p:extLst>
      <p:ext uri="{BB962C8B-B14F-4D97-AF65-F5344CB8AC3E}">
        <p14:creationId xmlns:p14="http://schemas.microsoft.com/office/powerpoint/2010/main" val="1059288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AF61A-6127-408F-9775-B8BFB8EF9C79}"/>
              </a:ext>
            </a:extLst>
          </p:cNvPr>
          <p:cNvSpPr>
            <a:spLocks noGrp="1"/>
          </p:cNvSpPr>
          <p:nvPr>
            <p:ph type="title"/>
          </p:nvPr>
        </p:nvSpPr>
        <p:spPr/>
        <p:txBody>
          <a:bodyPr/>
          <a:lstStyle/>
          <a:p>
            <a:r>
              <a:rPr lang="en-US" dirty="0"/>
              <a:t>Indigenization</a:t>
            </a:r>
          </a:p>
        </p:txBody>
      </p:sp>
      <p:sp>
        <p:nvSpPr>
          <p:cNvPr id="3" name="Content Placeholder 2">
            <a:extLst>
              <a:ext uri="{FF2B5EF4-FFF2-40B4-BE49-F238E27FC236}">
                <a16:creationId xmlns:a16="http://schemas.microsoft.com/office/drawing/2014/main" id="{B662BF8D-82D1-4589-A286-A7947509AEE7}"/>
              </a:ext>
            </a:extLst>
          </p:cNvPr>
          <p:cNvSpPr>
            <a:spLocks noGrp="1"/>
          </p:cNvSpPr>
          <p:nvPr>
            <p:ph idx="1"/>
          </p:nvPr>
        </p:nvSpPr>
        <p:spPr>
          <a:xfrm>
            <a:off x="822959" y="1845734"/>
            <a:ext cx="5436327" cy="4023360"/>
          </a:xfrm>
        </p:spPr>
        <p:txBody>
          <a:bodyPr/>
          <a:lstStyle/>
          <a:p>
            <a:pPr>
              <a:buFont typeface="Wingdings" panose="05000000000000000000" pitchFamily="2" charset="2"/>
              <a:buChar char="Ø"/>
            </a:pPr>
            <a:r>
              <a:rPr lang="en-US" sz="2800" dirty="0"/>
              <a:t> Guided by Indigenous People</a:t>
            </a:r>
            <a:endParaRPr lang="en-US" dirty="0"/>
          </a:p>
          <a:p>
            <a:pPr>
              <a:buFont typeface="Wingdings" panose="05000000000000000000" pitchFamily="2" charset="2"/>
              <a:buChar char="Ø"/>
            </a:pPr>
            <a:r>
              <a:rPr lang="en-US" sz="2800" dirty="0"/>
              <a:t> To center Indigenous values, policies, and protocols</a:t>
            </a:r>
          </a:p>
          <a:p>
            <a:pPr>
              <a:buFont typeface="Wingdings" panose="05000000000000000000" pitchFamily="2" charset="2"/>
              <a:buChar char="Ø"/>
            </a:pPr>
            <a:r>
              <a:rPr lang="en-US" sz="2800" dirty="0"/>
              <a:t> Weave Indigenous cultures into services, work, and places</a:t>
            </a:r>
          </a:p>
          <a:p>
            <a:pPr>
              <a:buFont typeface="Wingdings" panose="05000000000000000000" pitchFamily="2" charset="2"/>
              <a:buChar char="Ø"/>
            </a:pPr>
            <a:r>
              <a:rPr lang="en-US" sz="2800" dirty="0"/>
              <a:t> Ex: Avoid term “ecosystem services”</a:t>
            </a:r>
          </a:p>
          <a:p>
            <a:pPr lvl="1">
              <a:buFont typeface="Wingdings" panose="05000000000000000000" pitchFamily="2" charset="2"/>
              <a:buChar char="Ø"/>
            </a:pPr>
            <a:r>
              <a:rPr lang="en-US" dirty="0"/>
              <a:t> </a:t>
            </a:r>
            <a:r>
              <a:rPr lang="en-US" sz="2000" dirty="0"/>
              <a:t>Avoid transactional descriptions of nature</a:t>
            </a:r>
          </a:p>
          <a:p>
            <a:pPr lvl="1">
              <a:buFont typeface="Wingdings" panose="05000000000000000000" pitchFamily="2" charset="2"/>
              <a:buChar char="Ø"/>
            </a:pPr>
            <a:r>
              <a:rPr lang="en-US" sz="2000" dirty="0"/>
              <a:t> Every creature has a role to play</a:t>
            </a:r>
          </a:p>
        </p:txBody>
      </p:sp>
      <p:pic>
        <p:nvPicPr>
          <p:cNvPr id="7" name="Picture 6">
            <a:extLst>
              <a:ext uri="{FF2B5EF4-FFF2-40B4-BE49-F238E27FC236}">
                <a16:creationId xmlns:a16="http://schemas.microsoft.com/office/drawing/2014/main" id="{8FEEC41E-CB7D-4A01-A105-D6A7C849051C}"/>
              </a:ext>
            </a:extLst>
          </p:cNvPr>
          <p:cNvPicPr>
            <a:picLocks noChangeAspect="1"/>
          </p:cNvPicPr>
          <p:nvPr/>
        </p:nvPicPr>
        <p:blipFill>
          <a:blip r:embed="rId2"/>
          <a:stretch>
            <a:fillRect/>
          </a:stretch>
        </p:blipFill>
        <p:spPr>
          <a:xfrm>
            <a:off x="4567237" y="3424237"/>
            <a:ext cx="9525" cy="9525"/>
          </a:xfrm>
          <a:prstGeom prst="rect">
            <a:avLst/>
          </a:prstGeom>
        </p:spPr>
      </p:pic>
      <p:pic>
        <p:nvPicPr>
          <p:cNvPr id="9" name="Picture 8">
            <a:extLst>
              <a:ext uri="{FF2B5EF4-FFF2-40B4-BE49-F238E27FC236}">
                <a16:creationId xmlns:a16="http://schemas.microsoft.com/office/drawing/2014/main" id="{A6DD82A4-F151-4AAD-A523-7FDEAF027D17}"/>
              </a:ext>
            </a:extLst>
          </p:cNvPr>
          <p:cNvPicPr>
            <a:picLocks noChangeAspect="1"/>
          </p:cNvPicPr>
          <p:nvPr/>
        </p:nvPicPr>
        <p:blipFill>
          <a:blip r:embed="rId3"/>
          <a:stretch>
            <a:fillRect/>
          </a:stretch>
        </p:blipFill>
        <p:spPr>
          <a:xfrm>
            <a:off x="6268811" y="1982731"/>
            <a:ext cx="2097949" cy="3924680"/>
          </a:xfrm>
          <a:prstGeom prst="rect">
            <a:avLst/>
          </a:prstGeom>
        </p:spPr>
      </p:pic>
    </p:spTree>
    <p:extLst>
      <p:ext uri="{BB962C8B-B14F-4D97-AF65-F5344CB8AC3E}">
        <p14:creationId xmlns:p14="http://schemas.microsoft.com/office/powerpoint/2010/main" val="696678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5C7FD-7186-4178-BC38-3ABDDC67F257}"/>
              </a:ext>
            </a:extLst>
          </p:cNvPr>
          <p:cNvSpPr>
            <a:spLocks noGrp="1"/>
          </p:cNvSpPr>
          <p:nvPr>
            <p:ph type="title"/>
          </p:nvPr>
        </p:nvSpPr>
        <p:spPr/>
        <p:txBody>
          <a:bodyPr/>
          <a:lstStyle/>
          <a:p>
            <a:r>
              <a:rPr lang="en-US" dirty="0"/>
              <a:t>Appreciation</a:t>
            </a:r>
          </a:p>
        </p:txBody>
      </p:sp>
      <p:sp>
        <p:nvSpPr>
          <p:cNvPr id="3" name="Content Placeholder 2">
            <a:extLst>
              <a:ext uri="{FF2B5EF4-FFF2-40B4-BE49-F238E27FC236}">
                <a16:creationId xmlns:a16="http://schemas.microsoft.com/office/drawing/2014/main" id="{FD8FCBB9-CAC7-491F-B0A8-084727D31773}"/>
              </a:ext>
            </a:extLst>
          </p:cNvPr>
          <p:cNvSpPr>
            <a:spLocks noGrp="1"/>
          </p:cNvSpPr>
          <p:nvPr>
            <p:ph idx="1"/>
          </p:nvPr>
        </p:nvSpPr>
        <p:spPr>
          <a:xfrm>
            <a:off x="822960" y="1957613"/>
            <a:ext cx="7831245" cy="3530599"/>
          </a:xfrm>
        </p:spPr>
        <p:txBody>
          <a:bodyPr/>
          <a:lstStyle/>
          <a:p>
            <a:r>
              <a:rPr lang="en-US" dirty="0"/>
              <a:t>Showing appreciation is central to prayer and ceremony, thankfulness is also practiced during hunting and gathering</a:t>
            </a:r>
          </a:p>
          <a:p>
            <a:r>
              <a:rPr lang="en-US" dirty="0"/>
              <a:t>Appreciation reinforces the values because it is respectful, an act of responsibility, builds upon the relationships, and shows reciprocity between humans and natural systems</a:t>
            </a:r>
          </a:p>
          <a:p>
            <a:r>
              <a:rPr lang="en-US" dirty="0"/>
              <a:t>Gifts of food, clothing, and tools are recognized as gifts that are ultimately originally sourced from nature</a:t>
            </a:r>
          </a:p>
        </p:txBody>
      </p:sp>
      <p:pic>
        <p:nvPicPr>
          <p:cNvPr id="5" name="Picture 4">
            <a:extLst>
              <a:ext uri="{FF2B5EF4-FFF2-40B4-BE49-F238E27FC236}">
                <a16:creationId xmlns:a16="http://schemas.microsoft.com/office/drawing/2014/main" id="{CA2DC828-2289-4ED8-9546-88B9319E8788}"/>
              </a:ext>
            </a:extLst>
          </p:cNvPr>
          <p:cNvPicPr>
            <a:picLocks noChangeAspect="1"/>
          </p:cNvPicPr>
          <p:nvPr/>
        </p:nvPicPr>
        <p:blipFill rotWithShape="1">
          <a:blip r:embed="rId2">
            <a:extLst>
              <a:ext uri="{28A0092B-C50C-407E-A947-70E740481C1C}">
                <a14:useLocalDpi xmlns:a14="http://schemas.microsoft.com/office/drawing/2010/main" val="0"/>
              </a:ext>
            </a:extLst>
          </a:blip>
          <a:srcRect t="17069" b="13057"/>
          <a:stretch/>
        </p:blipFill>
        <p:spPr>
          <a:xfrm>
            <a:off x="2258700" y="4332513"/>
            <a:ext cx="4953000" cy="1946731"/>
          </a:xfrm>
          <a:prstGeom prst="rect">
            <a:avLst/>
          </a:prstGeom>
        </p:spPr>
      </p:pic>
    </p:spTree>
    <p:extLst>
      <p:ext uri="{BB962C8B-B14F-4D97-AF65-F5344CB8AC3E}">
        <p14:creationId xmlns:p14="http://schemas.microsoft.com/office/powerpoint/2010/main" val="3939282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11E7E-B2A4-46AC-97FC-12F964C1533E}"/>
              </a:ext>
            </a:extLst>
          </p:cNvPr>
          <p:cNvSpPr>
            <a:spLocks noGrp="1"/>
          </p:cNvSpPr>
          <p:nvPr>
            <p:ph type="title"/>
          </p:nvPr>
        </p:nvSpPr>
        <p:spPr/>
        <p:txBody>
          <a:bodyPr/>
          <a:lstStyle/>
          <a:p>
            <a:r>
              <a:rPr lang="en-US" dirty="0"/>
              <a:t>Low Consumption</a:t>
            </a:r>
          </a:p>
        </p:txBody>
      </p:sp>
      <p:sp>
        <p:nvSpPr>
          <p:cNvPr id="3" name="Content Placeholder 2">
            <a:extLst>
              <a:ext uri="{FF2B5EF4-FFF2-40B4-BE49-F238E27FC236}">
                <a16:creationId xmlns:a16="http://schemas.microsoft.com/office/drawing/2014/main" id="{6308A7F8-DAB9-4190-8C9B-17C14C2FF92A}"/>
              </a:ext>
            </a:extLst>
          </p:cNvPr>
          <p:cNvSpPr>
            <a:spLocks noGrp="1"/>
          </p:cNvSpPr>
          <p:nvPr>
            <p:ph idx="1"/>
          </p:nvPr>
        </p:nvSpPr>
        <p:spPr>
          <a:xfrm>
            <a:off x="783771" y="1981200"/>
            <a:ext cx="4430486" cy="4302578"/>
          </a:xfrm>
        </p:spPr>
        <p:txBody>
          <a:bodyPr>
            <a:normAutofit/>
          </a:bodyPr>
          <a:lstStyle/>
          <a:p>
            <a:r>
              <a:rPr lang="en-US" dirty="0"/>
              <a:t>The Indigenous definition of </a:t>
            </a:r>
            <a:r>
              <a:rPr lang="en-US" b="1" dirty="0"/>
              <a:t>conservation</a:t>
            </a:r>
            <a:r>
              <a:rPr lang="en-US" dirty="0"/>
              <a:t> is that of low consumption</a:t>
            </a:r>
          </a:p>
          <a:p>
            <a:r>
              <a:rPr lang="en-US" b="1" dirty="0"/>
              <a:t>“Accept only what you need”</a:t>
            </a:r>
          </a:p>
          <a:p>
            <a:r>
              <a:rPr lang="en-US" dirty="0"/>
              <a:t>“Before I leave, I find out who I want to help, who I want to give to. That tells me how much I need…. You just feel it. You know when you have enough. You don’t shoot animals you have no use for. If you’re going to treat Nature like that she can come back on you twice as hard.” – Colin Nelson, Ts’msyeen</a:t>
            </a:r>
          </a:p>
        </p:txBody>
      </p:sp>
      <p:pic>
        <p:nvPicPr>
          <p:cNvPr id="5" name="Picture 4">
            <a:extLst>
              <a:ext uri="{FF2B5EF4-FFF2-40B4-BE49-F238E27FC236}">
                <a16:creationId xmlns:a16="http://schemas.microsoft.com/office/drawing/2014/main" id="{2BB83EEA-7442-4086-9398-D09B1E3FA8F4}"/>
              </a:ext>
            </a:extLst>
          </p:cNvPr>
          <p:cNvPicPr>
            <a:picLocks noChangeAspect="1"/>
          </p:cNvPicPr>
          <p:nvPr/>
        </p:nvPicPr>
        <p:blipFill rotWithShape="1">
          <a:blip r:embed="rId2">
            <a:extLst>
              <a:ext uri="{28A0092B-C50C-407E-A947-70E740481C1C}">
                <a14:useLocalDpi xmlns:a14="http://schemas.microsoft.com/office/drawing/2010/main" val="0"/>
              </a:ext>
            </a:extLst>
          </a:blip>
          <a:srcRect l="38334" r="18333"/>
          <a:stretch/>
        </p:blipFill>
        <p:spPr>
          <a:xfrm>
            <a:off x="5383106" y="1981200"/>
            <a:ext cx="3314579" cy="4302578"/>
          </a:xfrm>
          <a:prstGeom prst="rect">
            <a:avLst/>
          </a:prstGeom>
        </p:spPr>
      </p:pic>
    </p:spTree>
    <p:extLst>
      <p:ext uri="{BB962C8B-B14F-4D97-AF65-F5344CB8AC3E}">
        <p14:creationId xmlns:p14="http://schemas.microsoft.com/office/powerpoint/2010/main" val="3554398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688E6-7553-442D-8043-7A71D37A6063}"/>
              </a:ext>
            </a:extLst>
          </p:cNvPr>
          <p:cNvSpPr>
            <a:spLocks noGrp="1"/>
          </p:cNvSpPr>
          <p:nvPr>
            <p:ph type="title"/>
          </p:nvPr>
        </p:nvSpPr>
        <p:spPr>
          <a:xfrm>
            <a:off x="1110763" y="914400"/>
            <a:ext cx="6177681" cy="3548743"/>
          </a:xfrm>
        </p:spPr>
        <p:txBody>
          <a:bodyPr>
            <a:normAutofit/>
          </a:bodyPr>
          <a:lstStyle/>
          <a:p>
            <a:r>
              <a:rPr lang="en-US" b="1" dirty="0"/>
              <a:t>Natural law </a:t>
            </a:r>
            <a:r>
              <a:rPr lang="en-US" sz="2800" dirty="0"/>
              <a:t>is a way of living in the world that is governed by nature and tied to our Native language, creation stories, songs, and ceremonies. Natural law teaches us to give reverence, have gratitude, and never waste these resources. The natural law is to take only what is needed and to leave the rest, and to offer thanks to Creator for providing our traditional foods.</a:t>
            </a:r>
          </a:p>
        </p:txBody>
      </p:sp>
      <p:sp>
        <p:nvSpPr>
          <p:cNvPr id="4" name="Text Placeholder 3">
            <a:extLst>
              <a:ext uri="{FF2B5EF4-FFF2-40B4-BE49-F238E27FC236}">
                <a16:creationId xmlns:a16="http://schemas.microsoft.com/office/drawing/2014/main" id="{0EA45DDF-B25E-4B08-95BC-E65230C2F70E}"/>
              </a:ext>
            </a:extLst>
          </p:cNvPr>
          <p:cNvSpPr>
            <a:spLocks noGrp="1"/>
          </p:cNvSpPr>
          <p:nvPr>
            <p:ph type="body" sz="half" idx="2"/>
          </p:nvPr>
        </p:nvSpPr>
        <p:spPr>
          <a:xfrm>
            <a:off x="2446413" y="5022587"/>
            <a:ext cx="6422005" cy="1018177"/>
          </a:xfrm>
        </p:spPr>
        <p:txBody>
          <a:bodyPr>
            <a:normAutofit/>
          </a:bodyPr>
          <a:lstStyle/>
          <a:p>
            <a:r>
              <a:rPr lang="en-US" sz="2400" dirty="0"/>
              <a:t>Shelly </a:t>
            </a:r>
            <a:r>
              <a:rPr lang="en-US" sz="2400" dirty="0" err="1"/>
              <a:t>Vendiola</a:t>
            </a:r>
            <a:r>
              <a:rPr lang="en-US" sz="2400" dirty="0"/>
              <a:t>, Swinomish Climate Change Initiative</a:t>
            </a:r>
          </a:p>
        </p:txBody>
      </p:sp>
    </p:spTree>
    <p:extLst>
      <p:ext uri="{BB962C8B-B14F-4D97-AF65-F5344CB8AC3E}">
        <p14:creationId xmlns:p14="http://schemas.microsoft.com/office/powerpoint/2010/main" val="22129684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0305" y="1000577"/>
            <a:ext cx="7657074" cy="709865"/>
          </a:xfrm>
        </p:spPr>
        <p:txBody>
          <a:bodyPr>
            <a:normAutofit fontScale="90000"/>
          </a:bodyPr>
          <a:lstStyle/>
          <a:p>
            <a:r>
              <a:rPr lang="en-US" dirty="0"/>
              <a:t>How Values are Taught, Reinforced</a:t>
            </a:r>
          </a:p>
        </p:txBody>
      </p:sp>
      <p:sp>
        <p:nvSpPr>
          <p:cNvPr id="3" name="Content Placeholder 2"/>
          <p:cNvSpPr>
            <a:spLocks noGrp="1"/>
          </p:cNvSpPr>
          <p:nvPr>
            <p:ph idx="1"/>
          </p:nvPr>
        </p:nvSpPr>
        <p:spPr>
          <a:xfrm>
            <a:off x="1149530" y="2214154"/>
            <a:ext cx="3944984" cy="3152504"/>
          </a:xfrm>
        </p:spPr>
        <p:txBody>
          <a:bodyPr/>
          <a:lstStyle/>
          <a:p>
            <a:pPr>
              <a:buFont typeface="Wingdings" panose="05000000000000000000" pitchFamily="2" charset="2"/>
              <a:buChar char="Ø"/>
            </a:pPr>
            <a:r>
              <a:rPr lang="en-US" sz="2800" dirty="0"/>
              <a:t> Values are taught to the younger generation</a:t>
            </a:r>
          </a:p>
          <a:p>
            <a:pPr>
              <a:buFont typeface="Wingdings" panose="05000000000000000000" pitchFamily="2" charset="2"/>
              <a:buChar char="Ø"/>
            </a:pPr>
            <a:r>
              <a:rPr lang="en-US" sz="2800" dirty="0"/>
              <a:t> Creation Stories</a:t>
            </a:r>
          </a:p>
          <a:p>
            <a:pPr>
              <a:buFont typeface="Wingdings" panose="05000000000000000000" pitchFamily="2" charset="2"/>
              <a:buChar char="Ø"/>
            </a:pPr>
            <a:r>
              <a:rPr lang="en-US" sz="2800" dirty="0"/>
              <a:t> Lead by action</a:t>
            </a:r>
          </a:p>
          <a:p>
            <a:pPr>
              <a:buFont typeface="Wingdings" panose="05000000000000000000" pitchFamily="2" charset="2"/>
              <a:buChar char="Ø"/>
            </a:pPr>
            <a:r>
              <a:rPr lang="en-US" sz="2800" dirty="0"/>
              <a:t> Social norms</a:t>
            </a:r>
          </a:p>
          <a:p>
            <a:pPr>
              <a:buFont typeface="Wingdings" panose="05000000000000000000" pitchFamily="2" charset="2"/>
              <a:buChar char="Ø"/>
            </a:pPr>
            <a:r>
              <a:rPr lang="en-US" sz="2800" dirty="0"/>
              <a:t> Ceremony</a:t>
            </a:r>
          </a:p>
        </p:txBody>
      </p:sp>
      <p:pic>
        <p:nvPicPr>
          <p:cNvPr id="4" name="Picture 3"/>
          <p:cNvPicPr>
            <a:picLocks noChangeAspect="1"/>
          </p:cNvPicPr>
          <p:nvPr/>
        </p:nvPicPr>
        <p:blipFill>
          <a:blip r:embed="rId3"/>
          <a:stretch>
            <a:fillRect/>
          </a:stretch>
        </p:blipFill>
        <p:spPr>
          <a:xfrm>
            <a:off x="5638800" y="1971674"/>
            <a:ext cx="2778579" cy="4167868"/>
          </a:xfrm>
          <a:prstGeom prst="rect">
            <a:avLst/>
          </a:prstGeom>
        </p:spPr>
      </p:pic>
    </p:spTree>
    <p:extLst>
      <p:ext uri="{BB962C8B-B14F-4D97-AF65-F5344CB8AC3E}">
        <p14:creationId xmlns:p14="http://schemas.microsoft.com/office/powerpoint/2010/main" val="3669002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83A0A-316B-4C7D-BBE1-C5893AF04D50}"/>
              </a:ext>
            </a:extLst>
          </p:cNvPr>
          <p:cNvSpPr>
            <a:spLocks noGrp="1"/>
          </p:cNvSpPr>
          <p:nvPr>
            <p:ph type="title"/>
          </p:nvPr>
        </p:nvSpPr>
        <p:spPr>
          <a:xfrm>
            <a:off x="822961" y="380999"/>
            <a:ext cx="7543800" cy="2550741"/>
          </a:xfrm>
        </p:spPr>
        <p:txBody>
          <a:bodyPr>
            <a:noAutofit/>
          </a:bodyPr>
          <a:lstStyle/>
          <a:p>
            <a:r>
              <a:rPr lang="en-US" sz="4800" dirty="0"/>
              <a:t>Traditional Sustainable Values Guide Us to Sustainability</a:t>
            </a:r>
          </a:p>
        </p:txBody>
      </p:sp>
      <p:sp>
        <p:nvSpPr>
          <p:cNvPr id="3" name="Text Placeholder 2">
            <a:extLst>
              <a:ext uri="{FF2B5EF4-FFF2-40B4-BE49-F238E27FC236}">
                <a16:creationId xmlns:a16="http://schemas.microsoft.com/office/drawing/2014/main" id="{F752A82F-2455-4688-AEB4-AEF580A9B363}"/>
              </a:ext>
            </a:extLst>
          </p:cNvPr>
          <p:cNvSpPr>
            <a:spLocks noGrp="1"/>
          </p:cNvSpPr>
          <p:nvPr>
            <p:ph type="body" idx="1"/>
          </p:nvPr>
        </p:nvSpPr>
        <p:spPr>
          <a:xfrm>
            <a:off x="822961" y="3000975"/>
            <a:ext cx="7722326" cy="1850572"/>
          </a:xfrm>
        </p:spPr>
        <p:txBody>
          <a:bodyPr>
            <a:normAutofit/>
          </a:bodyPr>
          <a:lstStyle/>
          <a:p>
            <a:r>
              <a:rPr lang="en-US" sz="3200" b="1" dirty="0"/>
              <a:t>creating abundance &amp; Stability in nature for the health of ourselves and our animal and plant relatives</a:t>
            </a:r>
          </a:p>
        </p:txBody>
      </p:sp>
      <p:sp>
        <p:nvSpPr>
          <p:cNvPr id="5" name="TextBox 4">
            <a:extLst>
              <a:ext uri="{FF2B5EF4-FFF2-40B4-BE49-F238E27FC236}">
                <a16:creationId xmlns:a16="http://schemas.microsoft.com/office/drawing/2014/main" id="{567BCFD8-FDB0-40E1-AA10-28781AC18E7D}"/>
              </a:ext>
            </a:extLst>
          </p:cNvPr>
          <p:cNvSpPr txBox="1"/>
          <p:nvPr/>
        </p:nvSpPr>
        <p:spPr>
          <a:xfrm>
            <a:off x="822961" y="4662864"/>
            <a:ext cx="7384868" cy="1200329"/>
          </a:xfrm>
          <a:prstGeom prst="rect">
            <a:avLst/>
          </a:prstGeom>
          <a:noFill/>
        </p:spPr>
        <p:txBody>
          <a:bodyPr wrap="square" rtlCol="0">
            <a:spAutoFit/>
          </a:bodyPr>
          <a:lstStyle/>
          <a:p>
            <a:r>
              <a:rPr lang="en-US" dirty="0"/>
              <a:t>Sustainable Seattle: We define sustainability as the ancient and enduring practice of creating richness in natural resources, attuning to nature’s environmental indicators, and providing equitable access to health, food, shelter, and economic wealth for all people.</a:t>
            </a:r>
          </a:p>
        </p:txBody>
      </p:sp>
    </p:spTree>
    <p:extLst>
      <p:ext uri="{BB962C8B-B14F-4D97-AF65-F5344CB8AC3E}">
        <p14:creationId xmlns:p14="http://schemas.microsoft.com/office/powerpoint/2010/main" val="17776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1C29D-160F-47F2-8E67-235973E4A39F}"/>
              </a:ext>
            </a:extLst>
          </p:cNvPr>
          <p:cNvSpPr>
            <a:spLocks noGrp="1"/>
          </p:cNvSpPr>
          <p:nvPr>
            <p:ph type="title"/>
          </p:nvPr>
        </p:nvSpPr>
        <p:spPr/>
        <p:txBody>
          <a:bodyPr>
            <a:normAutofit/>
          </a:bodyPr>
          <a:lstStyle/>
          <a:p>
            <a:r>
              <a:rPr lang="en-US" sz="4400" dirty="0"/>
              <a:t>Sustainable Guidelines</a:t>
            </a:r>
          </a:p>
        </p:txBody>
      </p:sp>
      <p:sp>
        <p:nvSpPr>
          <p:cNvPr id="3" name="Content Placeholder 2">
            <a:extLst>
              <a:ext uri="{FF2B5EF4-FFF2-40B4-BE49-F238E27FC236}">
                <a16:creationId xmlns:a16="http://schemas.microsoft.com/office/drawing/2014/main" id="{C8E5B59B-5385-4850-B170-350F7D993290}"/>
              </a:ext>
            </a:extLst>
          </p:cNvPr>
          <p:cNvSpPr>
            <a:spLocks noGrp="1"/>
          </p:cNvSpPr>
          <p:nvPr>
            <p:ph idx="1"/>
          </p:nvPr>
        </p:nvSpPr>
        <p:spPr/>
        <p:txBody>
          <a:bodyPr>
            <a:normAutofit/>
          </a:bodyPr>
          <a:lstStyle/>
          <a:p>
            <a:pPr>
              <a:buFont typeface="Wingdings" panose="05000000000000000000" pitchFamily="2" charset="2"/>
              <a:buChar char="Ø"/>
            </a:pPr>
            <a:r>
              <a:rPr lang="en-US" sz="2000" dirty="0"/>
              <a:t> </a:t>
            </a:r>
            <a:r>
              <a:rPr lang="en-US" sz="2400" dirty="0"/>
              <a:t>People are a key part of nature</a:t>
            </a:r>
          </a:p>
          <a:p>
            <a:pPr>
              <a:buFont typeface="Wingdings" panose="05000000000000000000" pitchFamily="2" charset="2"/>
              <a:buChar char="Ø"/>
            </a:pPr>
            <a:r>
              <a:rPr lang="en-US" sz="2400" dirty="0"/>
              <a:t> Follow Natural Law &amp; live within natural constraints</a:t>
            </a:r>
          </a:p>
          <a:p>
            <a:pPr>
              <a:buFont typeface="Wingdings" panose="05000000000000000000" pitchFamily="2" charset="2"/>
              <a:buChar char="Ø"/>
            </a:pPr>
            <a:r>
              <a:rPr lang="en-US" sz="2400" dirty="0"/>
              <a:t> Guiding ethic: Take care of each other</a:t>
            </a:r>
          </a:p>
          <a:p>
            <a:pPr>
              <a:buFont typeface="Wingdings" panose="05000000000000000000" pitchFamily="2" charset="2"/>
              <a:buChar char="Ø"/>
            </a:pPr>
            <a:r>
              <a:rPr lang="en-US" sz="2400" dirty="0"/>
              <a:t> Reciprocal economies reduce the incentive to harvest too much</a:t>
            </a:r>
          </a:p>
          <a:p>
            <a:pPr>
              <a:buFont typeface="Wingdings" panose="05000000000000000000" pitchFamily="2" charset="2"/>
              <a:buChar char="Ø"/>
            </a:pPr>
            <a:r>
              <a:rPr lang="en-US" sz="2400" b="1" dirty="0"/>
              <a:t> Sustainability is ancient, humans inherently know sustainability</a:t>
            </a:r>
          </a:p>
          <a:p>
            <a:endParaRPr lang="en-US" dirty="0"/>
          </a:p>
        </p:txBody>
      </p:sp>
    </p:spTree>
    <p:extLst>
      <p:ext uri="{BB962C8B-B14F-4D97-AF65-F5344CB8AC3E}">
        <p14:creationId xmlns:p14="http://schemas.microsoft.com/office/powerpoint/2010/main" val="2894414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4978480" y="1836244"/>
            <a:ext cx="3300984" cy="1463040"/>
          </a:xfrm>
        </p:spPr>
        <p:txBody>
          <a:bodyPr/>
          <a:lstStyle/>
          <a:p>
            <a:r>
              <a:rPr lang="en-US" sz="5400" dirty="0" err="1">
                <a:solidFill>
                  <a:schemeClr val="tx2"/>
                </a:solidFill>
              </a:rPr>
              <a:t>Taikuu</a:t>
            </a:r>
            <a:r>
              <a:rPr lang="en-US" sz="5400" dirty="0">
                <a:solidFill>
                  <a:schemeClr val="tx2"/>
                </a:solidFill>
              </a:rPr>
              <a:t>!</a:t>
            </a:r>
            <a:r>
              <a:rPr lang="en-US" sz="6000" dirty="0"/>
              <a:t>!</a:t>
            </a:r>
          </a:p>
        </p:txBody>
      </p:sp>
      <p:pic>
        <p:nvPicPr>
          <p:cNvPr id="8" name="Picture Placeholder 7"/>
          <p:cNvPicPr>
            <a:picLocks noGrp="1" noChangeAspect="1"/>
          </p:cNvPicPr>
          <p:nvPr>
            <p:ph type="pic" idx="1"/>
          </p:nvPr>
        </p:nvPicPr>
        <p:blipFill>
          <a:blip r:embed="rId3"/>
          <a:srcRect l="28672" r="28672"/>
          <a:stretch>
            <a:fillRect/>
          </a:stretch>
        </p:blipFill>
        <p:spPr>
          <a:xfrm>
            <a:off x="1202303" y="1440069"/>
            <a:ext cx="2757475" cy="4165601"/>
          </a:xfrm>
        </p:spPr>
        <p:style>
          <a:lnRef idx="0">
            <a:schemeClr val="accent2"/>
          </a:lnRef>
          <a:fillRef idx="3">
            <a:schemeClr val="accent2"/>
          </a:fillRef>
          <a:effectRef idx="3">
            <a:schemeClr val="accent2"/>
          </a:effectRef>
          <a:fontRef idx="minor">
            <a:schemeClr val="lt1"/>
          </a:fontRef>
        </p:style>
      </p:pic>
      <p:sp>
        <p:nvSpPr>
          <p:cNvPr id="2" name="TextBox 1">
            <a:extLst>
              <a:ext uri="{FF2B5EF4-FFF2-40B4-BE49-F238E27FC236}">
                <a16:creationId xmlns:a16="http://schemas.microsoft.com/office/drawing/2014/main" id="{0EB92516-0809-4E27-8B0B-BCE19853FE47}"/>
              </a:ext>
            </a:extLst>
          </p:cNvPr>
          <p:cNvSpPr txBox="1"/>
          <p:nvPr/>
        </p:nvSpPr>
        <p:spPr>
          <a:xfrm flipH="1">
            <a:off x="4823031" y="4157561"/>
            <a:ext cx="3611881" cy="400110"/>
          </a:xfrm>
          <a:prstGeom prst="rect">
            <a:avLst/>
          </a:prstGeom>
          <a:noFill/>
        </p:spPr>
        <p:txBody>
          <a:bodyPr wrap="square" rtlCol="0">
            <a:spAutoFit/>
          </a:bodyPr>
          <a:lstStyle/>
          <a:p>
            <a:r>
              <a:rPr lang="en-US" sz="2000" dirty="0"/>
              <a:t>demarus@gmail.com</a:t>
            </a:r>
          </a:p>
        </p:txBody>
      </p:sp>
    </p:spTree>
    <p:extLst>
      <p:ext uri="{BB962C8B-B14F-4D97-AF65-F5344CB8AC3E}">
        <p14:creationId xmlns:p14="http://schemas.microsoft.com/office/powerpoint/2010/main" val="907816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D8EF6-1C5C-45C3-906B-8225C0DE5F84}"/>
              </a:ext>
            </a:extLst>
          </p:cNvPr>
          <p:cNvSpPr>
            <a:spLocks noGrp="1"/>
          </p:cNvSpPr>
          <p:nvPr>
            <p:ph type="title"/>
          </p:nvPr>
        </p:nvSpPr>
        <p:spPr/>
        <p:txBody>
          <a:bodyPr>
            <a:normAutofit/>
          </a:bodyPr>
          <a:lstStyle/>
          <a:p>
            <a:r>
              <a:rPr lang="en-US" sz="4400" dirty="0"/>
              <a:t>Avoiding Cultural Appropriation</a:t>
            </a:r>
          </a:p>
        </p:txBody>
      </p:sp>
      <p:sp>
        <p:nvSpPr>
          <p:cNvPr id="3" name="Content Placeholder 2">
            <a:extLst>
              <a:ext uri="{FF2B5EF4-FFF2-40B4-BE49-F238E27FC236}">
                <a16:creationId xmlns:a16="http://schemas.microsoft.com/office/drawing/2014/main" id="{F53005BF-9C1B-477B-9A15-195E28115D20}"/>
              </a:ext>
            </a:extLst>
          </p:cNvPr>
          <p:cNvSpPr>
            <a:spLocks noGrp="1"/>
          </p:cNvSpPr>
          <p:nvPr>
            <p:ph idx="1"/>
          </p:nvPr>
        </p:nvSpPr>
        <p:spPr/>
        <p:txBody>
          <a:bodyPr>
            <a:normAutofit/>
          </a:bodyPr>
          <a:lstStyle/>
          <a:p>
            <a:r>
              <a:rPr lang="en-US" sz="2400" dirty="0"/>
              <a:t>Key differences between Indigenous culture and Western/European cultures</a:t>
            </a:r>
          </a:p>
          <a:p>
            <a:r>
              <a:rPr lang="en-US" sz="2400" dirty="0"/>
              <a:t>Unfortunately, rely on generalizations</a:t>
            </a:r>
          </a:p>
          <a:p>
            <a:r>
              <a:rPr lang="en-US" sz="2400" dirty="0"/>
              <a:t>Appropriation occurs when cultural elements are removed from their cultural context</a:t>
            </a:r>
          </a:p>
          <a:p>
            <a:r>
              <a:rPr lang="en-US" sz="2400" dirty="0"/>
              <a:t>Keep the original cultural context intact</a:t>
            </a:r>
          </a:p>
          <a:p>
            <a:r>
              <a:rPr lang="en-US" sz="2400" b="1" dirty="0"/>
              <a:t>Include AND PAY traditional knowledge holders </a:t>
            </a:r>
            <a:r>
              <a:rPr lang="en-US" sz="2400" dirty="0"/>
              <a:t>in every step of the process: research, analysis, implementation, and maintenance</a:t>
            </a:r>
          </a:p>
        </p:txBody>
      </p:sp>
    </p:spTree>
    <p:extLst>
      <p:ext uri="{BB962C8B-B14F-4D97-AF65-F5344CB8AC3E}">
        <p14:creationId xmlns:p14="http://schemas.microsoft.com/office/powerpoint/2010/main" val="3411637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9E408-11FB-4971-AC09-E864916A5FB9}"/>
              </a:ext>
            </a:extLst>
          </p:cNvPr>
          <p:cNvSpPr>
            <a:spLocks noGrp="1"/>
          </p:cNvSpPr>
          <p:nvPr>
            <p:ph type="title"/>
          </p:nvPr>
        </p:nvSpPr>
        <p:spPr/>
        <p:txBody>
          <a:bodyPr>
            <a:normAutofit/>
          </a:bodyPr>
          <a:lstStyle/>
          <a:p>
            <a:r>
              <a:rPr lang="en-US" dirty="0"/>
              <a:t>Defining Sustainability</a:t>
            </a:r>
          </a:p>
        </p:txBody>
      </p:sp>
      <p:sp>
        <p:nvSpPr>
          <p:cNvPr id="3" name="Text Placeholder 2">
            <a:extLst>
              <a:ext uri="{FF2B5EF4-FFF2-40B4-BE49-F238E27FC236}">
                <a16:creationId xmlns:a16="http://schemas.microsoft.com/office/drawing/2014/main" id="{75EC294E-4B11-4427-AEF3-7FB40F294BE2}"/>
              </a:ext>
            </a:extLst>
          </p:cNvPr>
          <p:cNvSpPr>
            <a:spLocks noGrp="1"/>
          </p:cNvSpPr>
          <p:nvPr>
            <p:ph type="body" idx="1"/>
          </p:nvPr>
        </p:nvSpPr>
        <p:spPr/>
        <p:txBody>
          <a:bodyPr>
            <a:normAutofit/>
          </a:bodyPr>
          <a:lstStyle/>
          <a:p>
            <a:r>
              <a:rPr lang="en-US" dirty="0"/>
              <a:t>ETHICAL SCIENCE AND INDIGENOUS SUSTAINABILITY</a:t>
            </a:r>
          </a:p>
        </p:txBody>
      </p:sp>
    </p:spTree>
    <p:extLst>
      <p:ext uri="{BB962C8B-B14F-4D97-AF65-F5344CB8AC3E}">
        <p14:creationId xmlns:p14="http://schemas.microsoft.com/office/powerpoint/2010/main" val="9932625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892630"/>
            <a:ext cx="7543800" cy="1382486"/>
          </a:xfrm>
        </p:spPr>
        <p:txBody>
          <a:bodyPr>
            <a:normAutofit/>
          </a:bodyPr>
          <a:lstStyle/>
          <a:p>
            <a:r>
              <a:rPr lang="en-US" dirty="0"/>
              <a:t>Research Question</a:t>
            </a:r>
            <a:br>
              <a:rPr lang="en-US" dirty="0">
                <a:solidFill>
                  <a:prstClr val="black"/>
                </a:solidFill>
              </a:rPr>
            </a:br>
            <a:endParaRPr lang="en-US" dirty="0"/>
          </a:p>
        </p:txBody>
      </p:sp>
      <p:sp>
        <p:nvSpPr>
          <p:cNvPr id="3" name="Content Placeholder 2"/>
          <p:cNvSpPr>
            <a:spLocks noGrp="1"/>
          </p:cNvSpPr>
          <p:nvPr>
            <p:ph idx="1"/>
          </p:nvPr>
        </p:nvSpPr>
        <p:spPr>
          <a:xfrm>
            <a:off x="975298" y="1923144"/>
            <a:ext cx="6345260" cy="3639456"/>
          </a:xfrm>
        </p:spPr>
        <p:txBody>
          <a:bodyPr>
            <a:normAutofit lnSpcReduction="10000"/>
          </a:bodyPr>
          <a:lstStyle/>
          <a:p>
            <a:r>
              <a:rPr lang="en-US" sz="2800" dirty="0"/>
              <a:t>What can we learn from Indigenous People about sustainability?</a:t>
            </a:r>
          </a:p>
          <a:p>
            <a:endParaRPr lang="en-US" sz="1800" dirty="0"/>
          </a:p>
          <a:p>
            <a:pPr lvl="1">
              <a:buFont typeface="Arial" panose="020B0604020202020204" pitchFamily="34" charset="0"/>
              <a:buChar char="•"/>
            </a:pPr>
            <a:r>
              <a:rPr lang="en-US" sz="2400" dirty="0"/>
              <a:t>Traditional Knowledges (TKs)</a:t>
            </a:r>
          </a:p>
          <a:p>
            <a:pPr lvl="1">
              <a:buFont typeface="Arial" panose="020B0604020202020204" pitchFamily="34" charset="0"/>
              <a:buChar char="•"/>
            </a:pPr>
            <a:r>
              <a:rPr lang="en-US" sz="2400" dirty="0"/>
              <a:t>Traditional Ecological Knowledge (TEK)</a:t>
            </a:r>
          </a:p>
          <a:p>
            <a:pPr lvl="1">
              <a:buFont typeface="Arial" panose="020B0604020202020204" pitchFamily="34" charset="0"/>
              <a:buChar char="•"/>
            </a:pPr>
            <a:r>
              <a:rPr lang="en-US" sz="2400" dirty="0"/>
              <a:t>Indigenous Knowledge</a:t>
            </a:r>
          </a:p>
          <a:p>
            <a:pPr lvl="1">
              <a:buFont typeface="Arial" panose="020B0604020202020204" pitchFamily="34" charset="0"/>
              <a:buChar char="•"/>
            </a:pPr>
            <a:r>
              <a:rPr lang="en-US" sz="2400" dirty="0"/>
              <a:t>Native Science</a:t>
            </a:r>
          </a:p>
          <a:p>
            <a:pPr lvl="1">
              <a:buFont typeface="Arial" panose="020B0604020202020204" pitchFamily="34" charset="0"/>
              <a:buChar char="•"/>
            </a:pPr>
            <a:r>
              <a:rPr lang="en-US" sz="2400" dirty="0"/>
              <a:t>Interviews</a:t>
            </a:r>
          </a:p>
          <a:p>
            <a:pPr lvl="1">
              <a:buFont typeface="Arial" panose="020B0604020202020204" pitchFamily="34" charset="0"/>
              <a:buChar char="•"/>
            </a:pPr>
            <a:r>
              <a:rPr lang="en-US" sz="2400" dirty="0"/>
              <a:t>AISES Leadership Conference</a:t>
            </a:r>
          </a:p>
          <a:p>
            <a:pPr lvl="1"/>
            <a:endParaRPr lang="en-US" dirty="0"/>
          </a:p>
        </p:txBody>
      </p:sp>
      <p:sp>
        <p:nvSpPr>
          <p:cNvPr id="6" name="Content Placeholder 2"/>
          <p:cNvSpPr txBox="1">
            <a:spLocks/>
          </p:cNvSpPr>
          <p:nvPr/>
        </p:nvSpPr>
        <p:spPr>
          <a:xfrm>
            <a:off x="866441" y="2489200"/>
            <a:ext cx="6345260" cy="353059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402336" lvl="1" indent="0" defTabSz="914400">
              <a:spcBef>
                <a:spcPts val="0"/>
              </a:spcBef>
              <a:buClr>
                <a:srgbClr val="94C600"/>
              </a:buClr>
              <a:buSzTx/>
              <a:buNone/>
            </a:pPr>
            <a:endParaRPr lang="en-US" sz="2600" dirty="0">
              <a:solidFill>
                <a:prstClr val="black"/>
              </a:solidFill>
            </a:endParaRPr>
          </a:p>
          <a:p>
            <a:endParaRPr lang="en-US" dirty="0"/>
          </a:p>
        </p:txBody>
      </p:sp>
    </p:spTree>
    <p:extLst>
      <p:ext uri="{BB962C8B-B14F-4D97-AF65-F5344CB8AC3E}">
        <p14:creationId xmlns:p14="http://schemas.microsoft.com/office/powerpoint/2010/main" val="1830818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4F4C92-5D30-45C7-A63E-3FB229FD0712}"/>
              </a:ext>
            </a:extLst>
          </p:cNvPr>
          <p:cNvSpPr>
            <a:spLocks noGrp="1"/>
          </p:cNvSpPr>
          <p:nvPr>
            <p:ph type="title"/>
          </p:nvPr>
        </p:nvSpPr>
        <p:spPr/>
        <p:txBody>
          <a:bodyPr/>
          <a:lstStyle/>
          <a:p>
            <a:r>
              <a:rPr lang="en-US" dirty="0"/>
              <a:t>Frustration &amp; Inspiration</a:t>
            </a:r>
          </a:p>
        </p:txBody>
      </p:sp>
      <p:sp>
        <p:nvSpPr>
          <p:cNvPr id="3" name="Text Placeholder 2">
            <a:extLst>
              <a:ext uri="{FF2B5EF4-FFF2-40B4-BE49-F238E27FC236}">
                <a16:creationId xmlns:a16="http://schemas.microsoft.com/office/drawing/2014/main" id="{CA2A0B5B-7481-4C12-BFFF-8D138566D317}"/>
              </a:ext>
            </a:extLst>
          </p:cNvPr>
          <p:cNvSpPr>
            <a:spLocks noGrp="1"/>
          </p:cNvSpPr>
          <p:nvPr>
            <p:ph type="body" idx="1"/>
          </p:nvPr>
        </p:nvSpPr>
        <p:spPr/>
        <p:txBody>
          <a:bodyPr/>
          <a:lstStyle/>
          <a:p>
            <a:r>
              <a:rPr lang="en-US" dirty="0"/>
              <a:t>Lecture Series 2005</a:t>
            </a:r>
          </a:p>
        </p:txBody>
      </p:sp>
      <p:sp>
        <p:nvSpPr>
          <p:cNvPr id="4" name="Content Placeholder 3">
            <a:extLst>
              <a:ext uri="{FF2B5EF4-FFF2-40B4-BE49-F238E27FC236}">
                <a16:creationId xmlns:a16="http://schemas.microsoft.com/office/drawing/2014/main" id="{6C659DB0-61A2-48DA-98ED-1F0048110349}"/>
              </a:ext>
            </a:extLst>
          </p:cNvPr>
          <p:cNvSpPr>
            <a:spLocks noGrp="1"/>
          </p:cNvSpPr>
          <p:nvPr>
            <p:ph sz="half" idx="2"/>
          </p:nvPr>
        </p:nvSpPr>
        <p:spPr/>
        <p:txBody>
          <a:bodyPr/>
          <a:lstStyle/>
          <a:p>
            <a:r>
              <a:rPr lang="en-US" dirty="0"/>
              <a:t>Collapse, Jared Diamond</a:t>
            </a:r>
          </a:p>
        </p:txBody>
      </p:sp>
      <p:sp>
        <p:nvSpPr>
          <p:cNvPr id="5" name="Text Placeholder 4">
            <a:extLst>
              <a:ext uri="{FF2B5EF4-FFF2-40B4-BE49-F238E27FC236}">
                <a16:creationId xmlns:a16="http://schemas.microsoft.com/office/drawing/2014/main" id="{F0F6FFBD-AB4D-47DF-8254-489CF83C7D21}"/>
              </a:ext>
            </a:extLst>
          </p:cNvPr>
          <p:cNvSpPr>
            <a:spLocks noGrp="1"/>
          </p:cNvSpPr>
          <p:nvPr>
            <p:ph type="body" sz="quarter" idx="3"/>
          </p:nvPr>
        </p:nvSpPr>
        <p:spPr/>
        <p:txBody>
          <a:bodyPr/>
          <a:lstStyle/>
          <a:p>
            <a:r>
              <a:rPr lang="en-US" dirty="0"/>
              <a:t>Collaborative 2015</a:t>
            </a:r>
          </a:p>
        </p:txBody>
      </p:sp>
      <p:sp>
        <p:nvSpPr>
          <p:cNvPr id="6" name="Content Placeholder 5">
            <a:extLst>
              <a:ext uri="{FF2B5EF4-FFF2-40B4-BE49-F238E27FC236}">
                <a16:creationId xmlns:a16="http://schemas.microsoft.com/office/drawing/2014/main" id="{D5FB515D-0C66-4CB3-AF86-70E49C460D43}"/>
              </a:ext>
            </a:extLst>
          </p:cNvPr>
          <p:cNvSpPr>
            <a:spLocks noGrp="1"/>
          </p:cNvSpPr>
          <p:nvPr>
            <p:ph sz="quarter" idx="4"/>
          </p:nvPr>
        </p:nvSpPr>
        <p:spPr/>
        <p:txBody>
          <a:bodyPr/>
          <a:lstStyle/>
          <a:p>
            <a:r>
              <a:rPr lang="en-US" dirty="0"/>
              <a:t>Collapse, Jared Diamond</a:t>
            </a:r>
          </a:p>
        </p:txBody>
      </p:sp>
      <p:pic>
        <p:nvPicPr>
          <p:cNvPr id="8" name="Picture 7">
            <a:extLst>
              <a:ext uri="{FF2B5EF4-FFF2-40B4-BE49-F238E27FC236}">
                <a16:creationId xmlns:a16="http://schemas.microsoft.com/office/drawing/2014/main" id="{5DEDF730-6C3A-4B30-9C93-12C5DB8900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5945" y="3429000"/>
            <a:ext cx="1657350" cy="2540000"/>
          </a:xfrm>
          <a:prstGeom prst="rect">
            <a:avLst/>
          </a:prstGeom>
        </p:spPr>
      </p:pic>
      <p:pic>
        <p:nvPicPr>
          <p:cNvPr id="10" name="Picture 9">
            <a:extLst>
              <a:ext uri="{FF2B5EF4-FFF2-40B4-BE49-F238E27FC236}">
                <a16:creationId xmlns:a16="http://schemas.microsoft.com/office/drawing/2014/main" id="{49A2A3FF-F69F-4165-8B14-7A9310DA96C3}"/>
              </a:ext>
            </a:extLst>
          </p:cNvPr>
          <p:cNvPicPr>
            <a:picLocks noChangeAspect="1"/>
          </p:cNvPicPr>
          <p:nvPr/>
        </p:nvPicPr>
        <p:blipFill>
          <a:blip r:embed="rId4"/>
          <a:stretch>
            <a:fillRect/>
          </a:stretch>
        </p:blipFill>
        <p:spPr>
          <a:xfrm>
            <a:off x="5689020" y="3432844"/>
            <a:ext cx="1652159" cy="2536156"/>
          </a:xfrm>
          <a:prstGeom prst="rect">
            <a:avLst/>
          </a:prstGeom>
        </p:spPr>
      </p:pic>
      <p:sp>
        <p:nvSpPr>
          <p:cNvPr id="11" name="TextBox 10">
            <a:extLst>
              <a:ext uri="{FF2B5EF4-FFF2-40B4-BE49-F238E27FC236}">
                <a16:creationId xmlns:a16="http://schemas.microsoft.com/office/drawing/2014/main" id="{4A8CFF7E-CB92-4E45-ABE4-2205E375A19D}"/>
              </a:ext>
            </a:extLst>
          </p:cNvPr>
          <p:cNvSpPr txBox="1"/>
          <p:nvPr/>
        </p:nvSpPr>
        <p:spPr>
          <a:xfrm>
            <a:off x="152401" y="6394601"/>
            <a:ext cx="2225102" cy="369332"/>
          </a:xfrm>
          <a:prstGeom prst="rect">
            <a:avLst/>
          </a:prstGeom>
          <a:noFill/>
        </p:spPr>
        <p:txBody>
          <a:bodyPr wrap="square" rtlCol="0">
            <a:spAutoFit/>
          </a:bodyPr>
          <a:lstStyle/>
          <a:p>
            <a:r>
              <a:rPr lang="en-US" dirty="0"/>
              <a:t>Image: Wikipedia</a:t>
            </a:r>
          </a:p>
        </p:txBody>
      </p:sp>
    </p:spTree>
    <p:extLst>
      <p:ext uri="{BB962C8B-B14F-4D97-AF65-F5344CB8AC3E}">
        <p14:creationId xmlns:p14="http://schemas.microsoft.com/office/powerpoint/2010/main" val="2426481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1"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P spid="5" grpId="1" build="p"/>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5761" y="576943"/>
            <a:ext cx="6484496" cy="1065937"/>
          </a:xfrm>
        </p:spPr>
        <p:txBody>
          <a:bodyPr>
            <a:normAutofit/>
          </a:bodyPr>
          <a:lstStyle/>
          <a:p>
            <a:r>
              <a:rPr lang="en-US" sz="4400" dirty="0"/>
              <a:t>Sustainability: A New Word</a:t>
            </a:r>
          </a:p>
        </p:txBody>
      </p:sp>
      <p:sp>
        <p:nvSpPr>
          <p:cNvPr id="6" name="Content Placeholder 5"/>
          <p:cNvSpPr>
            <a:spLocks noGrp="1"/>
          </p:cNvSpPr>
          <p:nvPr>
            <p:ph sz="half" idx="2"/>
          </p:nvPr>
        </p:nvSpPr>
        <p:spPr>
          <a:xfrm>
            <a:off x="1925617" y="3088272"/>
            <a:ext cx="5266139" cy="2126848"/>
          </a:xfrm>
        </p:spPr>
        <p:txBody>
          <a:bodyPr/>
          <a:lstStyle/>
          <a:p>
            <a:endParaRPr lang="en-US" dirty="0"/>
          </a:p>
        </p:txBody>
      </p:sp>
      <p:pic>
        <p:nvPicPr>
          <p:cNvPr id="8" name="Content Placeholder 3"/>
          <p:cNvPicPr>
            <a:picLocks noGrp="1" noChangeAspect="1"/>
          </p:cNvPicPr>
          <p:nvPr/>
        </p:nvPicPr>
        <p:blipFill>
          <a:blip r:embed="rId3"/>
          <a:stretch>
            <a:fillRect/>
          </a:stretch>
        </p:blipFill>
        <p:spPr>
          <a:xfrm>
            <a:off x="955194" y="2051569"/>
            <a:ext cx="7206984" cy="3807667"/>
          </a:xfrm>
          <a:prstGeom prst="rect">
            <a:avLst/>
          </a:prstGeom>
        </p:spPr>
        <p:style>
          <a:lnRef idx="0">
            <a:schemeClr val="accent1"/>
          </a:lnRef>
          <a:fillRef idx="3">
            <a:schemeClr val="accent1"/>
          </a:fillRef>
          <a:effectRef idx="3">
            <a:schemeClr val="accent1"/>
          </a:effectRef>
          <a:fontRef idx="minor">
            <a:schemeClr val="lt1"/>
          </a:fontRef>
        </p:style>
      </p:pic>
    </p:spTree>
    <p:extLst>
      <p:ext uri="{BB962C8B-B14F-4D97-AF65-F5344CB8AC3E}">
        <p14:creationId xmlns:p14="http://schemas.microsoft.com/office/powerpoint/2010/main" val="3331062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0562D-C739-434A-B214-2B3E4DBFBA76}"/>
              </a:ext>
            </a:extLst>
          </p:cNvPr>
          <p:cNvSpPr>
            <a:spLocks noGrp="1"/>
          </p:cNvSpPr>
          <p:nvPr>
            <p:ph type="title"/>
          </p:nvPr>
        </p:nvSpPr>
        <p:spPr>
          <a:xfrm>
            <a:off x="1110763" y="914400"/>
            <a:ext cx="6177681" cy="1541499"/>
          </a:xfrm>
        </p:spPr>
        <p:txBody>
          <a:bodyPr/>
          <a:lstStyle/>
          <a:p>
            <a:r>
              <a:rPr lang="en-US" dirty="0"/>
              <a:t>The ability to be maintained at a certain rate or level</a:t>
            </a:r>
          </a:p>
        </p:txBody>
      </p:sp>
      <p:sp>
        <p:nvSpPr>
          <p:cNvPr id="3" name="Text Placeholder 2">
            <a:extLst>
              <a:ext uri="{FF2B5EF4-FFF2-40B4-BE49-F238E27FC236}">
                <a16:creationId xmlns:a16="http://schemas.microsoft.com/office/drawing/2014/main" id="{1F237A8B-6C7C-42DB-AA8B-93FEDFA4CB2D}"/>
              </a:ext>
            </a:extLst>
          </p:cNvPr>
          <p:cNvSpPr>
            <a:spLocks noGrp="1"/>
          </p:cNvSpPr>
          <p:nvPr>
            <p:ph type="body" sz="half" idx="13"/>
          </p:nvPr>
        </p:nvSpPr>
        <p:spPr>
          <a:xfrm>
            <a:off x="1110763" y="2477635"/>
            <a:ext cx="6668150" cy="773608"/>
          </a:xfrm>
        </p:spPr>
        <p:txBody>
          <a:bodyPr/>
          <a:lstStyle/>
          <a:p>
            <a:r>
              <a:rPr lang="en-US" sz="3200" dirty="0"/>
              <a:t>Sustainability is a noun</a:t>
            </a:r>
          </a:p>
          <a:p>
            <a:endParaRPr lang="en-US" dirty="0"/>
          </a:p>
        </p:txBody>
      </p:sp>
      <p:sp>
        <p:nvSpPr>
          <p:cNvPr id="4" name="Text Placeholder 3">
            <a:extLst>
              <a:ext uri="{FF2B5EF4-FFF2-40B4-BE49-F238E27FC236}">
                <a16:creationId xmlns:a16="http://schemas.microsoft.com/office/drawing/2014/main" id="{9AF54E6B-A436-42BE-A9D2-3EB809ACD6FF}"/>
              </a:ext>
            </a:extLst>
          </p:cNvPr>
          <p:cNvSpPr>
            <a:spLocks noGrp="1"/>
          </p:cNvSpPr>
          <p:nvPr>
            <p:ph type="body" sz="half" idx="2"/>
          </p:nvPr>
        </p:nvSpPr>
        <p:spPr>
          <a:xfrm>
            <a:off x="1110763" y="3429000"/>
            <a:ext cx="6668150" cy="2656114"/>
          </a:xfrm>
        </p:spPr>
        <p:txBody>
          <a:bodyPr>
            <a:normAutofit/>
          </a:bodyPr>
          <a:lstStyle/>
          <a:p>
            <a:pPr marL="342900" indent="-342900">
              <a:buFont typeface="Wingdings" panose="05000000000000000000" pitchFamily="2" charset="2"/>
              <a:buChar char="Ø"/>
            </a:pPr>
            <a:r>
              <a:rPr lang="en-US" sz="2400" dirty="0"/>
              <a:t>Over 300 definitional forms of sustainability</a:t>
            </a:r>
          </a:p>
          <a:p>
            <a:pPr marL="342900" indent="-342900">
              <a:buFont typeface="Wingdings" panose="05000000000000000000" pitchFamily="2" charset="2"/>
              <a:buChar char="Ø"/>
            </a:pPr>
            <a:r>
              <a:rPr lang="en-US" sz="2400" dirty="0"/>
              <a:t>An unknown future state without a clear path to attainment</a:t>
            </a:r>
          </a:p>
          <a:p>
            <a:pPr marL="342900" indent="-342900">
              <a:buFont typeface="Wingdings" panose="05000000000000000000" pitchFamily="2" charset="2"/>
              <a:buChar char="Ø"/>
            </a:pPr>
            <a:r>
              <a:rPr lang="en-US" sz="2400" dirty="0"/>
              <a:t>Triple Bottom Line, People Planet &amp; Profit: restrictive, applicable only to business, beware of greenwashing, replaces prosperity</a:t>
            </a:r>
          </a:p>
          <a:p>
            <a:endParaRPr lang="en-US" dirty="0"/>
          </a:p>
        </p:txBody>
      </p:sp>
    </p:spTree>
    <p:extLst>
      <p:ext uri="{BB962C8B-B14F-4D97-AF65-F5344CB8AC3E}">
        <p14:creationId xmlns:p14="http://schemas.microsoft.com/office/powerpoint/2010/main" val="611185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Retrospect">
  <a:themeElements>
    <a:clrScheme name="Custom 7">
      <a:dk1>
        <a:sysClr val="windowText" lastClr="000000"/>
      </a:dk1>
      <a:lt1>
        <a:sysClr val="window" lastClr="FFFFFF"/>
      </a:lt1>
      <a:dk2>
        <a:srgbClr val="1D434C"/>
      </a:dk2>
      <a:lt2>
        <a:srgbClr val="EBC8BE"/>
      </a:lt2>
      <a:accent1>
        <a:srgbClr val="EBC8BE"/>
      </a:accent1>
      <a:accent2>
        <a:srgbClr val="1D434C"/>
      </a:accent2>
      <a:accent3>
        <a:srgbClr val="EBC8BE"/>
      </a:accent3>
      <a:accent4>
        <a:srgbClr val="E8E8E8"/>
      </a:accent4>
      <a:accent5>
        <a:srgbClr val="7BA79D"/>
      </a:accent5>
      <a:accent6>
        <a:srgbClr val="968C8C"/>
      </a:accent6>
      <a:hlink>
        <a:srgbClr val="EBC8BE"/>
      </a:hlink>
      <a:folHlink>
        <a:srgbClr val="E8E8E8"/>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05d83ceaa0bbd2e3bc716e6e66bd857a">
  <xsd:schema xmlns:xsd="http://www.w3.org/2001/XMLSchema" xmlns:xs="http://www.w3.org/2001/XMLSchema" xmlns:p="http://schemas.microsoft.com/office/2006/metadata/properties" targetNamespace="http://schemas.microsoft.com/office/2006/metadata/properties" ma:root="true" ma:fieldsID="b3d69fe45253d5ff147bb69036b756a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DE53266-14D2-4588-9C6C-0B64DFF3FDD0}"/>
</file>

<file path=customXml/itemProps2.xml><?xml version="1.0" encoding="utf-8"?>
<ds:datastoreItem xmlns:ds="http://schemas.openxmlformats.org/officeDocument/2006/customXml" ds:itemID="{AA7C28A3-13F2-48CB-92C0-57848ECED0E3}"/>
</file>

<file path=customXml/itemProps3.xml><?xml version="1.0" encoding="utf-8"?>
<ds:datastoreItem xmlns:ds="http://schemas.openxmlformats.org/officeDocument/2006/customXml" ds:itemID="{9602EF59-4BDE-47BF-AF15-B36BA28E78AC}"/>
</file>

<file path=docProps/app.xml><?xml version="1.0" encoding="utf-8"?>
<Properties xmlns="http://schemas.openxmlformats.org/officeDocument/2006/extended-properties" xmlns:vt="http://schemas.openxmlformats.org/officeDocument/2006/docPropsVTypes">
  <Template>Ion</Template>
  <TotalTime>39093</TotalTime>
  <Words>2942</Words>
  <Application>Microsoft Office PowerPoint</Application>
  <PresentationFormat>On-screen Show (4:3)</PresentationFormat>
  <Paragraphs>247</Paragraphs>
  <Slides>36</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Arial</vt:lpstr>
      <vt:lpstr>Calibri</vt:lpstr>
      <vt:lpstr>Calibri Light</vt:lpstr>
      <vt:lpstr>Times New Roman</vt:lpstr>
      <vt:lpstr>Wingdings</vt:lpstr>
      <vt:lpstr>Wingdings 2</vt:lpstr>
      <vt:lpstr>Wingdings 3</vt:lpstr>
      <vt:lpstr>Retrospect</vt:lpstr>
      <vt:lpstr>Introducing the Cultural and Sustainable Framework of Traditional Knowledge</vt:lpstr>
      <vt:lpstr>My Journey</vt:lpstr>
      <vt:lpstr>Indigenization</vt:lpstr>
      <vt:lpstr>Avoiding Cultural Appropriation</vt:lpstr>
      <vt:lpstr>Defining Sustainability</vt:lpstr>
      <vt:lpstr>Research Question </vt:lpstr>
      <vt:lpstr>Frustration &amp; Inspiration</vt:lpstr>
      <vt:lpstr>Sustainability: A New Word</vt:lpstr>
      <vt:lpstr>The ability to be maintained at a certain rate or level</vt:lpstr>
      <vt:lpstr>Sustainability is an ancient concept</vt:lpstr>
      <vt:lpstr>Context of Knowledge Systems</vt:lpstr>
      <vt:lpstr>Western Science, Scientific Ecological Knowledge (SEK)</vt:lpstr>
      <vt:lpstr>Time</vt:lpstr>
      <vt:lpstr>Space</vt:lpstr>
      <vt:lpstr>Nature</vt:lpstr>
      <vt:lpstr>Data &amp; Intuition</vt:lpstr>
      <vt:lpstr>Cynical Worldview</vt:lpstr>
      <vt:lpstr>Knowledge</vt:lpstr>
      <vt:lpstr>Native American Philosophy</vt:lpstr>
      <vt:lpstr>Traditional Knowledge Components</vt:lpstr>
      <vt:lpstr>Indigenous Sustainability</vt:lpstr>
      <vt:lpstr>Thesis: Context is key</vt:lpstr>
      <vt:lpstr>Qualities of Indigenous  Sustainable Values</vt:lpstr>
      <vt:lpstr>Indigenous Sustainable Values</vt:lpstr>
      <vt:lpstr>Relationship-Building</vt:lpstr>
      <vt:lpstr>Respect</vt:lpstr>
      <vt:lpstr>Responsibility</vt:lpstr>
      <vt:lpstr>Reciprocity</vt:lpstr>
      <vt:lpstr>Reciprocal Economies</vt:lpstr>
      <vt:lpstr>Appreciation</vt:lpstr>
      <vt:lpstr>Low Consumption</vt:lpstr>
      <vt:lpstr>Natural law is a way of living in the world that is governed by nature and tied to our Native language, creation stories, songs, and ceremonies. Natural law teaches us to give reverence, have gratitude, and never waste these resources. The natural law is to take only what is needed and to leave the rest, and to offer thanks to Creator for providing our traditional foods.</vt:lpstr>
      <vt:lpstr>How Values are Taught, Reinforced</vt:lpstr>
      <vt:lpstr>Traditional Sustainable Values Guide Us to Sustainability</vt:lpstr>
      <vt:lpstr>Sustainable Guidelines</vt:lpstr>
      <vt:lpstr>Taikuu!!</vt:lpstr>
    </vt:vector>
  </TitlesOfParts>
  <Company>University of Washington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ETHICAL SCIENCE &amp; INDIGENOUS SUSTAINABILITY</dc:title>
  <dc:creator>Danielle Fallahi Onat</dc:creator>
  <cp:lastModifiedBy>Demarus Tevuk</cp:lastModifiedBy>
  <cp:revision>213</cp:revision>
  <dcterms:created xsi:type="dcterms:W3CDTF">2015-05-20T00:02:15Z</dcterms:created>
  <dcterms:modified xsi:type="dcterms:W3CDTF">2022-04-23T01:16:01Z</dcterms:modified>
</cp:coreProperties>
</file>