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 rtl="0"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7" userDrawn="1">
          <p15:clr>
            <a:srgbClr val="A4A3A4"/>
          </p15:clr>
        </p15:guide>
        <p15:guide id="2" pos="2543" userDrawn="1">
          <p15:clr>
            <a:srgbClr val="A4A3A4"/>
          </p15:clr>
        </p15:guide>
        <p15:guide id="3" pos="2722" userDrawn="1">
          <p15:clr>
            <a:srgbClr val="A4A3A4"/>
          </p15:clr>
        </p15:guide>
        <p15:guide id="4" orient="horz" pos="636" userDrawn="1">
          <p15:clr>
            <a:srgbClr val="A4A3A4"/>
          </p15:clr>
        </p15:guide>
        <p15:guide id="5" orient="horz" pos="695" userDrawn="1">
          <p15:clr>
            <a:srgbClr val="A4A3A4"/>
          </p15:clr>
        </p15:guide>
        <p15:guide id="6" orient="horz" pos="724" userDrawn="1">
          <p15:clr>
            <a:srgbClr val="A4A3A4"/>
          </p15:clr>
        </p15:guide>
        <p15:guide id="7" orient="horz" pos="754" userDrawn="1">
          <p15:clr>
            <a:srgbClr val="A4A3A4"/>
          </p15:clr>
        </p15:guide>
        <p15:guide id="8" orient="horz" pos="784" userDrawn="1">
          <p15:clr>
            <a:srgbClr val="A4A3A4"/>
          </p15:clr>
        </p15:guide>
        <p15:guide id="9" orient="horz" pos="812" userDrawn="1">
          <p15:clr>
            <a:srgbClr val="A4A3A4"/>
          </p15:clr>
        </p15:guide>
        <p15:guide id="10" orient="horz" pos="842" userDrawn="1">
          <p15:clr>
            <a:srgbClr val="A4A3A4"/>
          </p15:clr>
        </p15:guide>
        <p15:guide id="11" orient="horz" pos="870" userDrawn="1">
          <p15:clr>
            <a:srgbClr val="A4A3A4"/>
          </p15:clr>
        </p15:guide>
        <p15:guide id="12" orient="horz" pos="900" userDrawn="1">
          <p15:clr>
            <a:srgbClr val="A4A3A4"/>
          </p15:clr>
        </p15:guide>
        <p15:guide id="13" orient="horz" pos="929" userDrawn="1">
          <p15:clr>
            <a:srgbClr val="A4A3A4"/>
          </p15:clr>
        </p15:guide>
        <p15:guide id="14" orient="horz" pos="959" userDrawn="1">
          <p15:clr>
            <a:srgbClr val="A4A3A4"/>
          </p15:clr>
        </p15:guide>
        <p15:guide id="15" orient="horz" pos="987" userDrawn="1">
          <p15:clr>
            <a:srgbClr val="A4A3A4"/>
          </p15:clr>
        </p15:guide>
        <p15:guide id="16" orient="horz" pos="1017" userDrawn="1">
          <p15:clr>
            <a:srgbClr val="A4A3A4"/>
          </p15:clr>
        </p15:guide>
        <p15:guide id="17" orient="horz" pos="1046" userDrawn="1">
          <p15:clr>
            <a:srgbClr val="A4A3A4"/>
          </p15:clr>
        </p15:guide>
        <p15:guide id="18" orient="horz" pos="1075" userDrawn="1">
          <p15:clr>
            <a:srgbClr val="A4A3A4"/>
          </p15:clr>
        </p15:guide>
        <p15:guide id="19" orient="horz" pos="1104" userDrawn="1">
          <p15:clr>
            <a:srgbClr val="A4A3A4"/>
          </p15:clr>
        </p15:guide>
        <p15:guide id="20" orient="horz" pos="1134" userDrawn="1">
          <p15:clr>
            <a:srgbClr val="A4A3A4"/>
          </p15:clr>
        </p15:guide>
        <p15:guide id="21" orient="horz" pos="1163" userDrawn="1">
          <p15:clr>
            <a:srgbClr val="A4A3A4"/>
          </p15:clr>
        </p15:guide>
        <p15:guide id="22" orient="horz" pos="1192" userDrawn="1">
          <p15:clr>
            <a:srgbClr val="A4A3A4"/>
          </p15:clr>
        </p15:guide>
        <p15:guide id="23" orient="horz" pos="1221" userDrawn="1">
          <p15:clr>
            <a:srgbClr val="A4A3A4"/>
          </p15:clr>
        </p15:guide>
        <p15:guide id="24" orient="horz" pos="1250" userDrawn="1">
          <p15:clr>
            <a:srgbClr val="A4A3A4"/>
          </p15:clr>
        </p15:guide>
        <p15:guide id="25" orient="horz" pos="1280" userDrawn="1">
          <p15:clr>
            <a:srgbClr val="A4A3A4"/>
          </p15:clr>
        </p15:guide>
        <p15:guide id="26" orient="horz" pos="1310" userDrawn="1">
          <p15:clr>
            <a:srgbClr val="A4A3A4"/>
          </p15:clr>
        </p15:guide>
        <p15:guide id="27" orient="horz" pos="6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6987"/>
    <a:srgbClr val="586886"/>
    <a:srgbClr val="E9442E"/>
    <a:srgbClr val="8F2F2F"/>
    <a:srgbClr val="616161"/>
    <a:srgbClr val="C9C9C9"/>
    <a:srgbClr val="B0B0B0"/>
    <a:srgbClr val="2F528F"/>
    <a:srgbClr val="484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3" autoAdjust="0"/>
    <p:restoredTop sz="94660"/>
  </p:normalViewPr>
  <p:slideViewPr>
    <p:cSldViewPr snapToGrid="0">
      <p:cViewPr>
        <p:scale>
          <a:sx n="50" d="100"/>
          <a:sy n="50" d="100"/>
        </p:scale>
        <p:origin x="331" y="730"/>
      </p:cViewPr>
      <p:guideLst>
        <p:guide orient="horz" pos="667"/>
        <p:guide pos="2543"/>
        <p:guide pos="2722"/>
        <p:guide orient="horz" pos="636"/>
        <p:guide orient="horz" pos="695"/>
        <p:guide orient="horz" pos="724"/>
        <p:guide orient="horz" pos="754"/>
        <p:guide orient="horz" pos="784"/>
        <p:guide orient="horz" pos="812"/>
        <p:guide orient="horz" pos="842"/>
        <p:guide orient="horz" pos="870"/>
        <p:guide orient="horz" pos="900"/>
        <p:guide orient="horz" pos="929"/>
        <p:guide orient="horz" pos="959"/>
        <p:guide orient="horz" pos="987"/>
        <p:guide orient="horz" pos="1017"/>
        <p:guide orient="horz" pos="1046"/>
        <p:guide orient="horz" pos="1075"/>
        <p:guide orient="horz" pos="1104"/>
        <p:guide orient="horz" pos="1134"/>
        <p:guide orient="horz" pos="1163"/>
        <p:guide orient="horz" pos="1192"/>
        <p:guide orient="horz" pos="1221"/>
        <p:guide orient="horz" pos="1250"/>
        <p:guide orient="horz" pos="1280"/>
        <p:guide orient="horz" pos="1310"/>
        <p:guide orient="horz" pos="6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9B47-BD5A-4E32-8913-85E4AFADC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tl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3BA46-2D9A-4805-9D54-9B427243E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tl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A484A-EB67-40AD-90C7-BCC09C6C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B2B50-672A-4B1C-A9AF-AEDFB714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C7327-CD88-4992-84D9-8C4450949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2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AEAA1-7F13-4E25-B7C8-000FB364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l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EFD31-663C-46AD-9831-CC5D420D9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tl"/>
              <a:t>Click to edit Master text styles</a:t>
            </a:r>
          </a:p>
          <a:p>
            <a:pPr lvl="1" rtl="0"/>
            <a:r>
              <a:rPr lang="tl"/>
              <a:t>Second level</a:t>
            </a:r>
          </a:p>
          <a:p>
            <a:pPr lvl="2" rtl="0"/>
            <a:r>
              <a:rPr lang="tl"/>
              <a:t>Third level</a:t>
            </a:r>
          </a:p>
          <a:p>
            <a:pPr lvl="3" rtl="0"/>
            <a:r>
              <a:rPr lang="tl"/>
              <a:t>Fourth level</a:t>
            </a:r>
          </a:p>
          <a:p>
            <a:pPr lvl="4" rtl="0"/>
            <a:r>
              <a:rPr lang="tl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BC6E5-0679-4041-811D-E7F90657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0AC72-6712-4097-A2B3-E0FF42EEF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FA535-46CE-4B59-9396-CD2153600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3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13FE68-7646-47D8-9DD7-8C0C7B4905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tl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BEA37-CE4C-49D0-A084-952850127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tl"/>
              <a:t>Click to edit Master text styles</a:t>
            </a:r>
          </a:p>
          <a:p>
            <a:pPr lvl="1" rtl="0"/>
            <a:r>
              <a:rPr lang="tl"/>
              <a:t>Second level</a:t>
            </a:r>
          </a:p>
          <a:p>
            <a:pPr lvl="2" rtl="0"/>
            <a:r>
              <a:rPr lang="tl"/>
              <a:t>Third level</a:t>
            </a:r>
          </a:p>
          <a:p>
            <a:pPr lvl="3" rtl="0"/>
            <a:r>
              <a:rPr lang="tl"/>
              <a:t>Fourth level</a:t>
            </a:r>
          </a:p>
          <a:p>
            <a:pPr lvl="4" rtl="0"/>
            <a:r>
              <a:rPr lang="tl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537DD-206C-4A2F-ADCC-587D966F5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FB4C1-1A6A-4470-B2B4-A18AB117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72969-97E1-4BF0-B88A-B8195F5C6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3C955-26B8-4DB8-A2D4-ED0482440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l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00C1E-1DB5-4A05-BBEE-9AEF6A776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tl"/>
              <a:t>Click to edit Master text styles</a:t>
            </a:r>
          </a:p>
          <a:p>
            <a:pPr lvl="1" rtl="0"/>
            <a:r>
              <a:rPr lang="tl"/>
              <a:t>Second level</a:t>
            </a:r>
          </a:p>
          <a:p>
            <a:pPr lvl="2" rtl="0"/>
            <a:r>
              <a:rPr lang="tl"/>
              <a:t>Third level</a:t>
            </a:r>
          </a:p>
          <a:p>
            <a:pPr lvl="3" rtl="0"/>
            <a:r>
              <a:rPr lang="tl"/>
              <a:t>Fourth level</a:t>
            </a:r>
          </a:p>
          <a:p>
            <a:pPr lvl="4" rtl="0"/>
            <a:r>
              <a:rPr lang="tl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0E15D-9464-4D8D-BE75-09AF3170B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B6578-B449-4436-BD08-8F22C643A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5E763-338A-46AE-BE3A-4C77D1EDD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7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D60E8-08E9-4CFC-B8F3-65EF2C102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tl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554D6-F424-45B7-86ED-26B8CB147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l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305C5-8815-4473-9950-B091BF550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152CC-B10A-47B3-B3D1-FA5F490F6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87288-2D4F-40FA-BDEC-6A9FF88A6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AEF49-FCB0-40D7-9474-9A7E2EBB9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l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0B112-B31F-4785-96A1-E99BFE410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tl"/>
              <a:t>Click to edit Master text styles</a:t>
            </a:r>
          </a:p>
          <a:p>
            <a:pPr lvl="1" rtl="0"/>
            <a:r>
              <a:rPr lang="tl"/>
              <a:t>Second level</a:t>
            </a:r>
          </a:p>
          <a:p>
            <a:pPr lvl="2" rtl="0"/>
            <a:r>
              <a:rPr lang="tl"/>
              <a:t>Third level</a:t>
            </a:r>
          </a:p>
          <a:p>
            <a:pPr lvl="3" rtl="0"/>
            <a:r>
              <a:rPr lang="tl"/>
              <a:t>Fourth level</a:t>
            </a:r>
          </a:p>
          <a:p>
            <a:pPr lvl="4" rtl="0"/>
            <a:r>
              <a:rPr lang="tl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65262-B4F1-4588-9442-7D61FEE40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tl"/>
              <a:t>Click to edit Master text styles</a:t>
            </a:r>
          </a:p>
          <a:p>
            <a:pPr lvl="1" rtl="0"/>
            <a:r>
              <a:rPr lang="tl"/>
              <a:t>Second level</a:t>
            </a:r>
          </a:p>
          <a:p>
            <a:pPr lvl="2" rtl="0"/>
            <a:r>
              <a:rPr lang="tl"/>
              <a:t>Third level</a:t>
            </a:r>
          </a:p>
          <a:p>
            <a:pPr lvl="3" rtl="0"/>
            <a:r>
              <a:rPr lang="tl"/>
              <a:t>Fourth level</a:t>
            </a:r>
          </a:p>
          <a:p>
            <a:pPr lvl="4" rtl="0"/>
            <a:r>
              <a:rPr lang="tl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3E341-EA06-44E2-B627-A2E887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202AD-D0AA-4A5D-AA80-D878B68D7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EF0167-91FA-4A2E-93CC-A0A10DA2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3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E95F2-B51A-4A01-B304-442022069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tl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46D6B-8628-4594-9E87-D2E3CA226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l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15134-D959-41F1-BD55-DD1C68FEF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tl"/>
              <a:t>Click to edit Master text styles</a:t>
            </a:r>
          </a:p>
          <a:p>
            <a:pPr lvl="1" rtl="0"/>
            <a:r>
              <a:rPr lang="tl"/>
              <a:t>Second level</a:t>
            </a:r>
          </a:p>
          <a:p>
            <a:pPr lvl="2" rtl="0"/>
            <a:r>
              <a:rPr lang="tl"/>
              <a:t>Third level</a:t>
            </a:r>
          </a:p>
          <a:p>
            <a:pPr lvl="3" rtl="0"/>
            <a:r>
              <a:rPr lang="tl"/>
              <a:t>Fourth level</a:t>
            </a:r>
          </a:p>
          <a:p>
            <a:pPr lvl="4" rtl="0"/>
            <a:r>
              <a:rPr lang="tl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726AB0-B931-4843-AF3A-765F92031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l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FC46-A3C9-4354-A28D-85A8BA4F2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tl"/>
              <a:t>Click to edit Master text styles</a:t>
            </a:r>
          </a:p>
          <a:p>
            <a:pPr lvl="1" rtl="0"/>
            <a:r>
              <a:rPr lang="tl"/>
              <a:t>Second level</a:t>
            </a:r>
          </a:p>
          <a:p>
            <a:pPr lvl="2" rtl="0"/>
            <a:r>
              <a:rPr lang="tl"/>
              <a:t>Third level</a:t>
            </a:r>
          </a:p>
          <a:p>
            <a:pPr lvl="3" rtl="0"/>
            <a:r>
              <a:rPr lang="tl"/>
              <a:t>Fourth level</a:t>
            </a:r>
          </a:p>
          <a:p>
            <a:pPr lvl="4" rtl="0"/>
            <a:r>
              <a:rPr lang="tl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FFCCF5-0224-4448-9185-ECBD61C50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B9D1FF-CAD2-4E05-90CD-70DD0F220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4D436B-8BC1-472F-931F-C8128B916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1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48FA9-CF44-4D50-A388-165735B1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l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A99CDB-73D6-4892-B7B8-40827BD28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CEAF0A-9266-4551-9515-3CF2886C4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5D2C5A-9EB0-417B-B42E-67456C0D5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C9B650-8046-4CF1-8FF0-8C64C6513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3E651E-0B3C-4ED3-8E87-2FFB1CBB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D0B63-E015-4B7C-A1DD-D883FD3EA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8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2D316-0C33-4BAF-8881-4F71D007E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tl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B8268-D9A5-470F-840C-94D9962A1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tl"/>
              <a:t>Click to edit Master text styles</a:t>
            </a:r>
          </a:p>
          <a:p>
            <a:pPr lvl="1" rtl="0"/>
            <a:r>
              <a:rPr lang="tl"/>
              <a:t>Second level</a:t>
            </a:r>
          </a:p>
          <a:p>
            <a:pPr lvl="2" rtl="0"/>
            <a:r>
              <a:rPr lang="tl"/>
              <a:t>Third level</a:t>
            </a:r>
          </a:p>
          <a:p>
            <a:pPr lvl="3" rtl="0"/>
            <a:r>
              <a:rPr lang="tl"/>
              <a:t>Fourth level</a:t>
            </a:r>
          </a:p>
          <a:p>
            <a:pPr lvl="4" rtl="0"/>
            <a:r>
              <a:rPr lang="tl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2335E-47A0-412A-B094-E1A06C5FB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l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B1EBE-C705-4D8D-A646-EE7359E14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2204A-A11B-4633-AE4B-D335ED82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D04841-F7F0-4733-88DB-26065845E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3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7A6B3-FEEB-4345-BB7F-B71EE4F15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tl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2148D9-A95C-460C-8273-4DAB474E2D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589CB-553D-430F-B916-7DD4983B1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l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A4CB5-19CE-47AE-A32E-B397CCFBB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BDA1E-97E2-45AD-B0FB-E0C05FD76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CB718-D176-45F3-8F77-1D03519D5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26EFC4-66C0-492F-82ED-D2C7BDDF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l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0C88B-F505-4295-9703-CA58DAC48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l"/>
              <a:t>Click to edit Master text styles</a:t>
            </a:r>
          </a:p>
          <a:p>
            <a:pPr lvl="1" rtl="0"/>
            <a:r>
              <a:rPr lang="tl"/>
              <a:t>Second level</a:t>
            </a:r>
          </a:p>
          <a:p>
            <a:pPr lvl="2" rtl="0"/>
            <a:r>
              <a:rPr lang="tl"/>
              <a:t>Third level</a:t>
            </a:r>
          </a:p>
          <a:p>
            <a:pPr lvl="3" rtl="0"/>
            <a:r>
              <a:rPr lang="tl"/>
              <a:t>Fourth level</a:t>
            </a:r>
          </a:p>
          <a:p>
            <a:pPr lvl="4" rtl="0"/>
            <a:r>
              <a:rPr lang="tl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34D65-F2A9-4C1E-B2A2-C065AA8AC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CAE5ECA-81D2-4CF7-836D-17A87AF9A5D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65D73-616D-4DEC-9B58-F39BEB5ED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19231-6F54-4D7F-AEB7-699DB3C29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a.gov/air-research/research-diy-air-cleaners-reduce-wildfire-smoke-indoors#FA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roup 153">
            <a:extLst>
              <a:ext uri="{FF2B5EF4-FFF2-40B4-BE49-F238E27FC236}">
                <a16:creationId xmlns:a16="http://schemas.microsoft.com/office/drawing/2014/main" id="{A77FF2CA-2AEE-4386-A428-362510FECEA1}"/>
              </a:ext>
            </a:extLst>
          </p:cNvPr>
          <p:cNvGrpSpPr/>
          <p:nvPr/>
        </p:nvGrpSpPr>
        <p:grpSpPr>
          <a:xfrm>
            <a:off x="2473425" y="1230885"/>
            <a:ext cx="2226219" cy="2499226"/>
            <a:chOff x="4031924" y="925897"/>
            <a:chExt cx="2226219" cy="2499226"/>
          </a:xfrm>
        </p:grpSpPr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3801149C-54BB-4AB9-94D5-D7A2A6B7276E}"/>
                </a:ext>
              </a:extLst>
            </p:cNvPr>
            <p:cNvGrpSpPr/>
            <p:nvPr/>
          </p:nvGrpSpPr>
          <p:grpSpPr>
            <a:xfrm>
              <a:off x="4173134" y="1139083"/>
              <a:ext cx="2085009" cy="2072245"/>
              <a:chOff x="4585252" y="4007946"/>
              <a:chExt cx="2085009" cy="2072245"/>
            </a:xfrm>
            <a:scene3d>
              <a:camera prst="perspectiveRight" fov="6000000">
                <a:rot lat="0" lon="18899993" rev="0"/>
              </a:camera>
              <a:lightRig rig="threePt" dir="t"/>
            </a:scene3d>
          </p:grpSpPr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178E68F8-7A1F-4EA4-A1E0-62E95292674A}"/>
                  </a:ext>
                </a:extLst>
              </p:cNvPr>
              <p:cNvSpPr/>
              <p:nvPr/>
            </p:nvSpPr>
            <p:spPr>
              <a:xfrm>
                <a:off x="4591431" y="4007946"/>
                <a:ext cx="2072245" cy="2072245"/>
              </a:xfrm>
              <a:prstGeom prst="rect">
                <a:avLst/>
              </a:prstGeom>
              <a:no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/>
              </a:p>
            </p:txBody>
          </p: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376CBC0A-AB05-43CE-B914-DD1704727972}"/>
                  </a:ext>
                </a:extLst>
              </p:cNvPr>
              <p:cNvCxnSpPr/>
              <p:nvPr/>
            </p:nvCxnSpPr>
            <p:spPr>
              <a:xfrm>
                <a:off x="4585252" y="408608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389CC2D1-FEC4-4F26-BB7D-141352B973BA}"/>
                  </a:ext>
                </a:extLst>
              </p:cNvPr>
              <p:cNvCxnSpPr/>
              <p:nvPr/>
            </p:nvCxnSpPr>
            <p:spPr>
              <a:xfrm>
                <a:off x="4585252" y="416982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E67927A1-815E-476D-A16D-05A8F57094FC}"/>
                  </a:ext>
                </a:extLst>
              </p:cNvPr>
              <p:cNvCxnSpPr/>
              <p:nvPr/>
            </p:nvCxnSpPr>
            <p:spPr>
              <a:xfrm>
                <a:off x="4585252" y="425356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id="{0DB38431-DE26-409D-BF86-36644312D918}"/>
                  </a:ext>
                </a:extLst>
              </p:cNvPr>
              <p:cNvCxnSpPr/>
              <p:nvPr/>
            </p:nvCxnSpPr>
            <p:spPr>
              <a:xfrm>
                <a:off x="4585252" y="433730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44A7F9DB-2D82-4CB3-BEB3-D598DB24954F}"/>
                  </a:ext>
                </a:extLst>
              </p:cNvPr>
              <p:cNvCxnSpPr/>
              <p:nvPr/>
            </p:nvCxnSpPr>
            <p:spPr>
              <a:xfrm>
                <a:off x="4585252" y="442103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6BFE2C61-9620-43B8-AEFC-865D00B7FD3D}"/>
                  </a:ext>
                </a:extLst>
              </p:cNvPr>
              <p:cNvCxnSpPr/>
              <p:nvPr/>
            </p:nvCxnSpPr>
            <p:spPr>
              <a:xfrm>
                <a:off x="4585252" y="450477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8E360559-BC70-4345-A8A7-7614EC4508ED}"/>
                  </a:ext>
                </a:extLst>
              </p:cNvPr>
              <p:cNvCxnSpPr/>
              <p:nvPr/>
            </p:nvCxnSpPr>
            <p:spPr>
              <a:xfrm>
                <a:off x="4585252" y="458851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8D788661-2219-4045-8A78-6F15FC938A2C}"/>
                  </a:ext>
                </a:extLst>
              </p:cNvPr>
              <p:cNvCxnSpPr/>
              <p:nvPr/>
            </p:nvCxnSpPr>
            <p:spPr>
              <a:xfrm>
                <a:off x="4585252" y="467225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>
                <a:extLst>
                  <a:ext uri="{FF2B5EF4-FFF2-40B4-BE49-F238E27FC236}">
                    <a16:creationId xmlns:a16="http://schemas.microsoft.com/office/drawing/2014/main" id="{A481DE28-7A53-424C-93F7-1604F0E5637F}"/>
                  </a:ext>
                </a:extLst>
              </p:cNvPr>
              <p:cNvCxnSpPr/>
              <p:nvPr/>
            </p:nvCxnSpPr>
            <p:spPr>
              <a:xfrm>
                <a:off x="4585252" y="475599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>
                <a:extLst>
                  <a:ext uri="{FF2B5EF4-FFF2-40B4-BE49-F238E27FC236}">
                    <a16:creationId xmlns:a16="http://schemas.microsoft.com/office/drawing/2014/main" id="{6D2C02B8-88D0-4280-AE79-CC3A7F153751}"/>
                  </a:ext>
                </a:extLst>
              </p:cNvPr>
              <p:cNvCxnSpPr/>
              <p:nvPr/>
            </p:nvCxnSpPr>
            <p:spPr>
              <a:xfrm>
                <a:off x="4585252" y="483972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>
                <a:extLst>
                  <a:ext uri="{FF2B5EF4-FFF2-40B4-BE49-F238E27FC236}">
                    <a16:creationId xmlns:a16="http://schemas.microsoft.com/office/drawing/2014/main" id="{5AC01D93-0ABB-4E97-9F01-698B02CD74F9}"/>
                  </a:ext>
                </a:extLst>
              </p:cNvPr>
              <p:cNvCxnSpPr/>
              <p:nvPr/>
            </p:nvCxnSpPr>
            <p:spPr>
              <a:xfrm>
                <a:off x="4585252" y="492346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>
                <a:extLst>
                  <a:ext uri="{FF2B5EF4-FFF2-40B4-BE49-F238E27FC236}">
                    <a16:creationId xmlns:a16="http://schemas.microsoft.com/office/drawing/2014/main" id="{94BCEB16-A1E2-4525-AD02-B4AE83C5DE1D}"/>
                  </a:ext>
                </a:extLst>
              </p:cNvPr>
              <p:cNvCxnSpPr/>
              <p:nvPr/>
            </p:nvCxnSpPr>
            <p:spPr>
              <a:xfrm>
                <a:off x="4585252" y="500720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>
                <a:extLst>
                  <a:ext uri="{FF2B5EF4-FFF2-40B4-BE49-F238E27FC236}">
                    <a16:creationId xmlns:a16="http://schemas.microsoft.com/office/drawing/2014/main" id="{8DFB2147-DA15-457F-8E79-3424DEF2E596}"/>
                  </a:ext>
                </a:extLst>
              </p:cNvPr>
              <p:cNvCxnSpPr/>
              <p:nvPr/>
            </p:nvCxnSpPr>
            <p:spPr>
              <a:xfrm>
                <a:off x="4585252" y="509094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>
                <a:extLst>
                  <a:ext uri="{FF2B5EF4-FFF2-40B4-BE49-F238E27FC236}">
                    <a16:creationId xmlns:a16="http://schemas.microsoft.com/office/drawing/2014/main" id="{DAB57BA4-70DF-4AA9-9C4D-1E8093123F3F}"/>
                  </a:ext>
                </a:extLst>
              </p:cNvPr>
              <p:cNvCxnSpPr/>
              <p:nvPr/>
            </p:nvCxnSpPr>
            <p:spPr>
              <a:xfrm>
                <a:off x="4585252" y="517468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>
                <a:extLst>
                  <a:ext uri="{FF2B5EF4-FFF2-40B4-BE49-F238E27FC236}">
                    <a16:creationId xmlns:a16="http://schemas.microsoft.com/office/drawing/2014/main" id="{99D94A36-3AF3-4FFF-BE17-8AD69BE60955}"/>
                  </a:ext>
                </a:extLst>
              </p:cNvPr>
              <p:cNvCxnSpPr/>
              <p:nvPr/>
            </p:nvCxnSpPr>
            <p:spPr>
              <a:xfrm>
                <a:off x="4585252" y="525841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>
                <a:extLst>
                  <a:ext uri="{FF2B5EF4-FFF2-40B4-BE49-F238E27FC236}">
                    <a16:creationId xmlns:a16="http://schemas.microsoft.com/office/drawing/2014/main" id="{54297AB1-4B98-4B44-8CDE-16CF880E0014}"/>
                  </a:ext>
                </a:extLst>
              </p:cNvPr>
              <p:cNvCxnSpPr/>
              <p:nvPr/>
            </p:nvCxnSpPr>
            <p:spPr>
              <a:xfrm>
                <a:off x="4585252" y="534215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>
                <a:extLst>
                  <a:ext uri="{FF2B5EF4-FFF2-40B4-BE49-F238E27FC236}">
                    <a16:creationId xmlns:a16="http://schemas.microsoft.com/office/drawing/2014/main" id="{3DC1210E-3E8D-41F5-B83A-D37973AA5079}"/>
                  </a:ext>
                </a:extLst>
              </p:cNvPr>
              <p:cNvCxnSpPr/>
              <p:nvPr/>
            </p:nvCxnSpPr>
            <p:spPr>
              <a:xfrm>
                <a:off x="4585252" y="542589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>
                <a:extLst>
                  <a:ext uri="{FF2B5EF4-FFF2-40B4-BE49-F238E27FC236}">
                    <a16:creationId xmlns:a16="http://schemas.microsoft.com/office/drawing/2014/main" id="{65EDFDD1-E7DF-4A8F-BE7F-FBDB6EFD49E4}"/>
                  </a:ext>
                </a:extLst>
              </p:cNvPr>
              <p:cNvCxnSpPr/>
              <p:nvPr/>
            </p:nvCxnSpPr>
            <p:spPr>
              <a:xfrm>
                <a:off x="4585252" y="550963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>
                <a:extLst>
                  <a:ext uri="{FF2B5EF4-FFF2-40B4-BE49-F238E27FC236}">
                    <a16:creationId xmlns:a16="http://schemas.microsoft.com/office/drawing/2014/main" id="{00509752-CF38-4EC0-B08C-B968EAFCF0D3}"/>
                  </a:ext>
                </a:extLst>
              </p:cNvPr>
              <p:cNvCxnSpPr/>
              <p:nvPr/>
            </p:nvCxnSpPr>
            <p:spPr>
              <a:xfrm>
                <a:off x="4585252" y="559337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id="{470C2C74-5E5A-4037-957C-3EA82FAF2D92}"/>
                  </a:ext>
                </a:extLst>
              </p:cNvPr>
              <p:cNvCxnSpPr/>
              <p:nvPr/>
            </p:nvCxnSpPr>
            <p:spPr>
              <a:xfrm>
                <a:off x="4585252" y="567710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>
                <a:extLst>
                  <a:ext uri="{FF2B5EF4-FFF2-40B4-BE49-F238E27FC236}">
                    <a16:creationId xmlns:a16="http://schemas.microsoft.com/office/drawing/2014/main" id="{8232AB8F-F90E-4714-BFAB-0CA075B9AD4B}"/>
                  </a:ext>
                </a:extLst>
              </p:cNvPr>
              <p:cNvCxnSpPr/>
              <p:nvPr/>
            </p:nvCxnSpPr>
            <p:spPr>
              <a:xfrm>
                <a:off x="4585252" y="576084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>
                <a:extLst>
                  <a:ext uri="{FF2B5EF4-FFF2-40B4-BE49-F238E27FC236}">
                    <a16:creationId xmlns:a16="http://schemas.microsoft.com/office/drawing/2014/main" id="{0CA90F6F-8685-41C0-AA6F-6009B099BC58}"/>
                  </a:ext>
                </a:extLst>
              </p:cNvPr>
              <p:cNvCxnSpPr/>
              <p:nvPr/>
            </p:nvCxnSpPr>
            <p:spPr>
              <a:xfrm>
                <a:off x="4585252" y="584458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>
                <a:extLst>
                  <a:ext uri="{FF2B5EF4-FFF2-40B4-BE49-F238E27FC236}">
                    <a16:creationId xmlns:a16="http://schemas.microsoft.com/office/drawing/2014/main" id="{1CD48FBE-0C21-4145-A534-DF6888816698}"/>
                  </a:ext>
                </a:extLst>
              </p:cNvPr>
              <p:cNvCxnSpPr/>
              <p:nvPr/>
            </p:nvCxnSpPr>
            <p:spPr>
              <a:xfrm>
                <a:off x="4585252" y="592832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>
                <a:extLst>
                  <a:ext uri="{FF2B5EF4-FFF2-40B4-BE49-F238E27FC236}">
                    <a16:creationId xmlns:a16="http://schemas.microsoft.com/office/drawing/2014/main" id="{067DD924-4CA6-4211-A168-B29CCC24B14A}"/>
                  </a:ext>
                </a:extLst>
              </p:cNvPr>
              <p:cNvCxnSpPr/>
              <p:nvPr/>
            </p:nvCxnSpPr>
            <p:spPr>
              <a:xfrm>
                <a:off x="4585252" y="601207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6174FF6E-A2F0-4814-BC25-BDFEB5856D2B}"/>
                </a:ext>
              </a:extLst>
            </p:cNvPr>
            <p:cNvGrpSpPr/>
            <p:nvPr/>
          </p:nvGrpSpPr>
          <p:grpSpPr>
            <a:xfrm>
              <a:off x="4046879" y="934017"/>
              <a:ext cx="277219" cy="1482173"/>
              <a:chOff x="4789754" y="96572"/>
              <a:chExt cx="1222663" cy="6537063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64" name="Block Arc 163">
                <a:extLst>
                  <a:ext uri="{FF2B5EF4-FFF2-40B4-BE49-F238E27FC236}">
                    <a16:creationId xmlns:a16="http://schemas.microsoft.com/office/drawing/2014/main" id="{21C7D1D0-011A-4117-B060-CF78B61DB668}"/>
                  </a:ext>
                </a:extLst>
              </p:cNvPr>
              <p:cNvSpPr/>
              <p:nvPr/>
            </p:nvSpPr>
            <p:spPr>
              <a:xfrm rot="6300000" flipH="1">
                <a:off x="5732460" y="87129"/>
                <a:ext cx="270513" cy="289400"/>
              </a:xfrm>
              <a:prstGeom prst="blockArc">
                <a:avLst>
                  <a:gd name="adj1" fmla="val 11841080"/>
                  <a:gd name="adj2" fmla="val 17320743"/>
                  <a:gd name="adj3" fmla="val 316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CD994C40-FAF8-4232-B995-2C4D839B05E5}"/>
                  </a:ext>
                </a:extLst>
              </p:cNvPr>
              <p:cNvSpPr/>
              <p:nvPr/>
            </p:nvSpPr>
            <p:spPr>
              <a:xfrm rot="15300000">
                <a:off x="5018375" y="-49405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E1916DF9-421F-4391-89E7-DEE60D3026D0}"/>
                  </a:ext>
                </a:extLst>
              </p:cNvPr>
              <p:cNvSpPr/>
              <p:nvPr/>
            </p:nvSpPr>
            <p:spPr>
              <a:xfrm rot="15300000">
                <a:off x="5023139" y="360171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EB7555D3-8014-46B5-893F-D7756A937CAE}"/>
                  </a:ext>
                </a:extLst>
              </p:cNvPr>
              <p:cNvSpPr/>
              <p:nvPr/>
            </p:nvSpPr>
            <p:spPr>
              <a:xfrm rot="15300000">
                <a:off x="5025571" y="76974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DE54CFE5-2C03-48FC-B564-AC7F8150E994}"/>
                  </a:ext>
                </a:extLst>
              </p:cNvPr>
              <p:cNvSpPr/>
              <p:nvPr/>
            </p:nvSpPr>
            <p:spPr>
              <a:xfrm rot="15300000">
                <a:off x="5027604" y="1181022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CA5430ED-BE66-49F6-BEF9-8584F6A00AE8}"/>
                  </a:ext>
                </a:extLst>
              </p:cNvPr>
              <p:cNvSpPr/>
              <p:nvPr/>
            </p:nvSpPr>
            <p:spPr>
              <a:xfrm rot="15300000">
                <a:off x="5027603" y="1589953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069EF836-FAF0-489C-8772-00D752F79988}"/>
                  </a:ext>
                </a:extLst>
              </p:cNvPr>
              <p:cNvSpPr/>
              <p:nvPr/>
            </p:nvSpPr>
            <p:spPr>
              <a:xfrm rot="15300000">
                <a:off x="5027602" y="1998883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BCECEA6D-DED4-4440-84A9-ECBFEC11B659}"/>
                  </a:ext>
                </a:extLst>
              </p:cNvPr>
              <p:cNvSpPr/>
              <p:nvPr/>
            </p:nvSpPr>
            <p:spPr>
              <a:xfrm rot="15300000">
                <a:off x="5027600" y="2407815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8EE225B1-D010-49A4-A442-58EC152AF498}"/>
                  </a:ext>
                </a:extLst>
              </p:cNvPr>
              <p:cNvSpPr/>
              <p:nvPr/>
            </p:nvSpPr>
            <p:spPr>
              <a:xfrm rot="15300000">
                <a:off x="5027600" y="2816748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AE0FF13E-E290-4615-881B-564AC48505AD}"/>
                  </a:ext>
                </a:extLst>
              </p:cNvPr>
              <p:cNvSpPr/>
              <p:nvPr/>
            </p:nvSpPr>
            <p:spPr>
              <a:xfrm rot="15300000">
                <a:off x="5027600" y="3225678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6CF2CC67-4EC1-4913-88F2-298014398D5E}"/>
                  </a:ext>
                </a:extLst>
              </p:cNvPr>
              <p:cNvSpPr/>
              <p:nvPr/>
            </p:nvSpPr>
            <p:spPr>
              <a:xfrm rot="15300000">
                <a:off x="5027598" y="363460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B120291A-DD76-4EAB-B4D6-17F924BBAA3E}"/>
                  </a:ext>
                </a:extLst>
              </p:cNvPr>
              <p:cNvSpPr/>
              <p:nvPr/>
            </p:nvSpPr>
            <p:spPr>
              <a:xfrm rot="15300000">
                <a:off x="5027598" y="4043734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F4BB38C2-793C-4E72-90B6-2867329C7617}"/>
                  </a:ext>
                </a:extLst>
              </p:cNvPr>
              <p:cNvSpPr/>
              <p:nvPr/>
            </p:nvSpPr>
            <p:spPr>
              <a:xfrm rot="15300000">
                <a:off x="5027598" y="4452857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9138CA6C-40B1-4228-B31B-15E081771FE8}"/>
                  </a:ext>
                </a:extLst>
              </p:cNvPr>
              <p:cNvSpPr/>
              <p:nvPr/>
            </p:nvSpPr>
            <p:spPr>
              <a:xfrm rot="15300000">
                <a:off x="5027598" y="4861981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975EEF23-C934-43E3-A7E5-C9E29BFA0FBF}"/>
                  </a:ext>
                </a:extLst>
              </p:cNvPr>
              <p:cNvSpPr/>
              <p:nvPr/>
            </p:nvSpPr>
            <p:spPr>
              <a:xfrm rot="15300000">
                <a:off x="5027598" y="5271104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7C0A237F-A6BB-451A-86F4-B110A5420BE3}"/>
                  </a:ext>
                </a:extLst>
              </p:cNvPr>
              <p:cNvSpPr/>
              <p:nvPr/>
            </p:nvSpPr>
            <p:spPr>
              <a:xfrm rot="15300000">
                <a:off x="5027597" y="568022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2DC3770A-8808-498A-9E21-C620965CB1D4}"/>
                </a:ext>
              </a:extLst>
            </p:cNvPr>
            <p:cNvSpPr/>
            <p:nvPr/>
          </p:nvSpPr>
          <p:spPr>
            <a:xfrm>
              <a:off x="4031924" y="925897"/>
              <a:ext cx="301407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A3FCAC8D-FBBA-45F2-B013-98AA162BC6B6}"/>
                </a:ext>
              </a:extLst>
            </p:cNvPr>
            <p:cNvSpPr/>
            <p:nvPr/>
          </p:nvSpPr>
          <p:spPr>
            <a:xfrm>
              <a:off x="4033026" y="2085815"/>
              <a:ext cx="301407" cy="13393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sp>
          <p:nvSpPr>
            <p:cNvPr id="162" name="Arrow: Right 161">
              <a:extLst>
                <a:ext uri="{FF2B5EF4-FFF2-40B4-BE49-F238E27FC236}">
                  <a16:creationId xmlns:a16="http://schemas.microsoft.com/office/drawing/2014/main" id="{AC8350A3-73E2-4827-B6FD-D58E3DD7B2D2}"/>
                </a:ext>
              </a:extLst>
            </p:cNvPr>
            <p:cNvSpPr/>
            <p:nvPr/>
          </p:nvSpPr>
          <p:spPr>
            <a:xfrm>
              <a:off x="4092379" y="2209830"/>
              <a:ext cx="207287" cy="170702"/>
            </a:xfrm>
            <a:prstGeom prst="rightArrow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/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04CF3E2F-2755-4A0B-B048-1494FAEEC31D}"/>
                </a:ext>
              </a:extLst>
            </p:cNvPr>
            <p:cNvSpPr txBox="1"/>
            <p:nvPr/>
          </p:nvSpPr>
          <p:spPr>
            <a:xfrm rot="5400000">
              <a:off x="3706709" y="2759833"/>
              <a:ext cx="9680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tl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DALOY NG HANGIN</a:t>
              </a:r>
            </a:p>
          </p:txBody>
        </p:sp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2A01E6EF-E024-4843-B528-A9FBA4EB48C4}"/>
              </a:ext>
            </a:extLst>
          </p:cNvPr>
          <p:cNvGrpSpPr/>
          <p:nvPr/>
        </p:nvGrpSpPr>
        <p:grpSpPr>
          <a:xfrm>
            <a:off x="3828670" y="4924159"/>
            <a:ext cx="1013900" cy="1104937"/>
            <a:chOff x="7825100" y="4429669"/>
            <a:chExt cx="1664407" cy="1813852"/>
          </a:xfrm>
        </p:grpSpPr>
        <p:sp>
          <p:nvSpPr>
            <p:cNvPr id="263" name="Circle: Hollow 262">
              <a:extLst>
                <a:ext uri="{FF2B5EF4-FFF2-40B4-BE49-F238E27FC236}">
                  <a16:creationId xmlns:a16="http://schemas.microsoft.com/office/drawing/2014/main" id="{78EB6EE4-0C29-42B9-A306-074AF6C6D775}"/>
                </a:ext>
              </a:extLst>
            </p:cNvPr>
            <p:cNvSpPr/>
            <p:nvPr/>
          </p:nvSpPr>
          <p:spPr>
            <a:xfrm>
              <a:off x="7825100" y="4429669"/>
              <a:ext cx="1595114" cy="1595114"/>
            </a:xfrm>
            <a:prstGeom prst="donut">
              <a:avLst>
                <a:gd name="adj" fmla="val 25983"/>
              </a:avLst>
            </a:prstGeom>
            <a:solidFill>
              <a:srgbClr val="B0B0B0"/>
            </a:solidFill>
            <a:ln>
              <a:noFill/>
            </a:ln>
            <a:scene3d>
              <a:camera prst="perspectiveRight">
                <a:rot lat="0" lon="13799976" rev="0"/>
              </a:camera>
              <a:lightRig rig="threePt" dir="t"/>
            </a:scene3d>
            <a:sp3d extrusionH="457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4" name="Rectangle 9">
              <a:extLst>
                <a:ext uri="{FF2B5EF4-FFF2-40B4-BE49-F238E27FC236}">
                  <a16:creationId xmlns:a16="http://schemas.microsoft.com/office/drawing/2014/main" id="{1D033C4F-3B3B-4A99-807A-34B2F5F77D4A}"/>
                </a:ext>
              </a:extLst>
            </p:cNvPr>
            <p:cNvSpPr/>
            <p:nvPr/>
          </p:nvSpPr>
          <p:spPr>
            <a:xfrm>
              <a:off x="8547660" y="5380953"/>
              <a:ext cx="941847" cy="862568"/>
            </a:xfrm>
            <a:custGeom>
              <a:avLst/>
              <a:gdLst>
                <a:gd name="connsiteX0" fmla="*/ 0 w 364859"/>
                <a:gd name="connsiteY0" fmla="*/ 0 h 828816"/>
                <a:gd name="connsiteX1" fmla="*/ 364859 w 364859"/>
                <a:gd name="connsiteY1" fmla="*/ 0 h 828816"/>
                <a:gd name="connsiteX2" fmla="*/ 364859 w 364859"/>
                <a:gd name="connsiteY2" fmla="*/ 828816 h 828816"/>
                <a:gd name="connsiteX3" fmla="*/ 0 w 364859"/>
                <a:gd name="connsiteY3" fmla="*/ 828816 h 828816"/>
                <a:gd name="connsiteX4" fmla="*/ 0 w 364859"/>
                <a:gd name="connsiteY4" fmla="*/ 0 h 828816"/>
                <a:gd name="connsiteX0" fmla="*/ 3175 w 364859"/>
                <a:gd name="connsiteY0" fmla="*/ 0 h 857391"/>
                <a:gd name="connsiteX1" fmla="*/ 364859 w 364859"/>
                <a:gd name="connsiteY1" fmla="*/ 28575 h 857391"/>
                <a:gd name="connsiteX2" fmla="*/ 364859 w 364859"/>
                <a:gd name="connsiteY2" fmla="*/ 857391 h 857391"/>
                <a:gd name="connsiteX3" fmla="*/ 0 w 364859"/>
                <a:gd name="connsiteY3" fmla="*/ 857391 h 857391"/>
                <a:gd name="connsiteX4" fmla="*/ 3175 w 364859"/>
                <a:gd name="connsiteY4" fmla="*/ 0 h 857391"/>
                <a:gd name="connsiteX0" fmla="*/ 3175 w 469634"/>
                <a:gd name="connsiteY0" fmla="*/ 0 h 857391"/>
                <a:gd name="connsiteX1" fmla="*/ 364859 w 469634"/>
                <a:gd name="connsiteY1" fmla="*/ 28575 h 857391"/>
                <a:gd name="connsiteX2" fmla="*/ 469634 w 469634"/>
                <a:gd name="connsiteY2" fmla="*/ 843103 h 857391"/>
                <a:gd name="connsiteX3" fmla="*/ 0 w 469634"/>
                <a:gd name="connsiteY3" fmla="*/ 857391 h 857391"/>
                <a:gd name="connsiteX4" fmla="*/ 3175 w 469634"/>
                <a:gd name="connsiteY4" fmla="*/ 0 h 857391"/>
                <a:gd name="connsiteX0" fmla="*/ 3175 w 469634"/>
                <a:gd name="connsiteY0" fmla="*/ 0 h 857391"/>
                <a:gd name="connsiteX1" fmla="*/ 364859 w 469634"/>
                <a:gd name="connsiteY1" fmla="*/ 28575 h 857391"/>
                <a:gd name="connsiteX2" fmla="*/ 469634 w 469634"/>
                <a:gd name="connsiteY2" fmla="*/ 843103 h 857391"/>
                <a:gd name="connsiteX3" fmla="*/ 0 w 469634"/>
                <a:gd name="connsiteY3" fmla="*/ 857391 h 857391"/>
                <a:gd name="connsiteX4" fmla="*/ 3175 w 469634"/>
                <a:gd name="connsiteY4" fmla="*/ 0 h 857391"/>
                <a:gd name="connsiteX0" fmla="*/ 14 w 466473"/>
                <a:gd name="connsiteY0" fmla="*/ 0 h 843103"/>
                <a:gd name="connsiteX1" fmla="*/ 361698 w 466473"/>
                <a:gd name="connsiteY1" fmla="*/ 28575 h 843103"/>
                <a:gd name="connsiteX2" fmla="*/ 466473 w 466473"/>
                <a:gd name="connsiteY2" fmla="*/ 843103 h 843103"/>
                <a:gd name="connsiteX3" fmla="*/ 58752 w 466473"/>
                <a:gd name="connsiteY3" fmla="*/ 836754 h 843103"/>
                <a:gd name="connsiteX4" fmla="*/ 14 w 466473"/>
                <a:gd name="connsiteY4" fmla="*/ 0 h 843103"/>
                <a:gd name="connsiteX0" fmla="*/ 1685 w 468144"/>
                <a:gd name="connsiteY0" fmla="*/ 0 h 843103"/>
                <a:gd name="connsiteX1" fmla="*/ 363369 w 468144"/>
                <a:gd name="connsiteY1" fmla="*/ 28575 h 843103"/>
                <a:gd name="connsiteX2" fmla="*/ 468144 w 468144"/>
                <a:gd name="connsiteY2" fmla="*/ 843103 h 843103"/>
                <a:gd name="connsiteX3" fmla="*/ 60423 w 468144"/>
                <a:gd name="connsiteY3" fmla="*/ 836754 h 843103"/>
                <a:gd name="connsiteX4" fmla="*/ 1685 w 468144"/>
                <a:gd name="connsiteY4" fmla="*/ 0 h 843103"/>
                <a:gd name="connsiteX0" fmla="*/ 6491 w 472950"/>
                <a:gd name="connsiteY0" fmla="*/ 0 h 843103"/>
                <a:gd name="connsiteX1" fmla="*/ 368175 w 472950"/>
                <a:gd name="connsiteY1" fmla="*/ 28575 h 843103"/>
                <a:gd name="connsiteX2" fmla="*/ 472950 w 472950"/>
                <a:gd name="connsiteY2" fmla="*/ 843103 h 843103"/>
                <a:gd name="connsiteX3" fmla="*/ 65229 w 472950"/>
                <a:gd name="connsiteY3" fmla="*/ 836754 h 843103"/>
                <a:gd name="connsiteX4" fmla="*/ 6491 w 472950"/>
                <a:gd name="connsiteY4" fmla="*/ 0 h 843103"/>
                <a:gd name="connsiteX0" fmla="*/ 4798 w 471257"/>
                <a:gd name="connsiteY0" fmla="*/ 0 h 843103"/>
                <a:gd name="connsiteX1" fmla="*/ 366482 w 471257"/>
                <a:gd name="connsiteY1" fmla="*/ 28575 h 843103"/>
                <a:gd name="connsiteX2" fmla="*/ 471257 w 471257"/>
                <a:gd name="connsiteY2" fmla="*/ 843103 h 843103"/>
                <a:gd name="connsiteX3" fmla="*/ 68298 w 471257"/>
                <a:gd name="connsiteY3" fmla="*/ 814529 h 843103"/>
                <a:gd name="connsiteX4" fmla="*/ 4798 w 471257"/>
                <a:gd name="connsiteY4" fmla="*/ 0 h 843103"/>
                <a:gd name="connsiteX0" fmla="*/ 4798 w 471257"/>
                <a:gd name="connsiteY0" fmla="*/ 0 h 822465"/>
                <a:gd name="connsiteX1" fmla="*/ 366482 w 471257"/>
                <a:gd name="connsiteY1" fmla="*/ 7937 h 822465"/>
                <a:gd name="connsiteX2" fmla="*/ 471257 w 471257"/>
                <a:gd name="connsiteY2" fmla="*/ 822465 h 822465"/>
                <a:gd name="connsiteX3" fmla="*/ 68298 w 471257"/>
                <a:gd name="connsiteY3" fmla="*/ 793891 h 822465"/>
                <a:gd name="connsiteX4" fmla="*/ 4798 w 471257"/>
                <a:gd name="connsiteY4" fmla="*/ 0 h 822465"/>
                <a:gd name="connsiteX0" fmla="*/ 4798 w 471257"/>
                <a:gd name="connsiteY0" fmla="*/ 0 h 820878"/>
                <a:gd name="connsiteX1" fmla="*/ 366482 w 471257"/>
                <a:gd name="connsiteY1" fmla="*/ 6350 h 820878"/>
                <a:gd name="connsiteX2" fmla="*/ 471257 w 471257"/>
                <a:gd name="connsiteY2" fmla="*/ 820878 h 820878"/>
                <a:gd name="connsiteX3" fmla="*/ 68298 w 471257"/>
                <a:gd name="connsiteY3" fmla="*/ 792304 h 820878"/>
                <a:gd name="connsiteX4" fmla="*/ 4798 w 471257"/>
                <a:gd name="connsiteY4" fmla="*/ 0 h 820878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51 w 579673"/>
                <a:gd name="connsiteY0" fmla="*/ 0 h 768490"/>
                <a:gd name="connsiteX1" fmla="*/ 361735 w 579673"/>
                <a:gd name="connsiteY1" fmla="*/ 6350 h 768490"/>
                <a:gd name="connsiteX2" fmla="*/ 579673 w 579673"/>
                <a:gd name="connsiteY2" fmla="*/ 768490 h 768490"/>
                <a:gd name="connsiteX3" fmla="*/ 106585 w 579673"/>
                <a:gd name="connsiteY3" fmla="*/ 758967 h 768490"/>
                <a:gd name="connsiteX4" fmla="*/ 51 w 579673"/>
                <a:gd name="connsiteY4" fmla="*/ 0 h 768490"/>
                <a:gd name="connsiteX0" fmla="*/ 12262 w 591884"/>
                <a:gd name="connsiteY0" fmla="*/ 0 h 768490"/>
                <a:gd name="connsiteX1" fmla="*/ 373946 w 591884"/>
                <a:gd name="connsiteY1" fmla="*/ 6350 h 768490"/>
                <a:gd name="connsiteX2" fmla="*/ 591884 w 591884"/>
                <a:gd name="connsiteY2" fmla="*/ 768490 h 768490"/>
                <a:gd name="connsiteX3" fmla="*/ 118796 w 591884"/>
                <a:gd name="connsiteY3" fmla="*/ 758967 h 768490"/>
                <a:gd name="connsiteX4" fmla="*/ 12262 w 591884"/>
                <a:gd name="connsiteY4" fmla="*/ 0 h 768490"/>
                <a:gd name="connsiteX0" fmla="*/ 14953 w 594575"/>
                <a:gd name="connsiteY0" fmla="*/ 0 h 768490"/>
                <a:gd name="connsiteX1" fmla="*/ 376637 w 594575"/>
                <a:gd name="connsiteY1" fmla="*/ 6350 h 768490"/>
                <a:gd name="connsiteX2" fmla="*/ 594575 w 594575"/>
                <a:gd name="connsiteY2" fmla="*/ 768490 h 768490"/>
                <a:gd name="connsiteX3" fmla="*/ 121487 w 594575"/>
                <a:gd name="connsiteY3" fmla="*/ 758967 h 768490"/>
                <a:gd name="connsiteX4" fmla="*/ 14953 w 594575"/>
                <a:gd name="connsiteY4" fmla="*/ 0 h 768490"/>
                <a:gd name="connsiteX0" fmla="*/ 4871 w 584493"/>
                <a:gd name="connsiteY0" fmla="*/ 0 h 867073"/>
                <a:gd name="connsiteX1" fmla="*/ 366555 w 584493"/>
                <a:gd name="connsiteY1" fmla="*/ 6350 h 867073"/>
                <a:gd name="connsiteX2" fmla="*/ 584493 w 584493"/>
                <a:gd name="connsiteY2" fmla="*/ 768490 h 867073"/>
                <a:gd name="connsiteX3" fmla="*/ 147584 w 584493"/>
                <a:gd name="connsiteY3" fmla="*/ 867073 h 867073"/>
                <a:gd name="connsiteX4" fmla="*/ 4871 w 584493"/>
                <a:gd name="connsiteY4" fmla="*/ 0 h 867073"/>
                <a:gd name="connsiteX0" fmla="*/ 1154 w 580776"/>
                <a:gd name="connsiteY0" fmla="*/ 0 h 853560"/>
                <a:gd name="connsiteX1" fmla="*/ 362838 w 580776"/>
                <a:gd name="connsiteY1" fmla="*/ 6350 h 853560"/>
                <a:gd name="connsiteX2" fmla="*/ 580776 w 580776"/>
                <a:gd name="connsiteY2" fmla="*/ 768490 h 853560"/>
                <a:gd name="connsiteX3" fmla="*/ 189092 w 580776"/>
                <a:gd name="connsiteY3" fmla="*/ 853560 h 853560"/>
                <a:gd name="connsiteX4" fmla="*/ 1154 w 580776"/>
                <a:gd name="connsiteY4" fmla="*/ 0 h 853560"/>
                <a:gd name="connsiteX0" fmla="*/ 566 w 580188"/>
                <a:gd name="connsiteY0" fmla="*/ 0 h 862568"/>
                <a:gd name="connsiteX1" fmla="*/ 362250 w 580188"/>
                <a:gd name="connsiteY1" fmla="*/ 6350 h 862568"/>
                <a:gd name="connsiteX2" fmla="*/ 580188 w 580188"/>
                <a:gd name="connsiteY2" fmla="*/ 768490 h 862568"/>
                <a:gd name="connsiteX3" fmla="*/ 229206 w 580188"/>
                <a:gd name="connsiteY3" fmla="*/ 862568 h 862568"/>
                <a:gd name="connsiteX4" fmla="*/ 566 w 580188"/>
                <a:gd name="connsiteY4" fmla="*/ 0 h 862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0188" h="862568">
                  <a:moveTo>
                    <a:pt x="566" y="0"/>
                  </a:moveTo>
                  <a:lnTo>
                    <a:pt x="362250" y="6350"/>
                  </a:lnTo>
                  <a:cubicBezTo>
                    <a:pt x="363705" y="254047"/>
                    <a:pt x="296967" y="462056"/>
                    <a:pt x="580188" y="768490"/>
                  </a:cubicBezTo>
                  <a:lnTo>
                    <a:pt x="229206" y="862568"/>
                  </a:lnTo>
                  <a:cubicBezTo>
                    <a:pt x="58504" y="579946"/>
                    <a:pt x="-6868" y="295322"/>
                    <a:pt x="566" y="0"/>
                  </a:cubicBezTo>
                  <a:close/>
                </a:path>
              </a:pathLst>
            </a:custGeom>
            <a:gradFill>
              <a:gsLst>
                <a:gs pos="0">
                  <a:srgbClr val="616161"/>
                </a:gs>
                <a:gs pos="59000">
                  <a:srgbClr val="C9C9C9"/>
                </a:gs>
                <a:gs pos="72000">
                  <a:srgbClr val="C9C9C9"/>
                </a:gs>
                <a:gs pos="98000">
                  <a:srgbClr val="61616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</p:grpSp>
      <p:grpSp>
        <p:nvGrpSpPr>
          <p:cNvPr id="265" name="Group 264">
            <a:extLst>
              <a:ext uri="{FF2B5EF4-FFF2-40B4-BE49-F238E27FC236}">
                <a16:creationId xmlns:a16="http://schemas.microsoft.com/office/drawing/2014/main" id="{4E903095-D8E5-4DEF-B843-163733E277A4}"/>
              </a:ext>
            </a:extLst>
          </p:cNvPr>
          <p:cNvGrpSpPr/>
          <p:nvPr/>
        </p:nvGrpSpPr>
        <p:grpSpPr>
          <a:xfrm>
            <a:off x="2285664" y="4792635"/>
            <a:ext cx="756191" cy="1081806"/>
            <a:chOff x="6578017" y="2566432"/>
            <a:chExt cx="2441074" cy="3492198"/>
          </a:xfrm>
          <a:solidFill>
            <a:schemeClr val="accent5">
              <a:lumMod val="75000"/>
            </a:schemeClr>
          </a:solidFill>
          <a:scene3d>
            <a:camera prst="perspectiveRight">
              <a:rot lat="19126704" lon="20784997" rev="642063"/>
            </a:camera>
            <a:lightRig rig="twoPt" dir="t"/>
          </a:scene3d>
        </p:grpSpPr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AAAA171B-38B3-46B5-8FCD-F7678AE1C6AE}"/>
                </a:ext>
              </a:extLst>
            </p:cNvPr>
            <p:cNvSpPr/>
            <p:nvPr/>
          </p:nvSpPr>
          <p:spPr>
            <a:xfrm rot="16200000" flipH="1">
              <a:off x="6692802" y="3732341"/>
              <a:ext cx="3492198" cy="1160380"/>
            </a:xfrm>
            <a:custGeom>
              <a:avLst/>
              <a:gdLst>
                <a:gd name="connsiteX0" fmla="*/ 0 w 3492198"/>
                <a:gd name="connsiteY0" fmla="*/ 1160380 h 1160380"/>
                <a:gd name="connsiteX1" fmla="*/ 0 w 3492198"/>
                <a:gd name="connsiteY1" fmla="*/ 490216 h 1160380"/>
                <a:gd name="connsiteX2" fmla="*/ 1 w 3492198"/>
                <a:gd name="connsiteY2" fmla="*/ 490216 h 1160380"/>
                <a:gd name="connsiteX3" fmla="*/ 1 w 3492198"/>
                <a:gd name="connsiteY3" fmla="*/ 384098 h 1160380"/>
                <a:gd name="connsiteX4" fmla="*/ 242294 w 3492198"/>
                <a:gd name="connsiteY4" fmla="*/ 384098 h 1160380"/>
                <a:gd name="connsiteX5" fmla="*/ 306302 w 3492198"/>
                <a:gd name="connsiteY5" fmla="*/ 448106 h 1160380"/>
                <a:gd name="connsiteX6" fmla="*/ 242294 w 3492198"/>
                <a:gd name="connsiteY6" fmla="*/ 512114 h 1160380"/>
                <a:gd name="connsiteX7" fmla="*/ 128016 w 3492198"/>
                <a:gd name="connsiteY7" fmla="*/ 512114 h 1160380"/>
                <a:gd name="connsiteX8" fmla="*/ 128016 w 3492198"/>
                <a:gd name="connsiteY8" fmla="*/ 1032364 h 1160380"/>
                <a:gd name="connsiteX9" fmla="*/ 3364182 w 3492198"/>
                <a:gd name="connsiteY9" fmla="*/ 1032364 h 1160380"/>
                <a:gd name="connsiteX10" fmla="*/ 3364182 w 3492198"/>
                <a:gd name="connsiteY10" fmla="*/ 64008 h 1160380"/>
                <a:gd name="connsiteX11" fmla="*/ 3428190 w 3492198"/>
                <a:gd name="connsiteY11" fmla="*/ 0 h 1160380"/>
                <a:gd name="connsiteX12" fmla="*/ 3492198 w 3492198"/>
                <a:gd name="connsiteY12" fmla="*/ 64008 h 1160380"/>
                <a:gd name="connsiteX13" fmla="*/ 3492198 w 3492198"/>
                <a:gd name="connsiteY13" fmla="*/ 1032364 h 1160380"/>
                <a:gd name="connsiteX14" fmla="*/ 3492198 w 3492198"/>
                <a:gd name="connsiteY14" fmla="*/ 1160380 h 1160380"/>
                <a:gd name="connsiteX15" fmla="*/ 3364182 w 3492198"/>
                <a:gd name="connsiteY15" fmla="*/ 1160380 h 1160380"/>
                <a:gd name="connsiteX16" fmla="*/ 128016 w 3492198"/>
                <a:gd name="connsiteY16" fmla="*/ 1160380 h 1160380"/>
                <a:gd name="connsiteX17" fmla="*/ 64008 w 3492198"/>
                <a:gd name="connsiteY17" fmla="*/ 1160380 h 1160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92198" h="1160380">
                  <a:moveTo>
                    <a:pt x="0" y="1160380"/>
                  </a:moveTo>
                  <a:lnTo>
                    <a:pt x="0" y="490216"/>
                  </a:lnTo>
                  <a:lnTo>
                    <a:pt x="1" y="490216"/>
                  </a:lnTo>
                  <a:lnTo>
                    <a:pt x="1" y="384098"/>
                  </a:lnTo>
                  <a:lnTo>
                    <a:pt x="242294" y="384098"/>
                  </a:lnTo>
                  <a:cubicBezTo>
                    <a:pt x="277645" y="384098"/>
                    <a:pt x="306302" y="412755"/>
                    <a:pt x="306302" y="448106"/>
                  </a:cubicBezTo>
                  <a:cubicBezTo>
                    <a:pt x="306302" y="483457"/>
                    <a:pt x="277645" y="512114"/>
                    <a:pt x="242294" y="512114"/>
                  </a:cubicBezTo>
                  <a:lnTo>
                    <a:pt x="128016" y="512114"/>
                  </a:lnTo>
                  <a:lnTo>
                    <a:pt x="128016" y="1032364"/>
                  </a:lnTo>
                  <a:lnTo>
                    <a:pt x="3364182" y="1032364"/>
                  </a:lnTo>
                  <a:lnTo>
                    <a:pt x="3364182" y="64008"/>
                  </a:lnTo>
                  <a:cubicBezTo>
                    <a:pt x="3364182" y="28657"/>
                    <a:pt x="3392839" y="0"/>
                    <a:pt x="3428190" y="0"/>
                  </a:cubicBezTo>
                  <a:cubicBezTo>
                    <a:pt x="3463541" y="0"/>
                    <a:pt x="3492198" y="28657"/>
                    <a:pt x="3492198" y="64008"/>
                  </a:cubicBezTo>
                  <a:lnTo>
                    <a:pt x="3492198" y="1032364"/>
                  </a:lnTo>
                  <a:lnTo>
                    <a:pt x="3492198" y="1160380"/>
                  </a:lnTo>
                  <a:lnTo>
                    <a:pt x="3364182" y="1160380"/>
                  </a:lnTo>
                  <a:lnTo>
                    <a:pt x="128016" y="1160380"/>
                  </a:lnTo>
                  <a:lnTo>
                    <a:pt x="64008" y="1160380"/>
                  </a:lnTo>
                  <a:close/>
                </a:path>
              </a:pathLst>
            </a:custGeom>
            <a:grpFill/>
            <a:ln>
              <a:noFill/>
            </a:ln>
            <a:sp3d extrusionH="317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US" dirty="0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FB22A6EE-C280-4D86-846E-E0DD8633D073}"/>
                </a:ext>
              </a:extLst>
            </p:cNvPr>
            <p:cNvSpPr/>
            <p:nvPr/>
          </p:nvSpPr>
          <p:spPr>
            <a:xfrm rot="5400000">
              <a:off x="5412108" y="3732341"/>
              <a:ext cx="3492198" cy="1160380"/>
            </a:xfrm>
            <a:custGeom>
              <a:avLst/>
              <a:gdLst>
                <a:gd name="connsiteX0" fmla="*/ 0 w 3492198"/>
                <a:gd name="connsiteY0" fmla="*/ 1160380 h 1160380"/>
                <a:gd name="connsiteX1" fmla="*/ 0 w 3492198"/>
                <a:gd name="connsiteY1" fmla="*/ 490216 h 1160380"/>
                <a:gd name="connsiteX2" fmla="*/ 1 w 3492198"/>
                <a:gd name="connsiteY2" fmla="*/ 490216 h 1160380"/>
                <a:gd name="connsiteX3" fmla="*/ 1 w 3492198"/>
                <a:gd name="connsiteY3" fmla="*/ 384098 h 1160380"/>
                <a:gd name="connsiteX4" fmla="*/ 242294 w 3492198"/>
                <a:gd name="connsiteY4" fmla="*/ 384098 h 1160380"/>
                <a:gd name="connsiteX5" fmla="*/ 306302 w 3492198"/>
                <a:gd name="connsiteY5" fmla="*/ 448106 h 1160380"/>
                <a:gd name="connsiteX6" fmla="*/ 242294 w 3492198"/>
                <a:gd name="connsiteY6" fmla="*/ 512114 h 1160380"/>
                <a:gd name="connsiteX7" fmla="*/ 128016 w 3492198"/>
                <a:gd name="connsiteY7" fmla="*/ 512114 h 1160380"/>
                <a:gd name="connsiteX8" fmla="*/ 128016 w 3492198"/>
                <a:gd name="connsiteY8" fmla="*/ 1032364 h 1160380"/>
                <a:gd name="connsiteX9" fmla="*/ 3364182 w 3492198"/>
                <a:gd name="connsiteY9" fmla="*/ 1032364 h 1160380"/>
                <a:gd name="connsiteX10" fmla="*/ 3364182 w 3492198"/>
                <a:gd name="connsiteY10" fmla="*/ 64008 h 1160380"/>
                <a:gd name="connsiteX11" fmla="*/ 3428190 w 3492198"/>
                <a:gd name="connsiteY11" fmla="*/ 0 h 1160380"/>
                <a:gd name="connsiteX12" fmla="*/ 3492198 w 3492198"/>
                <a:gd name="connsiteY12" fmla="*/ 64008 h 1160380"/>
                <a:gd name="connsiteX13" fmla="*/ 3492198 w 3492198"/>
                <a:gd name="connsiteY13" fmla="*/ 1032364 h 1160380"/>
                <a:gd name="connsiteX14" fmla="*/ 3492198 w 3492198"/>
                <a:gd name="connsiteY14" fmla="*/ 1160380 h 1160380"/>
                <a:gd name="connsiteX15" fmla="*/ 3364182 w 3492198"/>
                <a:gd name="connsiteY15" fmla="*/ 1160380 h 1160380"/>
                <a:gd name="connsiteX16" fmla="*/ 128016 w 3492198"/>
                <a:gd name="connsiteY16" fmla="*/ 1160380 h 1160380"/>
                <a:gd name="connsiteX17" fmla="*/ 64008 w 3492198"/>
                <a:gd name="connsiteY17" fmla="*/ 1160380 h 1160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92198" h="1160380">
                  <a:moveTo>
                    <a:pt x="0" y="1160380"/>
                  </a:moveTo>
                  <a:lnTo>
                    <a:pt x="0" y="490216"/>
                  </a:lnTo>
                  <a:lnTo>
                    <a:pt x="1" y="490216"/>
                  </a:lnTo>
                  <a:lnTo>
                    <a:pt x="1" y="384098"/>
                  </a:lnTo>
                  <a:lnTo>
                    <a:pt x="242294" y="384098"/>
                  </a:lnTo>
                  <a:cubicBezTo>
                    <a:pt x="277645" y="384098"/>
                    <a:pt x="306302" y="412755"/>
                    <a:pt x="306302" y="448106"/>
                  </a:cubicBezTo>
                  <a:cubicBezTo>
                    <a:pt x="306302" y="483457"/>
                    <a:pt x="277645" y="512114"/>
                    <a:pt x="242294" y="512114"/>
                  </a:cubicBezTo>
                  <a:lnTo>
                    <a:pt x="128016" y="512114"/>
                  </a:lnTo>
                  <a:lnTo>
                    <a:pt x="128016" y="1032364"/>
                  </a:lnTo>
                  <a:lnTo>
                    <a:pt x="3364182" y="1032364"/>
                  </a:lnTo>
                  <a:lnTo>
                    <a:pt x="3364182" y="64008"/>
                  </a:lnTo>
                  <a:cubicBezTo>
                    <a:pt x="3364182" y="28657"/>
                    <a:pt x="3392839" y="0"/>
                    <a:pt x="3428190" y="0"/>
                  </a:cubicBezTo>
                  <a:cubicBezTo>
                    <a:pt x="3463541" y="0"/>
                    <a:pt x="3492198" y="28657"/>
                    <a:pt x="3492198" y="64008"/>
                  </a:cubicBezTo>
                  <a:lnTo>
                    <a:pt x="3492198" y="1032364"/>
                  </a:lnTo>
                  <a:lnTo>
                    <a:pt x="3492198" y="1160380"/>
                  </a:lnTo>
                  <a:lnTo>
                    <a:pt x="3364182" y="1160380"/>
                  </a:lnTo>
                  <a:lnTo>
                    <a:pt x="128016" y="1160380"/>
                  </a:lnTo>
                  <a:lnTo>
                    <a:pt x="64008" y="1160380"/>
                  </a:lnTo>
                  <a:close/>
                </a:path>
              </a:pathLst>
            </a:custGeom>
            <a:grpFill/>
            <a:ln>
              <a:noFill/>
            </a:ln>
            <a:sp3d extrusionH="317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n-US"/>
            </a:p>
          </p:txBody>
        </p:sp>
      </p:grpSp>
      <p:pic>
        <p:nvPicPr>
          <p:cNvPr id="268" name="Picture 267">
            <a:extLst>
              <a:ext uri="{FF2B5EF4-FFF2-40B4-BE49-F238E27FC236}">
                <a16:creationId xmlns:a16="http://schemas.microsoft.com/office/drawing/2014/main" id="{1B865331-2BD4-4A1A-9206-013CC190A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56769">
            <a:off x="5306879" y="4860220"/>
            <a:ext cx="767880" cy="1104141"/>
          </a:xfrm>
          <a:prstGeom prst="rect">
            <a:avLst/>
          </a:prstGeom>
        </p:spPr>
      </p:pic>
      <p:sp>
        <p:nvSpPr>
          <p:cNvPr id="269" name="TextBox 268">
            <a:extLst>
              <a:ext uri="{FF2B5EF4-FFF2-40B4-BE49-F238E27FC236}">
                <a16:creationId xmlns:a16="http://schemas.microsoft.com/office/drawing/2014/main" id="{E5C945B9-158A-497D-9560-7848C68FD656}"/>
              </a:ext>
            </a:extLst>
          </p:cNvPr>
          <p:cNvSpPr txBox="1"/>
          <p:nvPr/>
        </p:nvSpPr>
        <p:spPr>
          <a:xfrm>
            <a:off x="1930671" y="3738288"/>
            <a:ext cx="24670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l" sz="1300" b="1" dirty="0"/>
              <a:t>20” X 20” air filter</a:t>
            </a:r>
          </a:p>
          <a:p>
            <a:pPr algn="ctr" rtl="0"/>
            <a:r>
              <a:rPr lang="tl" sz="1300" dirty="0"/>
              <a:t>Iminungkahing rating: MERV 13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30C6AFD3-69BF-47D2-A7F0-61D2560F0B9D}"/>
              </a:ext>
            </a:extLst>
          </p:cNvPr>
          <p:cNvSpPr txBox="1"/>
          <p:nvPr/>
        </p:nvSpPr>
        <p:spPr>
          <a:xfrm>
            <a:off x="4130793" y="3738288"/>
            <a:ext cx="246490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l" sz="1300" b="1" dirty="0"/>
              <a:t>20” X 20” box fan</a:t>
            </a:r>
          </a:p>
          <a:p>
            <a:pPr algn="ctr" rtl="0"/>
            <a:r>
              <a:rPr lang="tl" sz="1300" dirty="0"/>
              <a:t>Gumamit lamang ng mga sertipikadong fan na may markang UL o ETL</a:t>
            </a:r>
          </a:p>
          <a:p>
            <a:pPr algn="ctr" rtl="0"/>
            <a:r>
              <a:rPr lang="tl" sz="1300" dirty="0"/>
              <a:t>(modelong 2012 o mas bago pa)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5F819A42-DD4E-44CC-8F74-B47D920A69A8}"/>
              </a:ext>
            </a:extLst>
          </p:cNvPr>
          <p:cNvSpPr txBox="1"/>
          <p:nvPr/>
        </p:nvSpPr>
        <p:spPr>
          <a:xfrm>
            <a:off x="6811680" y="1386689"/>
            <a:ext cx="3094652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rtl="0">
              <a:spcAft>
                <a:spcPts val="1200"/>
              </a:spcAft>
              <a:buFont typeface="+mj-lt"/>
              <a:buAutoNum type="arabicPeriod"/>
            </a:pPr>
            <a:r>
              <a:rPr lang="tl" sz="2300" dirty="0"/>
              <a:t>Ikabit ang air filter sa likod ng box fan gamit ang mga clamp, ang duct tape o kaya’y ang mga bungee cord.</a:t>
            </a:r>
          </a:p>
          <a:p>
            <a:pPr marL="274320" indent="-274320" rtl="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tl" sz="2300" dirty="0"/>
              <a:t>Suriin ang filter para sa direksyon ng daloy ng hangin (nakamarka sa gilid ng filter).</a:t>
            </a:r>
          </a:p>
          <a:p>
            <a:pPr marL="274320" indent="-274320" rtl="0">
              <a:spcBef>
                <a:spcPts val="600"/>
              </a:spcBef>
              <a:buFont typeface="+mj-lt"/>
              <a:buAutoNum type="arabicPeriod"/>
            </a:pPr>
            <a:r>
              <a:rPr lang="tl" sz="2300" dirty="0"/>
              <a:t>Palitan ang mga filter kapag marumi na. 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E3E3809C-023E-48FE-999C-50C9B04D6CDD}"/>
              </a:ext>
            </a:extLst>
          </p:cNvPr>
          <p:cNvSpPr txBox="1"/>
          <p:nvPr/>
        </p:nvSpPr>
        <p:spPr>
          <a:xfrm>
            <a:off x="2916359" y="662740"/>
            <a:ext cx="2719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l" sz="2800" b="1" dirty="0">
                <a:solidFill>
                  <a:srgbClr val="596987"/>
                </a:solidFill>
              </a:rPr>
              <a:t>Materyales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1B281693-FC8E-4ECB-BA86-971246BFBC75}"/>
              </a:ext>
            </a:extLst>
          </p:cNvPr>
          <p:cNvSpPr txBox="1"/>
          <p:nvPr/>
        </p:nvSpPr>
        <p:spPr>
          <a:xfrm>
            <a:off x="6804467" y="706083"/>
            <a:ext cx="2719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l" sz="2800" b="1">
                <a:solidFill>
                  <a:srgbClr val="596987"/>
                </a:solidFill>
              </a:rPr>
              <a:t>Pagbubuo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A1293926-4A88-4B7A-9A92-619F4D213C9D}"/>
              </a:ext>
            </a:extLst>
          </p:cNvPr>
          <p:cNvSpPr txBox="1"/>
          <p:nvPr/>
        </p:nvSpPr>
        <p:spPr>
          <a:xfrm>
            <a:off x="1884837" y="5926393"/>
            <a:ext cx="159511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l" sz="1300" b="1" dirty="0"/>
              <a:t>Mga Clamp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63489EFB-9921-4DD7-BEC1-595028F85F5C}"/>
              </a:ext>
            </a:extLst>
          </p:cNvPr>
          <p:cNvSpPr txBox="1"/>
          <p:nvPr/>
        </p:nvSpPr>
        <p:spPr>
          <a:xfrm>
            <a:off x="3610919" y="5936727"/>
            <a:ext cx="109775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l" sz="1300" b="1" dirty="0"/>
              <a:t>Duct Tape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A9B4D4F0-BD82-418E-B8D6-8BCD06A25A1C}"/>
              </a:ext>
            </a:extLst>
          </p:cNvPr>
          <p:cNvSpPr txBox="1"/>
          <p:nvPr/>
        </p:nvSpPr>
        <p:spPr>
          <a:xfrm>
            <a:off x="4966698" y="5916907"/>
            <a:ext cx="159511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l" sz="1300" b="1" dirty="0"/>
              <a:t>Mga Bungee Cord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BAF6245D-D9F0-4264-AEA4-F41E2D75972D}"/>
              </a:ext>
            </a:extLst>
          </p:cNvPr>
          <p:cNvSpPr txBox="1"/>
          <p:nvPr/>
        </p:nvSpPr>
        <p:spPr>
          <a:xfrm>
            <a:off x="3085935" y="5286053"/>
            <a:ext cx="544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l" i="1"/>
              <a:t>o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30D59548-120E-481E-BE4F-79B4B332C7FE}"/>
              </a:ext>
            </a:extLst>
          </p:cNvPr>
          <p:cNvSpPr txBox="1"/>
          <p:nvPr/>
        </p:nvSpPr>
        <p:spPr>
          <a:xfrm>
            <a:off x="4731458" y="5281559"/>
            <a:ext cx="462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l" i="1"/>
              <a:t>o</a:t>
            </a:r>
          </a:p>
        </p:txBody>
      </p: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B43B4815-6217-4D46-8EEC-3CDD3EE51A02}"/>
              </a:ext>
            </a:extLst>
          </p:cNvPr>
          <p:cNvCxnSpPr>
            <a:cxnSpLocks/>
          </p:cNvCxnSpPr>
          <p:nvPr/>
        </p:nvCxnSpPr>
        <p:spPr>
          <a:xfrm>
            <a:off x="6608221" y="980661"/>
            <a:ext cx="0" cy="4916556"/>
          </a:xfrm>
          <a:prstGeom prst="line">
            <a:avLst/>
          </a:prstGeom>
          <a:ln w="38100" cap="rnd">
            <a:solidFill>
              <a:srgbClr val="5969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>
            <a:extLst>
              <a:ext uri="{FF2B5EF4-FFF2-40B4-BE49-F238E27FC236}">
                <a16:creationId xmlns:a16="http://schemas.microsoft.com/office/drawing/2014/main" id="{9A330686-A048-4575-AD26-F11FA884E93B}"/>
              </a:ext>
            </a:extLst>
          </p:cNvPr>
          <p:cNvSpPr txBox="1"/>
          <p:nvPr/>
        </p:nvSpPr>
        <p:spPr>
          <a:xfrm>
            <a:off x="350522" y="162826"/>
            <a:ext cx="1144523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tl" sz="2500" b="1" spc="-150" dirty="0">
                <a:latin typeface="Arial" panose="020B0604020202020204" pitchFamily="34" charset="0"/>
                <a:cs typeface="Arial" panose="020B0604020202020204" pitchFamily="34" charset="0"/>
              </a:rPr>
              <a:t>DIY Air Cleaner para Mabawasan ang Usok sa Loob ng Bahay na Dulot ng Wildfire</a:t>
            </a:r>
          </a:p>
        </p:txBody>
      </p:sp>
      <p:sp>
        <p:nvSpPr>
          <p:cNvPr id="284" name="Freeform: Shape 283">
            <a:extLst>
              <a:ext uri="{FF2B5EF4-FFF2-40B4-BE49-F238E27FC236}">
                <a16:creationId xmlns:a16="http://schemas.microsoft.com/office/drawing/2014/main" id="{ADDC438D-4DA8-472F-ADF3-BEE234500020}"/>
              </a:ext>
            </a:extLst>
          </p:cNvPr>
          <p:cNvSpPr/>
          <p:nvPr/>
        </p:nvSpPr>
        <p:spPr>
          <a:xfrm rot="5400000">
            <a:off x="4461020" y="1356449"/>
            <a:ext cx="451215" cy="2197503"/>
          </a:xfrm>
          <a:custGeom>
            <a:avLst/>
            <a:gdLst>
              <a:gd name="connsiteX0" fmla="*/ 63667 w 451215"/>
              <a:gd name="connsiteY0" fmla="*/ 379204 h 963759"/>
              <a:gd name="connsiteX1" fmla="*/ 107027 w 451215"/>
              <a:gd name="connsiteY1" fmla="*/ 64444 h 963759"/>
              <a:gd name="connsiteX2" fmla="*/ 95382 w 451215"/>
              <a:gd name="connsiteY2" fmla="*/ 29473 h 963759"/>
              <a:gd name="connsiteX3" fmla="*/ 446538 w 451215"/>
              <a:gd name="connsiteY3" fmla="*/ 155601 h 963759"/>
              <a:gd name="connsiteX4" fmla="*/ 444953 w 451215"/>
              <a:gd name="connsiteY4" fmla="*/ 169364 h 963759"/>
              <a:gd name="connsiteX5" fmla="*/ 427796 w 451215"/>
              <a:gd name="connsiteY5" fmla="*/ 484124 h 963759"/>
              <a:gd name="connsiteX6" fmla="*/ 427795 w 451215"/>
              <a:gd name="connsiteY6" fmla="*/ 963759 h 963759"/>
              <a:gd name="connsiteX7" fmla="*/ 87062 w 451215"/>
              <a:gd name="connsiteY7" fmla="*/ 963759 h 963759"/>
              <a:gd name="connsiteX8" fmla="*/ 87063 w 451215"/>
              <a:gd name="connsiteY8" fmla="*/ 484124 h 963759"/>
              <a:gd name="connsiteX9" fmla="*/ 63667 w 451215"/>
              <a:gd name="connsiteY9" fmla="*/ 379204 h 963759"/>
              <a:gd name="connsiteX10" fmla="*/ 0 w 451215"/>
              <a:gd name="connsiteY10" fmla="*/ 8553 h 963759"/>
              <a:gd name="connsiteX11" fmla="*/ 13326 w 451215"/>
              <a:gd name="connsiteY11" fmla="*/ 0 h 963759"/>
              <a:gd name="connsiteX12" fmla="*/ 37139 w 451215"/>
              <a:gd name="connsiteY12" fmla="*/ 8553 h 963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1215" h="963759">
                <a:moveTo>
                  <a:pt x="63667" y="379204"/>
                </a:moveTo>
                <a:cubicBezTo>
                  <a:pt x="65019" y="274284"/>
                  <a:pt x="125329" y="169364"/>
                  <a:pt x="107027" y="64444"/>
                </a:cubicBezTo>
                <a:lnTo>
                  <a:pt x="95382" y="29473"/>
                </a:lnTo>
                <a:lnTo>
                  <a:pt x="446538" y="155601"/>
                </a:lnTo>
                <a:lnTo>
                  <a:pt x="444953" y="169364"/>
                </a:lnTo>
                <a:cubicBezTo>
                  <a:pt x="426132" y="274284"/>
                  <a:pt x="374556" y="379204"/>
                  <a:pt x="427796" y="484124"/>
                </a:cubicBezTo>
                <a:cubicBezTo>
                  <a:pt x="508923" y="644003"/>
                  <a:pt x="346669" y="803881"/>
                  <a:pt x="427795" y="963759"/>
                </a:cubicBezTo>
                <a:lnTo>
                  <a:pt x="87062" y="963759"/>
                </a:lnTo>
                <a:cubicBezTo>
                  <a:pt x="5936" y="803881"/>
                  <a:pt x="168190" y="644003"/>
                  <a:pt x="87063" y="484124"/>
                </a:cubicBezTo>
                <a:cubicBezTo>
                  <a:pt x="69317" y="449151"/>
                  <a:pt x="63216" y="414178"/>
                  <a:pt x="63667" y="379204"/>
                </a:cubicBezTo>
                <a:close/>
                <a:moveTo>
                  <a:pt x="0" y="8553"/>
                </a:moveTo>
                <a:lnTo>
                  <a:pt x="13326" y="0"/>
                </a:lnTo>
                <a:lnTo>
                  <a:pt x="37139" y="8553"/>
                </a:lnTo>
                <a:close/>
              </a:path>
            </a:pathLst>
          </a:custGeom>
          <a:gradFill flip="none" rotWithShape="1">
            <a:gsLst>
              <a:gs pos="29000">
                <a:schemeClr val="accent6">
                  <a:lumMod val="75000"/>
                </a:schemeClr>
              </a:gs>
              <a:gs pos="66000">
                <a:srgbClr val="B8D5A5"/>
              </a:gs>
              <a:gs pos="7000">
                <a:schemeClr val="accent6">
                  <a:lumMod val="40000"/>
                  <a:lumOff val="60000"/>
                </a:schemeClr>
              </a:gs>
              <a:gs pos="99000">
                <a:schemeClr val="accent6">
                  <a:lumMod val="75000"/>
                </a:schemeClr>
              </a:gs>
              <a:gs pos="48000">
                <a:schemeClr val="accent6">
                  <a:lumMod val="75000"/>
                </a:schemeClr>
              </a:gs>
            </a:gsLst>
            <a:lin ang="16200000" scaled="0"/>
            <a:tileRect/>
          </a:gradFill>
          <a:ln>
            <a:noFill/>
          </a:ln>
          <a:scene3d>
            <a:camera prst="perspectiveRelaxedModerately" fov="2100000">
              <a:rot lat="20201498" lon="18616500" rev="21531783"/>
            </a:camera>
            <a:lightRig rig="brightRoom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US" dirty="0"/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77C6C7B6-9B33-475A-9828-C56B542117CA}"/>
              </a:ext>
            </a:extLst>
          </p:cNvPr>
          <p:cNvGrpSpPr/>
          <p:nvPr/>
        </p:nvGrpSpPr>
        <p:grpSpPr>
          <a:xfrm>
            <a:off x="4363791" y="1293810"/>
            <a:ext cx="2236164" cy="2259021"/>
            <a:chOff x="4914646" y="2541425"/>
            <a:chExt cx="2985789" cy="3016310"/>
          </a:xfrm>
        </p:grpSpPr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91CEDBCF-0A17-4DCF-A0A6-EC7F4D2B4610}"/>
                </a:ext>
              </a:extLst>
            </p:cNvPr>
            <p:cNvGrpSpPr/>
            <p:nvPr/>
          </p:nvGrpSpPr>
          <p:grpSpPr>
            <a:xfrm>
              <a:off x="4914974" y="2837579"/>
              <a:ext cx="2482578" cy="2408834"/>
              <a:chOff x="4832625" y="2007615"/>
              <a:chExt cx="2482578" cy="2408834"/>
            </a:xfrm>
            <a:solidFill>
              <a:schemeClr val="bg1">
                <a:lumMod val="50000"/>
              </a:schemeClr>
            </a:solidFill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60" name="Freeform: Shape 259">
                <a:extLst>
                  <a:ext uri="{FF2B5EF4-FFF2-40B4-BE49-F238E27FC236}">
                    <a16:creationId xmlns:a16="http://schemas.microsoft.com/office/drawing/2014/main" id="{2DC180EB-A2FE-4986-A44A-836EB7857452}"/>
                  </a:ext>
                </a:extLst>
              </p:cNvPr>
              <p:cNvSpPr/>
              <p:nvPr/>
            </p:nvSpPr>
            <p:spPr>
              <a:xfrm rot="17280000">
                <a:off x="4869497" y="1970743"/>
                <a:ext cx="2408834" cy="2482578"/>
              </a:xfrm>
              <a:custGeom>
                <a:avLst/>
                <a:gdLst>
                  <a:gd name="connsiteX0" fmla="*/ 2182752 w 2186146"/>
                  <a:gd name="connsiteY0" fmla="*/ 1077628 h 2253071"/>
                  <a:gd name="connsiteX1" fmla="*/ 2186146 w 2186146"/>
                  <a:gd name="connsiteY1" fmla="*/ 1105464 h 2253071"/>
                  <a:gd name="connsiteX2" fmla="*/ 2148302 w 2186146"/>
                  <a:gd name="connsiteY2" fmla="*/ 1160721 h 2253071"/>
                  <a:gd name="connsiteX3" fmla="*/ 1813689 w 2186146"/>
                  <a:gd name="connsiteY3" fmla="*/ 1385653 h 2253071"/>
                  <a:gd name="connsiteX4" fmla="*/ 1231966 w 2186146"/>
                  <a:gd name="connsiteY4" fmla="*/ 1327046 h 2253071"/>
                  <a:gd name="connsiteX5" fmla="*/ 1227068 w 2186146"/>
                  <a:gd name="connsiteY5" fmla="*/ 1323655 h 2253071"/>
                  <a:gd name="connsiteX6" fmla="*/ 1299503 w 2186146"/>
                  <a:gd name="connsiteY6" fmla="*/ 1413170 h 2253071"/>
                  <a:gd name="connsiteX7" fmla="*/ 1426094 w 2186146"/>
                  <a:gd name="connsiteY7" fmla="*/ 2241241 h 2253071"/>
                  <a:gd name="connsiteX8" fmla="*/ 1400668 w 2186146"/>
                  <a:gd name="connsiteY8" fmla="*/ 2253071 h 2253071"/>
                  <a:gd name="connsiteX9" fmla="*/ 1336422 w 2186146"/>
                  <a:gd name="connsiteY9" fmla="*/ 2234155 h 2253071"/>
                  <a:gd name="connsiteX10" fmla="*/ 1019097 w 2186146"/>
                  <a:gd name="connsiteY10" fmla="*/ 1985427 h 2253071"/>
                  <a:gd name="connsiteX11" fmla="*/ 881025 w 2186146"/>
                  <a:gd name="connsiteY11" fmla="*/ 1509368 h 2253071"/>
                  <a:gd name="connsiteX12" fmla="*/ 894989 w 2186146"/>
                  <a:gd name="connsiteY12" fmla="*/ 1414637 h 2253071"/>
                  <a:gd name="connsiteX13" fmla="*/ 830760 w 2186146"/>
                  <a:gd name="connsiteY13" fmla="*/ 1513465 h 2253071"/>
                  <a:gd name="connsiteX14" fmla="*/ 82337 w 2186146"/>
                  <a:gd name="connsiteY14" fmla="*/ 1889747 h 2253071"/>
                  <a:gd name="connsiteX15" fmla="*/ 63229 w 2186146"/>
                  <a:gd name="connsiteY15" fmla="*/ 1869222 h 2253071"/>
                  <a:gd name="connsiteX16" fmla="*/ 61366 w 2186146"/>
                  <a:gd name="connsiteY16" fmla="*/ 1802275 h 2253071"/>
                  <a:gd name="connsiteX17" fmla="*/ 199862 w 2186146"/>
                  <a:gd name="connsiteY17" fmla="*/ 1423618 h 2253071"/>
                  <a:gd name="connsiteX18" fmla="*/ 704934 w 2186146"/>
                  <a:gd name="connsiteY18" fmla="*/ 1129105 h 2253071"/>
                  <a:gd name="connsiteX19" fmla="*/ 719017 w 2186146"/>
                  <a:gd name="connsiteY19" fmla="*/ 1128784 h 2253071"/>
                  <a:gd name="connsiteX20" fmla="*/ 599146 w 2186146"/>
                  <a:gd name="connsiteY20" fmla="*/ 1096619 h 2253071"/>
                  <a:gd name="connsiteX21" fmla="*/ 10005 w 2186146"/>
                  <a:gd name="connsiteY21" fmla="*/ 501104 h 2253071"/>
                  <a:gd name="connsiteX22" fmla="*/ 23621 w 2186146"/>
                  <a:gd name="connsiteY22" fmla="*/ 476589 h 2253071"/>
                  <a:gd name="connsiteX23" fmla="*/ 86716 w 2186146"/>
                  <a:gd name="connsiteY23" fmla="*/ 454129 h 2253071"/>
                  <a:gd name="connsiteX24" fmla="*/ 489636 w 2186146"/>
                  <a:gd name="connsiteY24" fmla="*/ 468836 h 2253071"/>
                  <a:gd name="connsiteX25" fmla="*/ 925811 w 2186146"/>
                  <a:gd name="connsiteY25" fmla="*/ 858179 h 2253071"/>
                  <a:gd name="connsiteX26" fmla="*/ 930469 w 2186146"/>
                  <a:gd name="connsiteY26" fmla="*/ 871477 h 2253071"/>
                  <a:gd name="connsiteX27" fmla="*/ 907771 w 2186146"/>
                  <a:gd name="connsiteY27" fmla="*/ 876402 h 2253071"/>
                  <a:gd name="connsiteX28" fmla="*/ 734022 w 2186146"/>
                  <a:gd name="connsiteY28" fmla="*/ 1217403 h 2253071"/>
                  <a:gd name="connsiteX29" fmla="*/ 1075023 w 2186146"/>
                  <a:gd name="connsiteY29" fmla="*/ 1391152 h 2253071"/>
                  <a:gd name="connsiteX30" fmla="*/ 1248772 w 2186146"/>
                  <a:gd name="connsiteY30" fmla="*/ 1050150 h 2253071"/>
                  <a:gd name="connsiteX31" fmla="*/ 961339 w 2186146"/>
                  <a:gd name="connsiteY31" fmla="*/ 864777 h 2253071"/>
                  <a:gd name="connsiteX32" fmla="*/ 931342 w 2186146"/>
                  <a:gd name="connsiteY32" fmla="*/ 871286 h 2253071"/>
                  <a:gd name="connsiteX33" fmla="*/ 924734 w 2186146"/>
                  <a:gd name="connsiteY33" fmla="*/ 744331 h 2253071"/>
                  <a:gd name="connsiteX34" fmla="*/ 1309048 w 2186146"/>
                  <a:gd name="connsiteY34" fmla="*/ 0 h 2253071"/>
                  <a:gd name="connsiteX35" fmla="*/ 1336571 w 2186146"/>
                  <a:gd name="connsiteY35" fmla="*/ 5374 h 2253071"/>
                  <a:gd name="connsiteX36" fmla="*/ 1377429 w 2186146"/>
                  <a:gd name="connsiteY36" fmla="*/ 58441 h 2253071"/>
                  <a:gd name="connsiteX37" fmla="*/ 1487951 w 2186146"/>
                  <a:gd name="connsiteY37" fmla="*/ 446185 h 2253071"/>
                  <a:gd name="connsiteX38" fmla="*/ 1252450 w 2186146"/>
                  <a:gd name="connsiteY38" fmla="*/ 981325 h 2253071"/>
                  <a:gd name="connsiteX39" fmla="*/ 1250996 w 2186146"/>
                  <a:gd name="connsiteY39" fmla="*/ 982434 h 2253071"/>
                  <a:gd name="connsiteX40" fmla="*/ 1356092 w 2186146"/>
                  <a:gd name="connsiteY40" fmla="*/ 942134 h 2253071"/>
                  <a:gd name="connsiteX41" fmla="*/ 2182752 w 2186146"/>
                  <a:gd name="connsiteY41" fmla="*/ 1077628 h 22530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2186146" h="2253071">
                    <a:moveTo>
                      <a:pt x="2182752" y="1077628"/>
                    </a:moveTo>
                    <a:lnTo>
                      <a:pt x="2186146" y="1105464"/>
                    </a:lnTo>
                    <a:lnTo>
                      <a:pt x="2148302" y="1160721"/>
                    </a:lnTo>
                    <a:cubicBezTo>
                      <a:pt x="2064598" y="1261287"/>
                      <a:pt x="1950288" y="1341269"/>
                      <a:pt x="1813689" y="1385653"/>
                    </a:cubicBezTo>
                    <a:cubicBezTo>
                      <a:pt x="1608790" y="1452229"/>
                      <a:pt x="1397384" y="1424526"/>
                      <a:pt x="1231966" y="1327046"/>
                    </a:cubicBezTo>
                    <a:lnTo>
                      <a:pt x="1227068" y="1323655"/>
                    </a:lnTo>
                    <a:lnTo>
                      <a:pt x="1299503" y="1413170"/>
                    </a:lnTo>
                    <a:cubicBezTo>
                      <a:pt x="1541132" y="1745743"/>
                      <a:pt x="1597808" y="2116482"/>
                      <a:pt x="1426094" y="2241241"/>
                    </a:cubicBezTo>
                    <a:lnTo>
                      <a:pt x="1400668" y="2253071"/>
                    </a:lnTo>
                    <a:lnTo>
                      <a:pt x="1336422" y="2234155"/>
                    </a:lnTo>
                    <a:cubicBezTo>
                      <a:pt x="1214912" y="2185624"/>
                      <a:pt x="1103520" y="2101625"/>
                      <a:pt x="1019097" y="1985427"/>
                    </a:cubicBezTo>
                    <a:cubicBezTo>
                      <a:pt x="913568" y="1840179"/>
                      <a:pt x="868910" y="1670402"/>
                      <a:pt x="881025" y="1509368"/>
                    </a:cubicBezTo>
                    <a:lnTo>
                      <a:pt x="894989" y="1414637"/>
                    </a:lnTo>
                    <a:lnTo>
                      <a:pt x="830760" y="1513465"/>
                    </a:lnTo>
                    <a:cubicBezTo>
                      <a:pt x="589131" y="1846037"/>
                      <a:pt x="254051" y="2014505"/>
                      <a:pt x="82337" y="1889747"/>
                    </a:cubicBezTo>
                    <a:lnTo>
                      <a:pt x="63229" y="1869222"/>
                    </a:lnTo>
                    <a:lnTo>
                      <a:pt x="61366" y="1802275"/>
                    </a:lnTo>
                    <a:cubicBezTo>
                      <a:pt x="69973" y="1671714"/>
                      <a:pt x="115438" y="1539817"/>
                      <a:pt x="199862" y="1423618"/>
                    </a:cubicBezTo>
                    <a:cubicBezTo>
                      <a:pt x="326496" y="1249321"/>
                      <a:pt x="513810" y="1147471"/>
                      <a:pt x="704934" y="1129105"/>
                    </a:cubicBezTo>
                    <a:lnTo>
                      <a:pt x="719017" y="1128784"/>
                    </a:lnTo>
                    <a:lnTo>
                      <a:pt x="599146" y="1096619"/>
                    </a:lnTo>
                    <a:cubicBezTo>
                      <a:pt x="208183" y="969588"/>
                      <a:pt x="-55584" y="702967"/>
                      <a:pt x="10005" y="501104"/>
                    </a:cubicBezTo>
                    <a:lnTo>
                      <a:pt x="23621" y="476589"/>
                    </a:lnTo>
                    <a:lnTo>
                      <a:pt x="86716" y="454129"/>
                    </a:lnTo>
                    <a:cubicBezTo>
                      <a:pt x="213546" y="421970"/>
                      <a:pt x="353036" y="424452"/>
                      <a:pt x="489636" y="468836"/>
                    </a:cubicBezTo>
                    <a:cubicBezTo>
                      <a:pt x="694535" y="535412"/>
                      <a:pt x="849283" y="682085"/>
                      <a:pt x="925811" y="858179"/>
                    </a:cubicBezTo>
                    <a:lnTo>
                      <a:pt x="930469" y="871477"/>
                    </a:lnTo>
                    <a:lnTo>
                      <a:pt x="907771" y="876402"/>
                    </a:lnTo>
                    <a:cubicBezTo>
                      <a:pt x="765627" y="922587"/>
                      <a:pt x="687836" y="1075259"/>
                      <a:pt x="734022" y="1217403"/>
                    </a:cubicBezTo>
                    <a:cubicBezTo>
                      <a:pt x="780207" y="1359547"/>
                      <a:pt x="932879" y="1437337"/>
                      <a:pt x="1075023" y="1391152"/>
                    </a:cubicBezTo>
                    <a:cubicBezTo>
                      <a:pt x="1217167" y="1344966"/>
                      <a:pt x="1294957" y="1192294"/>
                      <a:pt x="1248772" y="1050150"/>
                    </a:cubicBezTo>
                    <a:cubicBezTo>
                      <a:pt x="1208359" y="925774"/>
                      <a:pt x="1086418" y="850669"/>
                      <a:pt x="961339" y="864777"/>
                    </a:cubicBezTo>
                    <a:lnTo>
                      <a:pt x="931342" y="871286"/>
                    </a:lnTo>
                    <a:lnTo>
                      <a:pt x="924734" y="744331"/>
                    </a:lnTo>
                    <a:cubicBezTo>
                      <a:pt x="924734" y="333248"/>
                      <a:pt x="1096797" y="0"/>
                      <a:pt x="1309048" y="0"/>
                    </a:cubicBezTo>
                    <a:lnTo>
                      <a:pt x="1336571" y="5374"/>
                    </a:lnTo>
                    <a:lnTo>
                      <a:pt x="1377429" y="58441"/>
                    </a:lnTo>
                    <a:cubicBezTo>
                      <a:pt x="1447207" y="169125"/>
                      <a:pt x="1487951" y="302556"/>
                      <a:pt x="1487951" y="446185"/>
                    </a:cubicBezTo>
                    <a:cubicBezTo>
                      <a:pt x="1487951" y="661628"/>
                      <a:pt x="1396276" y="854127"/>
                      <a:pt x="1252450" y="981325"/>
                    </a:cubicBezTo>
                    <a:lnTo>
                      <a:pt x="1250996" y="982434"/>
                    </a:lnTo>
                    <a:lnTo>
                      <a:pt x="1356092" y="942134"/>
                    </a:lnTo>
                    <a:cubicBezTo>
                      <a:pt x="1747055" y="815102"/>
                      <a:pt x="2117163" y="875765"/>
                      <a:pt x="2182752" y="1077628"/>
                    </a:cubicBezTo>
                    <a:close/>
                  </a:path>
                </a:pathLst>
              </a:custGeom>
              <a:grpFill/>
              <a:ln>
                <a:noFill/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 rtl="0"/>
                <a:endParaRPr lang="en-US" dirty="0"/>
              </a:p>
            </p:txBody>
          </p:sp>
          <p:sp>
            <p:nvSpPr>
              <p:cNvPr id="261" name="Oval 260">
                <a:extLst>
                  <a:ext uri="{FF2B5EF4-FFF2-40B4-BE49-F238E27FC236}">
                    <a16:creationId xmlns:a16="http://schemas.microsoft.com/office/drawing/2014/main" id="{7A78147B-5914-40BE-8DAB-935769315FDE}"/>
                  </a:ext>
                </a:extLst>
              </p:cNvPr>
              <p:cNvSpPr/>
              <p:nvPr/>
            </p:nvSpPr>
            <p:spPr>
              <a:xfrm>
                <a:off x="5949052" y="3144945"/>
                <a:ext cx="352703" cy="352703"/>
              </a:xfrm>
              <a:prstGeom prst="ellipse">
                <a:avLst/>
              </a:prstGeom>
              <a:grpFill/>
              <a:ln>
                <a:noFill/>
              </a:ln>
              <a:sp3d>
                <a:bevelT w="57150" h="571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/>
              </a:p>
            </p:txBody>
          </p:sp>
        </p:grpSp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id="{F3DDFC3B-691D-4EDF-A0AC-27561853B674}"/>
                </a:ext>
              </a:extLst>
            </p:cNvPr>
            <p:cNvGrpSpPr/>
            <p:nvPr/>
          </p:nvGrpSpPr>
          <p:grpSpPr>
            <a:xfrm>
              <a:off x="4959886" y="2549135"/>
              <a:ext cx="2902252" cy="2962057"/>
              <a:chOff x="4613952" y="1751014"/>
              <a:chExt cx="2902252" cy="296205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57" name="Rectangle: Rounded Corners 256">
                <a:extLst>
                  <a:ext uri="{FF2B5EF4-FFF2-40B4-BE49-F238E27FC236}">
                    <a16:creationId xmlns:a16="http://schemas.microsoft.com/office/drawing/2014/main" id="{7C90CE26-A932-4799-A063-B5BAF970C071}"/>
                  </a:ext>
                </a:extLst>
              </p:cNvPr>
              <p:cNvSpPr/>
              <p:nvPr/>
            </p:nvSpPr>
            <p:spPr>
              <a:xfrm>
                <a:off x="4613952" y="1939235"/>
                <a:ext cx="2902252" cy="2773836"/>
              </a:xfrm>
              <a:prstGeom prst="roundRect">
                <a:avLst>
                  <a:gd name="adj" fmla="val 11420"/>
                </a:avLst>
              </a:prstGeom>
              <a:noFill/>
              <a:ln w="114300"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/>
              </a:p>
            </p:txBody>
          </p:sp>
          <p:sp>
            <p:nvSpPr>
              <p:cNvPr id="258" name="Rectangle: Top Corners Rounded 257">
                <a:extLst>
                  <a:ext uri="{FF2B5EF4-FFF2-40B4-BE49-F238E27FC236}">
                    <a16:creationId xmlns:a16="http://schemas.microsoft.com/office/drawing/2014/main" id="{8ADB0E3E-3759-444F-9A2C-026134ACB2E4}"/>
                  </a:ext>
                </a:extLst>
              </p:cNvPr>
              <p:cNvSpPr/>
              <p:nvPr/>
            </p:nvSpPr>
            <p:spPr>
              <a:xfrm>
                <a:off x="5351049" y="1800225"/>
                <a:ext cx="176696" cy="614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 dirty="0"/>
              </a:p>
            </p:txBody>
          </p:sp>
          <p:sp>
            <p:nvSpPr>
              <p:cNvPr id="259" name="Freeform: Shape 258">
                <a:extLst>
                  <a:ext uri="{FF2B5EF4-FFF2-40B4-BE49-F238E27FC236}">
                    <a16:creationId xmlns:a16="http://schemas.microsoft.com/office/drawing/2014/main" id="{A984465A-00E1-4CD0-A481-AA2E38FB0517}"/>
                  </a:ext>
                </a:extLst>
              </p:cNvPr>
              <p:cNvSpPr/>
              <p:nvPr/>
            </p:nvSpPr>
            <p:spPr>
              <a:xfrm>
                <a:off x="5233988" y="1751014"/>
                <a:ext cx="1365250" cy="136525"/>
              </a:xfrm>
              <a:custGeom>
                <a:avLst/>
                <a:gdLst>
                  <a:gd name="connsiteX0" fmla="*/ 0 w 1365250"/>
                  <a:gd name="connsiteY0" fmla="*/ 136525 h 136525"/>
                  <a:gd name="connsiteX1" fmla="*/ 1587 w 1365250"/>
                  <a:gd name="connsiteY1" fmla="*/ 111125 h 136525"/>
                  <a:gd name="connsiteX2" fmla="*/ 465137 w 1365250"/>
                  <a:gd name="connsiteY2" fmla="*/ 111125 h 136525"/>
                  <a:gd name="connsiteX3" fmla="*/ 625475 w 1365250"/>
                  <a:gd name="connsiteY3" fmla="*/ 0 h 136525"/>
                  <a:gd name="connsiteX4" fmla="*/ 1044575 w 1365250"/>
                  <a:gd name="connsiteY4" fmla="*/ 0 h 136525"/>
                  <a:gd name="connsiteX5" fmla="*/ 1179512 w 1365250"/>
                  <a:gd name="connsiteY5" fmla="*/ 106362 h 136525"/>
                  <a:gd name="connsiteX6" fmla="*/ 1360487 w 1365250"/>
                  <a:gd name="connsiteY6" fmla="*/ 106362 h 136525"/>
                  <a:gd name="connsiteX7" fmla="*/ 1365250 w 1365250"/>
                  <a:gd name="connsiteY7" fmla="*/ 134937 h 136525"/>
                  <a:gd name="connsiteX8" fmla="*/ 1152525 w 1365250"/>
                  <a:gd name="connsiteY8" fmla="*/ 134937 h 136525"/>
                  <a:gd name="connsiteX9" fmla="*/ 1028700 w 1365250"/>
                  <a:gd name="connsiteY9" fmla="*/ 28575 h 136525"/>
                  <a:gd name="connsiteX10" fmla="*/ 635000 w 1365250"/>
                  <a:gd name="connsiteY10" fmla="*/ 28575 h 136525"/>
                  <a:gd name="connsiteX11" fmla="*/ 487362 w 1365250"/>
                  <a:gd name="connsiteY11" fmla="*/ 133350 h 136525"/>
                  <a:gd name="connsiteX12" fmla="*/ 0 w 1365250"/>
                  <a:gd name="connsiteY12" fmla="*/ 136525 h 136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65250" h="136525">
                    <a:moveTo>
                      <a:pt x="0" y="136525"/>
                    </a:moveTo>
                    <a:lnTo>
                      <a:pt x="1587" y="111125"/>
                    </a:lnTo>
                    <a:lnTo>
                      <a:pt x="465137" y="111125"/>
                    </a:lnTo>
                    <a:lnTo>
                      <a:pt x="625475" y="0"/>
                    </a:lnTo>
                    <a:lnTo>
                      <a:pt x="1044575" y="0"/>
                    </a:lnTo>
                    <a:lnTo>
                      <a:pt x="1179512" y="106362"/>
                    </a:lnTo>
                    <a:lnTo>
                      <a:pt x="1360487" y="106362"/>
                    </a:lnTo>
                    <a:lnTo>
                      <a:pt x="1365250" y="134937"/>
                    </a:lnTo>
                    <a:lnTo>
                      <a:pt x="1152525" y="134937"/>
                    </a:lnTo>
                    <a:lnTo>
                      <a:pt x="1028700" y="28575"/>
                    </a:lnTo>
                    <a:lnTo>
                      <a:pt x="635000" y="28575"/>
                    </a:lnTo>
                    <a:lnTo>
                      <a:pt x="487362" y="133350"/>
                    </a:lnTo>
                    <a:lnTo>
                      <a:pt x="0" y="136525"/>
                    </a:lnTo>
                    <a:close/>
                  </a:path>
                </a:pathLst>
              </a:cu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/>
              </a:p>
            </p:txBody>
          </p:sp>
        </p:grpSp>
        <p:grpSp>
          <p:nvGrpSpPr>
            <p:cNvPr id="217" name="Group 216">
              <a:extLst>
                <a:ext uri="{FF2B5EF4-FFF2-40B4-BE49-F238E27FC236}">
                  <a16:creationId xmlns:a16="http://schemas.microsoft.com/office/drawing/2014/main" id="{40375B2C-6538-446A-BC79-645266A88BB3}"/>
                </a:ext>
              </a:extLst>
            </p:cNvPr>
            <p:cNvGrpSpPr/>
            <p:nvPr/>
          </p:nvGrpSpPr>
          <p:grpSpPr>
            <a:xfrm>
              <a:off x="4914646" y="2657735"/>
              <a:ext cx="2975539" cy="2887337"/>
              <a:chOff x="4895944" y="2370075"/>
              <a:chExt cx="2975539" cy="288733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cxnSp>
            <p:nvCxnSpPr>
              <p:cNvPr id="240" name="Straight Connector 239">
                <a:extLst>
                  <a:ext uri="{FF2B5EF4-FFF2-40B4-BE49-F238E27FC236}">
                    <a16:creationId xmlns:a16="http://schemas.microsoft.com/office/drawing/2014/main" id="{3B134F03-8C43-4C3C-B16E-04C650C49BD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16279" y="2533609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>
                <a:extLst>
                  <a:ext uri="{FF2B5EF4-FFF2-40B4-BE49-F238E27FC236}">
                    <a16:creationId xmlns:a16="http://schemas.microsoft.com/office/drawing/2014/main" id="{357EC7DC-6F8E-4865-9027-A56F47583FF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75306" y="2679383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>
                <a:extLst>
                  <a:ext uri="{FF2B5EF4-FFF2-40B4-BE49-F238E27FC236}">
                    <a16:creationId xmlns:a16="http://schemas.microsoft.com/office/drawing/2014/main" id="{D0949610-5875-43A1-B966-4ACBB28001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33564" y="2991249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>
                <a:extLst>
                  <a:ext uri="{FF2B5EF4-FFF2-40B4-BE49-F238E27FC236}">
                    <a16:creationId xmlns:a16="http://schemas.microsoft.com/office/drawing/2014/main" id="{69EC9F81-ACC0-48F7-9AC5-546D0BD3173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65658" y="3299148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>
                <a:extLst>
                  <a:ext uri="{FF2B5EF4-FFF2-40B4-BE49-F238E27FC236}">
                    <a16:creationId xmlns:a16="http://schemas.microsoft.com/office/drawing/2014/main" id="{D62087E3-10FC-4261-8B0C-D1DF1A0590A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96945" y="3577286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>
                <a:extLst>
                  <a:ext uri="{FF2B5EF4-FFF2-40B4-BE49-F238E27FC236}">
                    <a16:creationId xmlns:a16="http://schemas.microsoft.com/office/drawing/2014/main" id="{1E455F8B-0DA9-4528-A80B-F4401F47A42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93202" y="3925087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>
                <a:extLst>
                  <a:ext uri="{FF2B5EF4-FFF2-40B4-BE49-F238E27FC236}">
                    <a16:creationId xmlns:a16="http://schemas.microsoft.com/office/drawing/2014/main" id="{38CCC583-37EE-4734-AF49-8AC1484449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3840" y="4170534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>
                <a:extLst>
                  <a:ext uri="{FF2B5EF4-FFF2-40B4-BE49-F238E27FC236}">
                    <a16:creationId xmlns:a16="http://schemas.microsoft.com/office/drawing/2014/main" id="{859C40CA-9271-4552-969C-C275ABEDEB6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60488" y="4487957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>
                <a:extLst>
                  <a:ext uri="{FF2B5EF4-FFF2-40B4-BE49-F238E27FC236}">
                    <a16:creationId xmlns:a16="http://schemas.microsoft.com/office/drawing/2014/main" id="{149C12AC-E6F8-4B6D-B517-F08A080A92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86863" y="4798227"/>
                <a:ext cx="457324" cy="437720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>
                <a:extLst>
                  <a:ext uri="{FF2B5EF4-FFF2-40B4-BE49-F238E27FC236}">
                    <a16:creationId xmlns:a16="http://schemas.microsoft.com/office/drawing/2014/main" id="{69E3D1CD-95C0-4763-AB27-24A48DCDBD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5845" y="2412676"/>
                <a:ext cx="2621390" cy="250901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>
                <a:extLst>
                  <a:ext uri="{FF2B5EF4-FFF2-40B4-BE49-F238E27FC236}">
                    <a16:creationId xmlns:a16="http://schemas.microsoft.com/office/drawing/2014/main" id="{5D9BAD97-4D52-486E-B443-0D8B778FB5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5944" y="2411036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>
                <a:extLst>
                  <a:ext uri="{FF2B5EF4-FFF2-40B4-BE49-F238E27FC236}">
                    <a16:creationId xmlns:a16="http://schemas.microsoft.com/office/drawing/2014/main" id="{F7A5F24C-8357-48B2-A967-456125C7F9F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102" y="2431903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>
                <a:extLst>
                  <a:ext uri="{FF2B5EF4-FFF2-40B4-BE49-F238E27FC236}">
                    <a16:creationId xmlns:a16="http://schemas.microsoft.com/office/drawing/2014/main" id="{B9ECD9A4-9D95-440B-83D5-68E4B8E0FF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5555" y="2416859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>
                <a:extLst>
                  <a:ext uri="{FF2B5EF4-FFF2-40B4-BE49-F238E27FC236}">
                    <a16:creationId xmlns:a16="http://schemas.microsoft.com/office/drawing/2014/main" id="{5C0940E9-DCA9-43D4-9E33-C2F92D7B639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4529" y="2450975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>
                <a:extLst>
                  <a:ext uri="{FF2B5EF4-FFF2-40B4-BE49-F238E27FC236}">
                    <a16:creationId xmlns:a16="http://schemas.microsoft.com/office/drawing/2014/main" id="{7B280A3F-E5FB-42B5-B8C8-60C55A7941F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3784" y="2382738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>
                <a:extLst>
                  <a:ext uri="{FF2B5EF4-FFF2-40B4-BE49-F238E27FC236}">
                    <a16:creationId xmlns:a16="http://schemas.microsoft.com/office/drawing/2014/main" id="{36256C4D-896B-4ECE-955B-BB481502963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7501" y="2370075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>
                <a:extLst>
                  <a:ext uri="{FF2B5EF4-FFF2-40B4-BE49-F238E27FC236}">
                    <a16:creationId xmlns:a16="http://schemas.microsoft.com/office/drawing/2014/main" id="{85CB5C36-7AC7-431C-8753-7D94C8C57B6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042" y="2414546"/>
                <a:ext cx="430857" cy="412388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3BB0369F-88CE-452E-9BED-62BF477E6AC1}"/>
                </a:ext>
              </a:extLst>
            </p:cNvPr>
            <p:cNvGrpSpPr/>
            <p:nvPr/>
          </p:nvGrpSpPr>
          <p:grpSpPr>
            <a:xfrm flipV="1">
              <a:off x="4924896" y="2691863"/>
              <a:ext cx="2975539" cy="2865872"/>
              <a:chOff x="4895944" y="2370075"/>
              <a:chExt cx="2975539" cy="2865872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cxnSp>
            <p:nvCxnSpPr>
              <p:cNvPr id="223" name="Straight Connector 222">
                <a:extLst>
                  <a:ext uri="{FF2B5EF4-FFF2-40B4-BE49-F238E27FC236}">
                    <a16:creationId xmlns:a16="http://schemas.microsoft.com/office/drawing/2014/main" id="{0E7A2FE9-DFAE-4F48-BC0A-489FFDD0C6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16279" y="2533609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>
                <a:extLst>
                  <a:ext uri="{FF2B5EF4-FFF2-40B4-BE49-F238E27FC236}">
                    <a16:creationId xmlns:a16="http://schemas.microsoft.com/office/drawing/2014/main" id="{E28C99A0-E6D5-4616-A047-0918E41324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09621" y="2679383"/>
                <a:ext cx="2659181" cy="254518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>
                <a:extLst>
                  <a:ext uri="{FF2B5EF4-FFF2-40B4-BE49-F238E27FC236}">
                    <a16:creationId xmlns:a16="http://schemas.microsoft.com/office/drawing/2014/main" id="{73EB58A9-2BA1-44AC-B2C7-21F32109D14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33564" y="2991249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>
                <a:extLst>
                  <a:ext uri="{FF2B5EF4-FFF2-40B4-BE49-F238E27FC236}">
                    <a16:creationId xmlns:a16="http://schemas.microsoft.com/office/drawing/2014/main" id="{44546CDA-997A-44C0-91D2-D423A1510F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65658" y="3299148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38BFE05E-D43C-4BD0-9686-23F820D845B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96945" y="3577286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>
                <a:extLst>
                  <a:ext uri="{FF2B5EF4-FFF2-40B4-BE49-F238E27FC236}">
                    <a16:creationId xmlns:a16="http://schemas.microsoft.com/office/drawing/2014/main" id="{76F9711F-C3F7-4598-9F71-FF9D3DD25A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93202" y="3925087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>
                <a:extLst>
                  <a:ext uri="{FF2B5EF4-FFF2-40B4-BE49-F238E27FC236}">
                    <a16:creationId xmlns:a16="http://schemas.microsoft.com/office/drawing/2014/main" id="{A07D0626-554E-43A8-882A-99A4F9F8BE1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3840" y="4170534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>
                <a:extLst>
                  <a:ext uri="{FF2B5EF4-FFF2-40B4-BE49-F238E27FC236}">
                    <a16:creationId xmlns:a16="http://schemas.microsoft.com/office/drawing/2014/main" id="{9B69CC70-E8D1-4F41-937E-31A4AA0295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88801" y="4487957"/>
                <a:ext cx="765417" cy="732604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>
                <a:extLst>
                  <a:ext uri="{FF2B5EF4-FFF2-40B4-BE49-F238E27FC236}">
                    <a16:creationId xmlns:a16="http://schemas.microsoft.com/office/drawing/2014/main" id="{9DE32414-6560-4273-8671-EE0341B399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86863" y="4798227"/>
                <a:ext cx="457324" cy="437720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>
                <a:extLst>
                  <a:ext uri="{FF2B5EF4-FFF2-40B4-BE49-F238E27FC236}">
                    <a16:creationId xmlns:a16="http://schemas.microsoft.com/office/drawing/2014/main" id="{09E76F1A-8A26-49BF-B02C-24D54C33DF7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5845" y="2412676"/>
                <a:ext cx="2621390" cy="250901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>
                <a:extLst>
                  <a:ext uri="{FF2B5EF4-FFF2-40B4-BE49-F238E27FC236}">
                    <a16:creationId xmlns:a16="http://schemas.microsoft.com/office/drawing/2014/main" id="{B7EBAF26-5FC1-4A21-92D8-286BCE7AB74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5944" y="2411036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>
                <a:extLst>
                  <a:ext uri="{FF2B5EF4-FFF2-40B4-BE49-F238E27FC236}">
                    <a16:creationId xmlns:a16="http://schemas.microsoft.com/office/drawing/2014/main" id="{AD61A464-43B1-4C4B-8C8E-287CF10863B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102" y="2431903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>
                <a:extLst>
                  <a:ext uri="{FF2B5EF4-FFF2-40B4-BE49-F238E27FC236}">
                    <a16:creationId xmlns:a16="http://schemas.microsoft.com/office/drawing/2014/main" id="{7B5555AE-DD09-4545-ADDD-AB124EF7F44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5555" y="2416859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>
                <a:extLst>
                  <a:ext uri="{FF2B5EF4-FFF2-40B4-BE49-F238E27FC236}">
                    <a16:creationId xmlns:a16="http://schemas.microsoft.com/office/drawing/2014/main" id="{F0212844-0EEF-42E8-9BD6-A43589E1CE6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4529" y="2450975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>
                <a:extLst>
                  <a:ext uri="{FF2B5EF4-FFF2-40B4-BE49-F238E27FC236}">
                    <a16:creationId xmlns:a16="http://schemas.microsoft.com/office/drawing/2014/main" id="{44377C10-2D2A-4908-98C0-710B896C6B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3784" y="2382738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>
                <a:extLst>
                  <a:ext uri="{FF2B5EF4-FFF2-40B4-BE49-F238E27FC236}">
                    <a16:creationId xmlns:a16="http://schemas.microsoft.com/office/drawing/2014/main" id="{2C24B251-D75F-4FB4-8573-5B5451F926B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7501" y="2370075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>
                <a:extLst>
                  <a:ext uri="{FF2B5EF4-FFF2-40B4-BE49-F238E27FC236}">
                    <a16:creationId xmlns:a16="http://schemas.microsoft.com/office/drawing/2014/main" id="{937F9861-7F42-46E1-A85C-C9376AE9033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042" y="2414546"/>
                <a:ext cx="430857" cy="412388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61F837C2-EE31-4A20-863B-15C8681F294F}"/>
                </a:ext>
              </a:extLst>
            </p:cNvPr>
            <p:cNvGrpSpPr/>
            <p:nvPr/>
          </p:nvGrpSpPr>
          <p:grpSpPr>
            <a:xfrm>
              <a:off x="4962851" y="2541425"/>
              <a:ext cx="2902252" cy="2962057"/>
              <a:chOff x="4613952" y="1751014"/>
              <a:chExt cx="2902252" cy="296205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20" name="Rectangle: Rounded Corners 219">
                <a:extLst>
                  <a:ext uri="{FF2B5EF4-FFF2-40B4-BE49-F238E27FC236}">
                    <a16:creationId xmlns:a16="http://schemas.microsoft.com/office/drawing/2014/main" id="{4A033801-21AD-4129-96F2-FEB5E77D0BD8}"/>
                  </a:ext>
                </a:extLst>
              </p:cNvPr>
              <p:cNvSpPr/>
              <p:nvPr/>
            </p:nvSpPr>
            <p:spPr>
              <a:xfrm>
                <a:off x="4613952" y="1939235"/>
                <a:ext cx="2902252" cy="2773836"/>
              </a:xfrm>
              <a:prstGeom prst="roundRect">
                <a:avLst>
                  <a:gd name="adj" fmla="val 11420"/>
                </a:avLst>
              </a:prstGeom>
              <a:noFill/>
              <a:ln w="114300"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/>
              </a:p>
            </p:txBody>
          </p:sp>
          <p:sp>
            <p:nvSpPr>
              <p:cNvPr id="221" name="Rectangle: Top Corners Rounded 220">
                <a:extLst>
                  <a:ext uri="{FF2B5EF4-FFF2-40B4-BE49-F238E27FC236}">
                    <a16:creationId xmlns:a16="http://schemas.microsoft.com/office/drawing/2014/main" id="{2BA4E3B8-BF84-4F9C-95DF-00D638F93F77}"/>
                  </a:ext>
                </a:extLst>
              </p:cNvPr>
              <p:cNvSpPr/>
              <p:nvPr/>
            </p:nvSpPr>
            <p:spPr>
              <a:xfrm>
                <a:off x="5351049" y="1800225"/>
                <a:ext cx="176696" cy="614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 dirty="0"/>
              </a:p>
            </p:txBody>
          </p:sp>
          <p:sp>
            <p:nvSpPr>
              <p:cNvPr id="222" name="Freeform: Shape 221">
                <a:extLst>
                  <a:ext uri="{FF2B5EF4-FFF2-40B4-BE49-F238E27FC236}">
                    <a16:creationId xmlns:a16="http://schemas.microsoft.com/office/drawing/2014/main" id="{37FEAEFD-BB3A-4702-A780-5BB94CCBBC48}"/>
                  </a:ext>
                </a:extLst>
              </p:cNvPr>
              <p:cNvSpPr/>
              <p:nvPr/>
            </p:nvSpPr>
            <p:spPr>
              <a:xfrm>
                <a:off x="5233988" y="1751014"/>
                <a:ext cx="1365250" cy="136525"/>
              </a:xfrm>
              <a:custGeom>
                <a:avLst/>
                <a:gdLst>
                  <a:gd name="connsiteX0" fmla="*/ 0 w 1365250"/>
                  <a:gd name="connsiteY0" fmla="*/ 136525 h 136525"/>
                  <a:gd name="connsiteX1" fmla="*/ 1587 w 1365250"/>
                  <a:gd name="connsiteY1" fmla="*/ 111125 h 136525"/>
                  <a:gd name="connsiteX2" fmla="*/ 465137 w 1365250"/>
                  <a:gd name="connsiteY2" fmla="*/ 111125 h 136525"/>
                  <a:gd name="connsiteX3" fmla="*/ 625475 w 1365250"/>
                  <a:gd name="connsiteY3" fmla="*/ 0 h 136525"/>
                  <a:gd name="connsiteX4" fmla="*/ 1044575 w 1365250"/>
                  <a:gd name="connsiteY4" fmla="*/ 0 h 136525"/>
                  <a:gd name="connsiteX5" fmla="*/ 1179512 w 1365250"/>
                  <a:gd name="connsiteY5" fmla="*/ 106362 h 136525"/>
                  <a:gd name="connsiteX6" fmla="*/ 1360487 w 1365250"/>
                  <a:gd name="connsiteY6" fmla="*/ 106362 h 136525"/>
                  <a:gd name="connsiteX7" fmla="*/ 1365250 w 1365250"/>
                  <a:gd name="connsiteY7" fmla="*/ 134937 h 136525"/>
                  <a:gd name="connsiteX8" fmla="*/ 1152525 w 1365250"/>
                  <a:gd name="connsiteY8" fmla="*/ 134937 h 136525"/>
                  <a:gd name="connsiteX9" fmla="*/ 1028700 w 1365250"/>
                  <a:gd name="connsiteY9" fmla="*/ 28575 h 136525"/>
                  <a:gd name="connsiteX10" fmla="*/ 635000 w 1365250"/>
                  <a:gd name="connsiteY10" fmla="*/ 28575 h 136525"/>
                  <a:gd name="connsiteX11" fmla="*/ 487362 w 1365250"/>
                  <a:gd name="connsiteY11" fmla="*/ 133350 h 136525"/>
                  <a:gd name="connsiteX12" fmla="*/ 0 w 1365250"/>
                  <a:gd name="connsiteY12" fmla="*/ 136525 h 136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65250" h="136525">
                    <a:moveTo>
                      <a:pt x="0" y="136525"/>
                    </a:moveTo>
                    <a:lnTo>
                      <a:pt x="1587" y="111125"/>
                    </a:lnTo>
                    <a:lnTo>
                      <a:pt x="465137" y="111125"/>
                    </a:lnTo>
                    <a:lnTo>
                      <a:pt x="625475" y="0"/>
                    </a:lnTo>
                    <a:lnTo>
                      <a:pt x="1044575" y="0"/>
                    </a:lnTo>
                    <a:lnTo>
                      <a:pt x="1179512" y="106362"/>
                    </a:lnTo>
                    <a:lnTo>
                      <a:pt x="1360487" y="106362"/>
                    </a:lnTo>
                    <a:lnTo>
                      <a:pt x="1365250" y="134937"/>
                    </a:lnTo>
                    <a:lnTo>
                      <a:pt x="1152525" y="134937"/>
                    </a:lnTo>
                    <a:lnTo>
                      <a:pt x="1028700" y="28575"/>
                    </a:lnTo>
                    <a:lnTo>
                      <a:pt x="635000" y="28575"/>
                    </a:lnTo>
                    <a:lnTo>
                      <a:pt x="487362" y="133350"/>
                    </a:lnTo>
                    <a:lnTo>
                      <a:pt x="0" y="136525"/>
                    </a:lnTo>
                    <a:close/>
                  </a:path>
                </a:pathLst>
              </a:cu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/>
              </a:p>
            </p:txBody>
          </p:sp>
        </p:grpSp>
      </p:grpSp>
      <p:sp>
        <p:nvSpPr>
          <p:cNvPr id="282" name="Freeform: Shape 281">
            <a:extLst>
              <a:ext uri="{FF2B5EF4-FFF2-40B4-BE49-F238E27FC236}">
                <a16:creationId xmlns:a16="http://schemas.microsoft.com/office/drawing/2014/main" id="{94A663C0-9261-4920-A543-4BA346E3B10D}"/>
              </a:ext>
            </a:extLst>
          </p:cNvPr>
          <p:cNvSpPr/>
          <p:nvPr/>
        </p:nvSpPr>
        <p:spPr>
          <a:xfrm rot="5400000">
            <a:off x="5612456" y="1889519"/>
            <a:ext cx="501083" cy="1231695"/>
          </a:xfrm>
          <a:custGeom>
            <a:avLst/>
            <a:gdLst>
              <a:gd name="connsiteX0" fmla="*/ 0 w 501083"/>
              <a:gd name="connsiteY0" fmla="*/ 431968 h 2997845"/>
              <a:gd name="connsiteX1" fmla="*/ 250542 w 501083"/>
              <a:gd name="connsiteY1" fmla="*/ 0 h 2997845"/>
              <a:gd name="connsiteX2" fmla="*/ 501083 w 501083"/>
              <a:gd name="connsiteY2" fmla="*/ 431968 h 2997845"/>
              <a:gd name="connsiteX3" fmla="*/ 429149 w 501083"/>
              <a:gd name="connsiteY3" fmla="*/ 431968 h 2997845"/>
              <a:gd name="connsiteX4" fmla="*/ 447760 w 501083"/>
              <a:gd name="connsiteY4" fmla="*/ 582103 h 2997845"/>
              <a:gd name="connsiteX5" fmla="*/ 427796 w 501083"/>
              <a:gd name="connsiteY5" fmla="*/ 1709449 h 2997845"/>
              <a:gd name="connsiteX6" fmla="*/ 427795 w 501083"/>
              <a:gd name="connsiteY6" fmla="*/ 2997845 h 2997845"/>
              <a:gd name="connsiteX7" fmla="*/ 87062 w 501083"/>
              <a:gd name="connsiteY7" fmla="*/ 2997845 h 2997845"/>
              <a:gd name="connsiteX8" fmla="*/ 87063 w 501083"/>
              <a:gd name="connsiteY8" fmla="*/ 1709449 h 2997845"/>
              <a:gd name="connsiteX9" fmla="*/ 107027 w 501083"/>
              <a:gd name="connsiteY9" fmla="*/ 582103 h 2997845"/>
              <a:gd name="connsiteX10" fmla="*/ 88416 w 501083"/>
              <a:gd name="connsiteY10" fmla="*/ 431968 h 2997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1083" h="2997845">
                <a:moveTo>
                  <a:pt x="0" y="431968"/>
                </a:moveTo>
                <a:lnTo>
                  <a:pt x="250542" y="0"/>
                </a:lnTo>
                <a:lnTo>
                  <a:pt x="501083" y="431968"/>
                </a:lnTo>
                <a:lnTo>
                  <a:pt x="429149" y="431968"/>
                </a:lnTo>
                <a:lnTo>
                  <a:pt x="447760" y="582103"/>
                </a:lnTo>
                <a:cubicBezTo>
                  <a:pt x="472162" y="957885"/>
                  <a:pt x="356809" y="1333667"/>
                  <a:pt x="427796" y="1709449"/>
                </a:cubicBezTo>
                <a:cubicBezTo>
                  <a:pt x="508923" y="2138915"/>
                  <a:pt x="346669" y="2568380"/>
                  <a:pt x="427795" y="2997845"/>
                </a:cubicBezTo>
                <a:lnTo>
                  <a:pt x="87062" y="2997845"/>
                </a:lnTo>
                <a:cubicBezTo>
                  <a:pt x="5936" y="2568380"/>
                  <a:pt x="168190" y="2138915"/>
                  <a:pt x="87063" y="1709449"/>
                </a:cubicBezTo>
                <a:cubicBezTo>
                  <a:pt x="16077" y="1333667"/>
                  <a:pt x="131429" y="957885"/>
                  <a:pt x="107027" y="582103"/>
                </a:cubicBezTo>
                <a:lnTo>
                  <a:pt x="88416" y="431968"/>
                </a:lnTo>
                <a:close/>
              </a:path>
            </a:pathLst>
          </a:custGeom>
          <a:gradFill flip="none" rotWithShape="1">
            <a:gsLst>
              <a:gs pos="33000">
                <a:srgbClr val="739B57"/>
              </a:gs>
              <a:gs pos="100000">
                <a:srgbClr val="B8D5A5"/>
              </a:gs>
              <a:gs pos="7000">
                <a:schemeClr val="accent6">
                  <a:lumMod val="40000"/>
                  <a:lumOff val="60000"/>
                </a:schemeClr>
              </a:gs>
              <a:gs pos="49000">
                <a:srgbClr val="98BA81"/>
              </a:gs>
              <a:gs pos="71000">
                <a:schemeClr val="accent6">
                  <a:lumMod val="75000"/>
                </a:schemeClr>
              </a:gs>
            </a:gsLst>
            <a:lin ang="16200000" scaled="0"/>
            <a:tileRect/>
          </a:gradFill>
          <a:ln>
            <a:noFill/>
          </a:ln>
          <a:scene3d>
            <a:camera prst="perspectiveRelaxedModerately" fov="2100000">
              <a:rot lat="20201498" lon="18616500" rev="21531783"/>
            </a:camera>
            <a:lightRig rig="brightRoom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AC2A8B5-693B-40D0-91BF-A87146DF030B}"/>
              </a:ext>
            </a:extLst>
          </p:cNvPr>
          <p:cNvSpPr txBox="1"/>
          <p:nvPr/>
        </p:nvSpPr>
        <p:spPr>
          <a:xfrm>
            <a:off x="4130793" y="6213702"/>
            <a:ext cx="51055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rtl="0">
              <a:spcBef>
                <a:spcPts val="0"/>
              </a:spcBef>
              <a:spcAft>
                <a:spcPts val="0"/>
              </a:spcAft>
            </a:pPr>
            <a:r>
              <a:rPr lang="tl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Alamin ang mga tip sa ligtas na paggamit ng box fan: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C132079-0922-4BE5-9BA8-8DA8660DB6DF}"/>
              </a:ext>
            </a:extLst>
          </p:cNvPr>
          <p:cNvSpPr txBox="1"/>
          <p:nvPr/>
        </p:nvSpPr>
        <p:spPr>
          <a:xfrm>
            <a:off x="2279792" y="6468530"/>
            <a:ext cx="804121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spcBef>
                <a:spcPts val="0"/>
              </a:spcBef>
              <a:spcAft>
                <a:spcPts val="0"/>
              </a:spcAft>
            </a:pPr>
            <a:r>
              <a:rPr lang="tl" sz="13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https://www.epa.gov/air-research/research-diy-air-cleaners-reduce-wildfire-smoke-indoors#FAQ</a:t>
            </a: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422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142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Tarpley, Keith</dc:creator>
  <cp:lastModifiedBy>Liubov Rosian</cp:lastModifiedBy>
  <cp:revision>50</cp:revision>
  <dcterms:created xsi:type="dcterms:W3CDTF">2021-08-25T15:26:07Z</dcterms:created>
  <dcterms:modified xsi:type="dcterms:W3CDTF">2022-04-14T07:07:37Z</dcterms:modified>
</cp:coreProperties>
</file>