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6"/>
  </p:sldMasterIdLst>
  <p:notesMasterIdLst>
    <p:notesMasterId r:id="rId50"/>
  </p:notesMasterIdLst>
  <p:handoutMasterIdLst>
    <p:handoutMasterId r:id="rId51"/>
  </p:handoutMasterIdLst>
  <p:sldIdLst>
    <p:sldId id="256" r:id="rId27"/>
    <p:sldId id="344" r:id="rId28"/>
    <p:sldId id="377" r:id="rId29"/>
    <p:sldId id="368" r:id="rId30"/>
    <p:sldId id="351" r:id="rId31"/>
    <p:sldId id="383" r:id="rId32"/>
    <p:sldId id="384" r:id="rId33"/>
    <p:sldId id="390" r:id="rId34"/>
    <p:sldId id="386" r:id="rId35"/>
    <p:sldId id="387" r:id="rId36"/>
    <p:sldId id="375" r:id="rId37"/>
    <p:sldId id="391" r:id="rId38"/>
    <p:sldId id="392" r:id="rId39"/>
    <p:sldId id="361" r:id="rId40"/>
    <p:sldId id="393" r:id="rId41"/>
    <p:sldId id="395" r:id="rId42"/>
    <p:sldId id="362" r:id="rId43"/>
    <p:sldId id="396" r:id="rId44"/>
    <p:sldId id="373" r:id="rId45"/>
    <p:sldId id="389" r:id="rId46"/>
    <p:sldId id="394" r:id="rId47"/>
    <p:sldId id="382" r:id="rId48"/>
    <p:sldId id="366"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hn, Intaek" initials="HI" lastIdx="3" clrIdx="0">
    <p:extLst>
      <p:ext uri="{19B8F6BF-5375-455C-9EA6-DF929625EA0E}">
        <p15:presenceInfo xmlns:p15="http://schemas.microsoft.com/office/powerpoint/2012/main" userId="S-1-5-21-1339303556-449845944-1601390327-331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01" autoAdjust="0"/>
  </p:normalViewPr>
  <p:slideViewPr>
    <p:cSldViewPr>
      <p:cViewPr varScale="1">
        <p:scale>
          <a:sx n="75" d="100"/>
          <a:sy n="75" d="100"/>
        </p:scale>
        <p:origin x="78" y="12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178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slideMaster" Target="slideMasters/slideMaster1.xml"/><Relationship Id="rId39" Type="http://schemas.openxmlformats.org/officeDocument/2006/relationships/slide" Target="slides/slide13.xml"/><Relationship Id="rId21" Type="http://schemas.openxmlformats.org/officeDocument/2006/relationships/customXml" Target="../customXml/item21.xml"/><Relationship Id="rId34" Type="http://schemas.openxmlformats.org/officeDocument/2006/relationships/slide" Target="slides/slide8.xml"/><Relationship Id="rId42" Type="http://schemas.openxmlformats.org/officeDocument/2006/relationships/slide" Target="slides/slide16.xml"/><Relationship Id="rId47" Type="http://schemas.openxmlformats.org/officeDocument/2006/relationships/slide" Target="slides/slide21.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slide" Target="slides/slide3.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slide" Target="slides/slide14.xml"/><Relationship Id="rId45" Type="http://schemas.openxmlformats.org/officeDocument/2006/relationships/slide" Target="slides/slide19.xml"/><Relationship Id="rId53" Type="http://schemas.openxmlformats.org/officeDocument/2006/relationships/presProps" Target="presProps.xml"/><Relationship Id="rId5" Type="http://schemas.openxmlformats.org/officeDocument/2006/relationships/customXml" Target="../customXml/item5.xml"/><Relationship Id="rId19" Type="http://schemas.openxmlformats.org/officeDocument/2006/relationships/customXml" Target="../customXml/item19.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slide" Target="slides/slide17.xml"/><Relationship Id="rId48" Type="http://schemas.openxmlformats.org/officeDocument/2006/relationships/slide" Target="slides/slide22.xml"/><Relationship Id="rId56"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slide" Target="slides/slide7.xml"/><Relationship Id="rId38" Type="http://schemas.openxmlformats.org/officeDocument/2006/relationships/slide" Target="slides/slide12.xml"/><Relationship Id="rId46" Type="http://schemas.openxmlformats.org/officeDocument/2006/relationships/slide" Target="slides/slide20.xml"/><Relationship Id="rId20" Type="http://schemas.openxmlformats.org/officeDocument/2006/relationships/customXml" Target="../customXml/item20.xml"/><Relationship Id="rId41" Type="http://schemas.openxmlformats.org/officeDocument/2006/relationships/slide" Target="slides/slide15.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slide" Target="slides/slide2.xml"/><Relationship Id="rId36" Type="http://schemas.openxmlformats.org/officeDocument/2006/relationships/slide" Target="slides/slide10.xml"/><Relationship Id="rId49" Type="http://schemas.openxmlformats.org/officeDocument/2006/relationships/slide" Target="slides/slide23.xml"/><Relationship Id="rId57" Type="http://schemas.microsoft.com/office/2016/11/relationships/changesInfo" Target="changesInfos/changesInfo1.xml"/><Relationship Id="rId10" Type="http://schemas.openxmlformats.org/officeDocument/2006/relationships/customXml" Target="../customXml/item10.xml"/><Relationship Id="rId31" Type="http://schemas.openxmlformats.org/officeDocument/2006/relationships/slide" Target="slides/slide5.xml"/><Relationship Id="rId44" Type="http://schemas.openxmlformats.org/officeDocument/2006/relationships/slide" Target="slides/slide18.xml"/><Relationship Id="rId5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l, Jacquelyn" userId="da2ba5e4-b6f8-451d-99ae-8ead8ad0be24" providerId="ADAL" clId="{1E836F99-0363-47CF-83F8-E9287D66EA60}"/>
    <pc:docChg chg="undo redo custSel addSld delSld modSld sldOrd">
      <pc:chgData name="Bell, Jacquelyn" userId="da2ba5e4-b6f8-451d-99ae-8ead8ad0be24" providerId="ADAL" clId="{1E836F99-0363-47CF-83F8-E9287D66EA60}" dt="2022-07-18T15:27:28.467" v="3159" actId="20577"/>
      <pc:docMkLst>
        <pc:docMk/>
      </pc:docMkLst>
      <pc:sldChg chg="modSp mod">
        <pc:chgData name="Bell, Jacquelyn" userId="da2ba5e4-b6f8-451d-99ae-8ead8ad0be24" providerId="ADAL" clId="{1E836F99-0363-47CF-83F8-E9287D66EA60}" dt="2022-07-15T15:40:05.555" v="2739" actId="962"/>
        <pc:sldMkLst>
          <pc:docMk/>
          <pc:sldMk cId="3541959084" sldId="256"/>
        </pc:sldMkLst>
        <pc:spChg chg="mod">
          <ac:chgData name="Bell, Jacquelyn" userId="da2ba5e4-b6f8-451d-99ae-8ead8ad0be24" providerId="ADAL" clId="{1E836F99-0363-47CF-83F8-E9287D66EA60}" dt="2022-07-15T15:40:05.555" v="2739" actId="962"/>
          <ac:spMkLst>
            <pc:docMk/>
            <pc:sldMk cId="3541959084" sldId="256"/>
            <ac:spMk id="6" creationId="{00000000-0000-0000-0000-000000000000}"/>
          </ac:spMkLst>
        </pc:spChg>
      </pc:sldChg>
      <pc:sldChg chg="modSp mod">
        <pc:chgData name="Bell, Jacquelyn" userId="da2ba5e4-b6f8-451d-99ae-8ead8ad0be24" providerId="ADAL" clId="{1E836F99-0363-47CF-83F8-E9287D66EA60}" dt="2022-07-15T15:40:24.813" v="2760" actId="962"/>
        <pc:sldMkLst>
          <pc:docMk/>
          <pc:sldMk cId="2257992983" sldId="344"/>
        </pc:sldMkLst>
        <pc:spChg chg="mod">
          <ac:chgData name="Bell, Jacquelyn" userId="da2ba5e4-b6f8-451d-99ae-8ead8ad0be24" providerId="ADAL" clId="{1E836F99-0363-47CF-83F8-E9287D66EA60}" dt="2022-07-15T15:40:24.813" v="2760" actId="962"/>
          <ac:spMkLst>
            <pc:docMk/>
            <pc:sldMk cId="2257992983" sldId="344"/>
            <ac:spMk id="5" creationId="{00000000-0000-0000-0000-000000000000}"/>
          </ac:spMkLst>
        </pc:spChg>
        <pc:spChg chg="mod">
          <ac:chgData name="Bell, Jacquelyn" userId="da2ba5e4-b6f8-451d-99ae-8ead8ad0be24" providerId="ADAL" clId="{1E836F99-0363-47CF-83F8-E9287D66EA60}" dt="2022-07-11T19:42:39.376" v="90" actId="1076"/>
          <ac:spMkLst>
            <pc:docMk/>
            <pc:sldMk cId="2257992983" sldId="344"/>
            <ac:spMk id="7" creationId="{C2909C15-129A-400E-B8B3-54D2DFF3ECEB}"/>
          </ac:spMkLst>
        </pc:spChg>
        <pc:picChg chg="mod">
          <ac:chgData name="Bell, Jacquelyn" userId="da2ba5e4-b6f8-451d-99ae-8ead8ad0be24" providerId="ADAL" clId="{1E836F99-0363-47CF-83F8-E9287D66EA60}" dt="2022-07-15T15:40:15.756" v="2740" actId="962"/>
          <ac:picMkLst>
            <pc:docMk/>
            <pc:sldMk cId="2257992983" sldId="344"/>
            <ac:picMk id="6" creationId="{7C405EDE-3DB8-4561-B1E4-608D9B43166F}"/>
          </ac:picMkLst>
        </pc:picChg>
      </pc:sldChg>
      <pc:sldChg chg="modSp mod modNotesTx">
        <pc:chgData name="Bell, Jacquelyn" userId="da2ba5e4-b6f8-451d-99ae-8ead8ad0be24" providerId="ADAL" clId="{1E836F99-0363-47CF-83F8-E9287D66EA60}" dt="2022-07-15T15:41:12.886" v="2774" actId="962"/>
        <pc:sldMkLst>
          <pc:docMk/>
          <pc:sldMk cId="1814570191" sldId="351"/>
        </pc:sldMkLst>
        <pc:spChg chg="mod">
          <ac:chgData name="Bell, Jacquelyn" userId="da2ba5e4-b6f8-451d-99ae-8ead8ad0be24" providerId="ADAL" clId="{1E836F99-0363-47CF-83F8-E9287D66EA60}" dt="2022-07-15T15:41:07.334" v="2772" actId="962"/>
          <ac:spMkLst>
            <pc:docMk/>
            <pc:sldMk cId="1814570191" sldId="351"/>
            <ac:spMk id="3" creationId="{00000000-0000-0000-0000-000000000000}"/>
          </ac:spMkLst>
        </pc:spChg>
        <pc:spChg chg="mod">
          <ac:chgData name="Bell, Jacquelyn" userId="da2ba5e4-b6f8-451d-99ae-8ead8ad0be24" providerId="ADAL" clId="{1E836F99-0363-47CF-83F8-E9287D66EA60}" dt="2022-07-15T15:41:12.886" v="2774" actId="962"/>
          <ac:spMkLst>
            <pc:docMk/>
            <pc:sldMk cId="1814570191" sldId="351"/>
            <ac:spMk id="6" creationId="{531BAAB4-738E-4AFB-B3CB-452096C02816}"/>
          </ac:spMkLst>
        </pc:spChg>
      </pc:sldChg>
      <pc:sldChg chg="modSp mod">
        <pc:chgData name="Bell, Jacquelyn" userId="da2ba5e4-b6f8-451d-99ae-8ead8ad0be24" providerId="ADAL" clId="{1E836F99-0363-47CF-83F8-E9287D66EA60}" dt="2022-07-15T15:42:36.947" v="2840" actId="962"/>
        <pc:sldMkLst>
          <pc:docMk/>
          <pc:sldMk cId="4223370184" sldId="361"/>
        </pc:sldMkLst>
        <pc:spChg chg="mod">
          <ac:chgData name="Bell, Jacquelyn" userId="da2ba5e4-b6f8-451d-99ae-8ead8ad0be24" providerId="ADAL" clId="{1E836F99-0363-47CF-83F8-E9287D66EA60}" dt="2022-07-15T15:42:36.947" v="2840" actId="962"/>
          <ac:spMkLst>
            <pc:docMk/>
            <pc:sldMk cId="4223370184" sldId="361"/>
            <ac:spMk id="7" creationId="{A0A9A532-750E-4A8E-ABFB-AEA00E26DB58}"/>
          </ac:spMkLst>
        </pc:spChg>
        <pc:graphicFrameChg chg="mod">
          <ac:chgData name="Bell, Jacquelyn" userId="da2ba5e4-b6f8-451d-99ae-8ead8ad0be24" providerId="ADAL" clId="{1E836F99-0363-47CF-83F8-E9287D66EA60}" dt="2022-07-15T15:42:34.501" v="2838" actId="962"/>
          <ac:graphicFrameMkLst>
            <pc:docMk/>
            <pc:sldMk cId="4223370184" sldId="361"/>
            <ac:graphicFrameMk id="5" creationId="{201C850A-30C1-4D85-BB20-921ABEFBE8D3}"/>
          </ac:graphicFrameMkLst>
        </pc:graphicFrameChg>
      </pc:sldChg>
      <pc:sldChg chg="modSp mod">
        <pc:chgData name="Bell, Jacquelyn" userId="da2ba5e4-b6f8-451d-99ae-8ead8ad0be24" providerId="ADAL" clId="{1E836F99-0363-47CF-83F8-E9287D66EA60}" dt="2022-07-15T15:42:56.389" v="2848" actId="962"/>
        <pc:sldMkLst>
          <pc:docMk/>
          <pc:sldMk cId="557846509" sldId="362"/>
        </pc:sldMkLst>
        <pc:spChg chg="mod">
          <ac:chgData name="Bell, Jacquelyn" userId="da2ba5e4-b6f8-451d-99ae-8ead8ad0be24" providerId="ADAL" clId="{1E836F99-0363-47CF-83F8-E9287D66EA60}" dt="2022-07-15T15:42:53.457" v="2846" actId="962"/>
          <ac:spMkLst>
            <pc:docMk/>
            <pc:sldMk cId="557846509" sldId="362"/>
            <ac:spMk id="3" creationId="{00000000-0000-0000-0000-000000000000}"/>
          </ac:spMkLst>
        </pc:spChg>
        <pc:spChg chg="mod">
          <ac:chgData name="Bell, Jacquelyn" userId="da2ba5e4-b6f8-451d-99ae-8ead8ad0be24" providerId="ADAL" clId="{1E836F99-0363-47CF-83F8-E9287D66EA60}" dt="2022-07-15T15:42:56.389" v="2848" actId="962"/>
          <ac:spMkLst>
            <pc:docMk/>
            <pc:sldMk cId="557846509" sldId="362"/>
            <ac:spMk id="6" creationId="{008760AF-764E-430E-BEDE-08D658628D03}"/>
          </ac:spMkLst>
        </pc:spChg>
      </pc:sldChg>
      <pc:sldChg chg="modSp mod">
        <pc:chgData name="Bell, Jacquelyn" userId="da2ba5e4-b6f8-451d-99ae-8ead8ad0be24" providerId="ADAL" clId="{1E836F99-0363-47CF-83F8-E9287D66EA60}" dt="2022-07-15T15:43:46.140" v="2912" actId="962"/>
        <pc:sldMkLst>
          <pc:docMk/>
          <pc:sldMk cId="2303146504" sldId="366"/>
        </pc:sldMkLst>
        <pc:spChg chg="mod">
          <ac:chgData name="Bell, Jacquelyn" userId="da2ba5e4-b6f8-451d-99ae-8ead8ad0be24" providerId="ADAL" clId="{1E836F99-0363-47CF-83F8-E9287D66EA60}" dt="2022-07-15T15:43:46.140" v="2912" actId="962"/>
          <ac:spMkLst>
            <pc:docMk/>
            <pc:sldMk cId="2303146504" sldId="366"/>
            <ac:spMk id="3" creationId="{00000000-0000-0000-0000-000000000000}"/>
          </ac:spMkLst>
        </pc:spChg>
      </pc:sldChg>
      <pc:sldChg chg="modSp mod">
        <pc:chgData name="Bell, Jacquelyn" userId="da2ba5e4-b6f8-451d-99ae-8ead8ad0be24" providerId="ADAL" clId="{1E836F99-0363-47CF-83F8-E9287D66EA60}" dt="2022-07-15T15:40:54.492" v="2770" actId="962"/>
        <pc:sldMkLst>
          <pc:docMk/>
          <pc:sldMk cId="2881890900" sldId="368"/>
        </pc:sldMkLst>
        <pc:spChg chg="mod">
          <ac:chgData name="Bell, Jacquelyn" userId="da2ba5e4-b6f8-451d-99ae-8ead8ad0be24" providerId="ADAL" clId="{1E836F99-0363-47CF-83F8-E9287D66EA60}" dt="2022-07-15T15:40:54.492" v="2770" actId="962"/>
          <ac:spMkLst>
            <pc:docMk/>
            <pc:sldMk cId="2881890900" sldId="368"/>
            <ac:spMk id="3" creationId="{00000000-0000-0000-0000-000000000000}"/>
          </ac:spMkLst>
        </pc:spChg>
        <pc:picChg chg="mod">
          <ac:chgData name="Bell, Jacquelyn" userId="da2ba5e4-b6f8-451d-99ae-8ead8ad0be24" providerId="ADAL" clId="{1E836F99-0363-47CF-83F8-E9287D66EA60}" dt="2022-07-13T14:24:17.087" v="2729" actId="1076"/>
          <ac:picMkLst>
            <pc:docMk/>
            <pc:sldMk cId="2881890900" sldId="368"/>
            <ac:picMk id="10" creationId="{60086264-4C7F-4C75-95FD-A29479CF91DB}"/>
          </ac:picMkLst>
        </pc:picChg>
      </pc:sldChg>
      <pc:sldChg chg="modSp">
        <pc:chgData name="Bell, Jacquelyn" userId="da2ba5e4-b6f8-451d-99ae-8ead8ad0be24" providerId="ADAL" clId="{1E836F99-0363-47CF-83F8-E9287D66EA60}" dt="2022-07-12T15:31:32.271" v="1533" actId="20577"/>
        <pc:sldMkLst>
          <pc:docMk/>
          <pc:sldMk cId="1527369258" sldId="373"/>
        </pc:sldMkLst>
        <pc:graphicFrameChg chg="mod">
          <ac:chgData name="Bell, Jacquelyn" userId="da2ba5e4-b6f8-451d-99ae-8ead8ad0be24" providerId="ADAL" clId="{1E836F99-0363-47CF-83F8-E9287D66EA60}" dt="2022-07-12T15:31:32.271" v="1533" actId="20577"/>
          <ac:graphicFrameMkLst>
            <pc:docMk/>
            <pc:sldMk cId="1527369258" sldId="373"/>
            <ac:graphicFrameMk id="6" creationId="{E4CAAD6B-5BF8-4C24-8681-BB7A8523A9A3}"/>
          </ac:graphicFrameMkLst>
        </pc:graphicFrameChg>
      </pc:sldChg>
      <pc:sldChg chg="modSp mod modNotesTx">
        <pc:chgData name="Bell, Jacquelyn" userId="da2ba5e4-b6f8-451d-99ae-8ead8ad0be24" providerId="ADAL" clId="{1E836F99-0363-47CF-83F8-E9287D66EA60}" dt="2022-07-18T15:16:26.338" v="2919" actId="20577"/>
        <pc:sldMkLst>
          <pc:docMk/>
          <pc:sldMk cId="67425907" sldId="375"/>
        </pc:sldMkLst>
        <pc:spChg chg="mod">
          <ac:chgData name="Bell, Jacquelyn" userId="da2ba5e4-b6f8-451d-99ae-8ead8ad0be24" providerId="ADAL" clId="{1E836F99-0363-47CF-83F8-E9287D66EA60}" dt="2022-07-18T15:16:26.338" v="2919" actId="20577"/>
          <ac:spMkLst>
            <pc:docMk/>
            <pc:sldMk cId="67425907" sldId="375"/>
            <ac:spMk id="5" creationId="{00000000-0000-0000-0000-000000000000}"/>
          </ac:spMkLst>
        </pc:spChg>
      </pc:sldChg>
      <pc:sldChg chg="delSp modSp mod">
        <pc:chgData name="Bell, Jacquelyn" userId="da2ba5e4-b6f8-451d-99ae-8ead8ad0be24" providerId="ADAL" clId="{1E836F99-0363-47CF-83F8-E9287D66EA60}" dt="2022-07-18T15:17:50.886" v="3040" actId="20577"/>
        <pc:sldMkLst>
          <pc:docMk/>
          <pc:sldMk cId="3109531103" sldId="377"/>
        </pc:sldMkLst>
        <pc:spChg chg="mod">
          <ac:chgData name="Bell, Jacquelyn" userId="da2ba5e4-b6f8-451d-99ae-8ead8ad0be24" providerId="ADAL" clId="{1E836F99-0363-47CF-83F8-E9287D66EA60}" dt="2022-07-18T15:17:50.886" v="3040" actId="20577"/>
          <ac:spMkLst>
            <pc:docMk/>
            <pc:sldMk cId="3109531103" sldId="377"/>
            <ac:spMk id="5" creationId="{00000000-0000-0000-0000-000000000000}"/>
          </ac:spMkLst>
        </pc:spChg>
        <pc:picChg chg="del">
          <ac:chgData name="Bell, Jacquelyn" userId="da2ba5e4-b6f8-451d-99ae-8ead8ad0be24" providerId="ADAL" clId="{1E836F99-0363-47CF-83F8-E9287D66EA60}" dt="2022-07-18T15:13:59.388" v="2915" actId="478"/>
          <ac:picMkLst>
            <pc:docMk/>
            <pc:sldMk cId="3109531103" sldId="377"/>
            <ac:picMk id="7" creationId="{31272DF8-1AF5-4187-9DFE-2A34E085D2EC}"/>
          </ac:picMkLst>
        </pc:picChg>
        <pc:picChg chg="mod">
          <ac:chgData name="Bell, Jacquelyn" userId="da2ba5e4-b6f8-451d-99ae-8ead8ad0be24" providerId="ADAL" clId="{1E836F99-0363-47CF-83F8-E9287D66EA60}" dt="2022-07-18T15:14:01.496" v="2916" actId="1076"/>
          <ac:picMkLst>
            <pc:docMk/>
            <pc:sldMk cId="3109531103" sldId="377"/>
            <ac:picMk id="9" creationId="{44363906-4572-4764-9A92-BBD2A228EB9E}"/>
          </ac:picMkLst>
        </pc:picChg>
      </pc:sldChg>
      <pc:sldChg chg="modSp mod">
        <pc:chgData name="Bell, Jacquelyn" userId="da2ba5e4-b6f8-451d-99ae-8ead8ad0be24" providerId="ADAL" clId="{1E836F99-0363-47CF-83F8-E9287D66EA60}" dt="2022-07-15T15:43:37.175" v="2910" actId="962"/>
        <pc:sldMkLst>
          <pc:docMk/>
          <pc:sldMk cId="2130909410" sldId="382"/>
        </pc:sldMkLst>
        <pc:spChg chg="mod">
          <ac:chgData name="Bell, Jacquelyn" userId="da2ba5e4-b6f8-451d-99ae-8ead8ad0be24" providerId="ADAL" clId="{1E836F99-0363-47CF-83F8-E9287D66EA60}" dt="2022-07-15T15:43:37.175" v="2910" actId="962"/>
          <ac:spMkLst>
            <pc:docMk/>
            <pc:sldMk cId="2130909410" sldId="382"/>
            <ac:spMk id="3" creationId="{00000000-0000-0000-0000-000000000000}"/>
          </ac:spMkLst>
        </pc:spChg>
        <pc:picChg chg="mod">
          <ac:chgData name="Bell, Jacquelyn" userId="da2ba5e4-b6f8-451d-99ae-8ead8ad0be24" providerId="ADAL" clId="{1E836F99-0363-47CF-83F8-E9287D66EA60}" dt="2022-07-12T17:35:09.075" v="2028" actId="1076"/>
          <ac:picMkLst>
            <pc:docMk/>
            <pc:sldMk cId="2130909410" sldId="382"/>
            <ac:picMk id="10" creationId="{60086264-4C7F-4C75-95FD-A29479CF91DB}"/>
          </ac:picMkLst>
        </pc:picChg>
      </pc:sldChg>
      <pc:sldChg chg="modSp mod">
        <pc:chgData name="Bell, Jacquelyn" userId="da2ba5e4-b6f8-451d-99ae-8ead8ad0be24" providerId="ADAL" clId="{1E836F99-0363-47CF-83F8-E9287D66EA60}" dt="2022-07-15T15:41:27.675" v="2792" actId="962"/>
        <pc:sldMkLst>
          <pc:docMk/>
          <pc:sldMk cId="3215562557" sldId="383"/>
        </pc:sldMkLst>
        <pc:spChg chg="mod">
          <ac:chgData name="Bell, Jacquelyn" userId="da2ba5e4-b6f8-451d-99ae-8ead8ad0be24" providerId="ADAL" clId="{1E836F99-0363-47CF-83F8-E9287D66EA60}" dt="2022-07-15T15:41:27.675" v="2792" actId="962"/>
          <ac:spMkLst>
            <pc:docMk/>
            <pc:sldMk cId="3215562557" sldId="383"/>
            <ac:spMk id="2" creationId="{FEFE1B14-2F9A-4CF9-8F16-34B7F27D7BCC}"/>
          </ac:spMkLst>
        </pc:spChg>
        <pc:spChg chg="mod">
          <ac:chgData name="Bell, Jacquelyn" userId="da2ba5e4-b6f8-451d-99ae-8ead8ad0be24" providerId="ADAL" clId="{1E836F99-0363-47CF-83F8-E9287D66EA60}" dt="2022-07-15T15:41:21.012" v="2776" actId="962"/>
          <ac:spMkLst>
            <pc:docMk/>
            <pc:sldMk cId="3215562557" sldId="383"/>
            <ac:spMk id="3" creationId="{00000000-0000-0000-0000-000000000000}"/>
          </ac:spMkLst>
        </pc:spChg>
        <pc:spChg chg="mod">
          <ac:chgData name="Bell, Jacquelyn" userId="da2ba5e4-b6f8-451d-99ae-8ead8ad0be24" providerId="ADAL" clId="{1E836F99-0363-47CF-83F8-E9287D66EA60}" dt="2022-07-11T19:49:53.540" v="251" actId="20577"/>
          <ac:spMkLst>
            <pc:docMk/>
            <pc:sldMk cId="3215562557" sldId="383"/>
            <ac:spMk id="5" creationId="{00000000-0000-0000-0000-000000000000}"/>
          </ac:spMkLst>
        </pc:spChg>
        <pc:picChg chg="mod">
          <ac:chgData name="Bell, Jacquelyn" userId="da2ba5e4-b6f8-451d-99ae-8ead8ad0be24" providerId="ADAL" clId="{1E836F99-0363-47CF-83F8-E9287D66EA60}" dt="2022-07-11T19:52:21.466" v="344" actId="1076"/>
          <ac:picMkLst>
            <pc:docMk/>
            <pc:sldMk cId="3215562557" sldId="383"/>
            <ac:picMk id="6" creationId="{DC142B87-0BD9-409B-BC79-AB37B8CED893}"/>
          </ac:picMkLst>
        </pc:picChg>
      </pc:sldChg>
      <pc:sldChg chg="modSp mod">
        <pc:chgData name="Bell, Jacquelyn" userId="da2ba5e4-b6f8-451d-99ae-8ead8ad0be24" providerId="ADAL" clId="{1E836F99-0363-47CF-83F8-E9287D66EA60}" dt="2022-07-15T15:41:34.939" v="2796" actId="962"/>
        <pc:sldMkLst>
          <pc:docMk/>
          <pc:sldMk cId="280183401" sldId="384"/>
        </pc:sldMkLst>
        <pc:spChg chg="mod">
          <ac:chgData name="Bell, Jacquelyn" userId="da2ba5e4-b6f8-451d-99ae-8ead8ad0be24" providerId="ADAL" clId="{1E836F99-0363-47CF-83F8-E9287D66EA60}" dt="2022-07-15T15:41:32.836" v="2794" actId="962"/>
          <ac:spMkLst>
            <pc:docMk/>
            <pc:sldMk cId="280183401" sldId="384"/>
            <ac:spMk id="2" creationId="{9ED1394A-14FC-42B5-B75E-0E1D13A6DF69}"/>
          </ac:spMkLst>
        </pc:spChg>
        <pc:spChg chg="mod">
          <ac:chgData name="Bell, Jacquelyn" userId="da2ba5e4-b6f8-451d-99ae-8ead8ad0be24" providerId="ADAL" clId="{1E836F99-0363-47CF-83F8-E9287D66EA60}" dt="2022-07-15T15:41:34.939" v="2796" actId="962"/>
          <ac:spMkLst>
            <pc:docMk/>
            <pc:sldMk cId="280183401" sldId="384"/>
            <ac:spMk id="5" creationId="{00000000-0000-0000-0000-000000000000}"/>
          </ac:spMkLst>
        </pc:spChg>
      </pc:sldChg>
      <pc:sldChg chg="modSp mod">
        <pc:chgData name="Bell, Jacquelyn" userId="da2ba5e4-b6f8-451d-99ae-8ead8ad0be24" providerId="ADAL" clId="{1E836F99-0363-47CF-83F8-E9287D66EA60}" dt="2022-07-15T15:41:52.830" v="2808" actId="962"/>
        <pc:sldMkLst>
          <pc:docMk/>
          <pc:sldMk cId="3692549480" sldId="386"/>
        </pc:sldMkLst>
        <pc:spChg chg="mod">
          <ac:chgData name="Bell, Jacquelyn" userId="da2ba5e4-b6f8-451d-99ae-8ead8ad0be24" providerId="ADAL" clId="{1E836F99-0363-47CF-83F8-E9287D66EA60}" dt="2022-07-15T15:41:51.079" v="2806" actId="962"/>
          <ac:spMkLst>
            <pc:docMk/>
            <pc:sldMk cId="3692549480" sldId="386"/>
            <ac:spMk id="2" creationId="{9ED1394A-14FC-42B5-B75E-0E1D13A6DF69}"/>
          </ac:spMkLst>
        </pc:spChg>
        <pc:spChg chg="mod">
          <ac:chgData name="Bell, Jacquelyn" userId="da2ba5e4-b6f8-451d-99ae-8ead8ad0be24" providerId="ADAL" clId="{1E836F99-0363-47CF-83F8-E9287D66EA60}" dt="2022-07-15T15:41:49.764" v="2804" actId="962"/>
          <ac:spMkLst>
            <pc:docMk/>
            <pc:sldMk cId="3692549480" sldId="386"/>
            <ac:spMk id="3" creationId="{00000000-0000-0000-0000-000000000000}"/>
          </ac:spMkLst>
        </pc:spChg>
        <pc:spChg chg="mod">
          <ac:chgData name="Bell, Jacquelyn" userId="da2ba5e4-b6f8-451d-99ae-8ead8ad0be24" providerId="ADAL" clId="{1E836F99-0363-47CF-83F8-E9287D66EA60}" dt="2022-07-15T15:41:52.830" v="2808" actId="962"/>
          <ac:spMkLst>
            <pc:docMk/>
            <pc:sldMk cId="3692549480" sldId="386"/>
            <ac:spMk id="5" creationId="{00000000-0000-0000-0000-000000000000}"/>
          </ac:spMkLst>
        </pc:spChg>
        <pc:spChg chg="mod">
          <ac:chgData name="Bell, Jacquelyn" userId="da2ba5e4-b6f8-451d-99ae-8ead8ad0be24" providerId="ADAL" clId="{1E836F99-0363-47CF-83F8-E9287D66EA60}" dt="2022-07-11T19:57:29.535" v="387" actId="14100"/>
          <ac:spMkLst>
            <pc:docMk/>
            <pc:sldMk cId="3692549480" sldId="386"/>
            <ac:spMk id="6" creationId="{F128A70D-A813-4825-9B4C-03880900373B}"/>
          </ac:spMkLst>
        </pc:spChg>
      </pc:sldChg>
      <pc:sldChg chg="modSp mod">
        <pc:chgData name="Bell, Jacquelyn" userId="da2ba5e4-b6f8-451d-99ae-8ead8ad0be24" providerId="ADAL" clId="{1E836F99-0363-47CF-83F8-E9287D66EA60}" dt="2022-07-15T15:41:58.971" v="2812" actId="962"/>
        <pc:sldMkLst>
          <pc:docMk/>
          <pc:sldMk cId="794132301" sldId="387"/>
        </pc:sldMkLst>
        <pc:spChg chg="mod">
          <ac:chgData name="Bell, Jacquelyn" userId="da2ba5e4-b6f8-451d-99ae-8ead8ad0be24" providerId="ADAL" clId="{1E836F99-0363-47CF-83F8-E9287D66EA60}" dt="2022-07-15T15:41:58.971" v="2812" actId="962"/>
          <ac:spMkLst>
            <pc:docMk/>
            <pc:sldMk cId="794132301" sldId="387"/>
            <ac:spMk id="2" creationId="{9ED1394A-14FC-42B5-B75E-0E1D13A6DF69}"/>
          </ac:spMkLst>
        </pc:spChg>
        <pc:spChg chg="mod">
          <ac:chgData name="Bell, Jacquelyn" userId="da2ba5e4-b6f8-451d-99ae-8ead8ad0be24" providerId="ADAL" clId="{1E836F99-0363-47CF-83F8-E9287D66EA60}" dt="2022-07-15T15:41:57.581" v="2810" actId="962"/>
          <ac:spMkLst>
            <pc:docMk/>
            <pc:sldMk cId="794132301" sldId="387"/>
            <ac:spMk id="3" creationId="{00000000-0000-0000-0000-000000000000}"/>
          </ac:spMkLst>
        </pc:spChg>
        <pc:spChg chg="mod">
          <ac:chgData name="Bell, Jacquelyn" userId="da2ba5e4-b6f8-451d-99ae-8ead8ad0be24" providerId="ADAL" clId="{1E836F99-0363-47CF-83F8-E9287D66EA60}" dt="2022-07-12T14:08:06.177" v="904" actId="1035"/>
          <ac:spMkLst>
            <pc:docMk/>
            <pc:sldMk cId="794132301" sldId="387"/>
            <ac:spMk id="5" creationId="{00000000-0000-0000-0000-000000000000}"/>
          </ac:spMkLst>
        </pc:spChg>
        <pc:spChg chg="mod">
          <ac:chgData name="Bell, Jacquelyn" userId="da2ba5e4-b6f8-451d-99ae-8ead8ad0be24" providerId="ADAL" clId="{1E836F99-0363-47CF-83F8-E9287D66EA60}" dt="2022-07-12T14:07:56.324" v="899" actId="14100"/>
          <ac:spMkLst>
            <pc:docMk/>
            <pc:sldMk cId="794132301" sldId="387"/>
            <ac:spMk id="6" creationId="{F128A70D-A813-4825-9B4C-03880900373B}"/>
          </ac:spMkLst>
        </pc:spChg>
      </pc:sldChg>
      <pc:sldChg chg="modSp del mod">
        <pc:chgData name="Bell, Jacquelyn" userId="da2ba5e4-b6f8-451d-99ae-8ead8ad0be24" providerId="ADAL" clId="{1E836F99-0363-47CF-83F8-E9287D66EA60}" dt="2022-07-12T14:47:31.498" v="1463" actId="2696"/>
        <pc:sldMkLst>
          <pc:docMk/>
          <pc:sldMk cId="3448922485" sldId="388"/>
        </pc:sldMkLst>
        <pc:spChg chg="mod">
          <ac:chgData name="Bell, Jacquelyn" userId="da2ba5e4-b6f8-451d-99ae-8ead8ad0be24" providerId="ADAL" clId="{1E836F99-0363-47CF-83F8-E9287D66EA60}" dt="2022-07-12T14:42:40.854" v="1346" actId="20577"/>
          <ac:spMkLst>
            <pc:docMk/>
            <pc:sldMk cId="3448922485" sldId="388"/>
            <ac:spMk id="3" creationId="{00000000-0000-0000-0000-000000000000}"/>
          </ac:spMkLst>
        </pc:spChg>
        <pc:spChg chg="mod">
          <ac:chgData name="Bell, Jacquelyn" userId="da2ba5e4-b6f8-451d-99ae-8ead8ad0be24" providerId="ADAL" clId="{1E836F99-0363-47CF-83F8-E9287D66EA60}" dt="2022-07-12T14:45:00.844" v="1419"/>
          <ac:spMkLst>
            <pc:docMk/>
            <pc:sldMk cId="3448922485" sldId="388"/>
            <ac:spMk id="8" creationId="{D848476F-B45D-48BE-BA86-EF1AF63E073B}"/>
          </ac:spMkLst>
        </pc:spChg>
      </pc:sldChg>
      <pc:sldChg chg="modSp mod">
        <pc:chgData name="Bell, Jacquelyn" userId="da2ba5e4-b6f8-451d-99ae-8ead8ad0be24" providerId="ADAL" clId="{1E836F99-0363-47CF-83F8-E9287D66EA60}" dt="2022-07-15T15:43:17.253" v="2876" actId="962"/>
        <pc:sldMkLst>
          <pc:docMk/>
          <pc:sldMk cId="3526748899" sldId="389"/>
        </pc:sldMkLst>
        <pc:graphicFrameChg chg="mod modGraphic">
          <ac:chgData name="Bell, Jacquelyn" userId="da2ba5e4-b6f8-451d-99ae-8ead8ad0be24" providerId="ADAL" clId="{1E836F99-0363-47CF-83F8-E9287D66EA60}" dt="2022-07-15T15:43:17.253" v="2876" actId="962"/>
          <ac:graphicFrameMkLst>
            <pc:docMk/>
            <pc:sldMk cId="3526748899" sldId="389"/>
            <ac:graphicFrameMk id="6" creationId="{E4CAAD6B-5BF8-4C24-8681-BB7A8523A9A3}"/>
          </ac:graphicFrameMkLst>
        </pc:graphicFrameChg>
      </pc:sldChg>
      <pc:sldChg chg="modSp add mod">
        <pc:chgData name="Bell, Jacquelyn" userId="da2ba5e4-b6f8-451d-99ae-8ead8ad0be24" providerId="ADAL" clId="{1E836F99-0363-47CF-83F8-E9287D66EA60}" dt="2022-07-15T15:41:44.196" v="2802" actId="962"/>
        <pc:sldMkLst>
          <pc:docMk/>
          <pc:sldMk cId="2654560008" sldId="390"/>
        </pc:sldMkLst>
        <pc:spChg chg="mod">
          <ac:chgData name="Bell, Jacquelyn" userId="da2ba5e4-b6f8-451d-99ae-8ead8ad0be24" providerId="ADAL" clId="{1E836F99-0363-47CF-83F8-E9287D66EA60}" dt="2022-07-15T15:41:40.165" v="2800" actId="962"/>
          <ac:spMkLst>
            <pc:docMk/>
            <pc:sldMk cId="2654560008" sldId="390"/>
            <ac:spMk id="2" creationId="{9ED1394A-14FC-42B5-B75E-0E1D13A6DF69}"/>
          </ac:spMkLst>
        </pc:spChg>
        <pc:spChg chg="mod">
          <ac:chgData name="Bell, Jacquelyn" userId="da2ba5e4-b6f8-451d-99ae-8ead8ad0be24" providerId="ADAL" clId="{1E836F99-0363-47CF-83F8-E9287D66EA60}" dt="2022-07-15T15:41:38.469" v="2798" actId="962"/>
          <ac:spMkLst>
            <pc:docMk/>
            <pc:sldMk cId="2654560008" sldId="390"/>
            <ac:spMk id="3" creationId="{00000000-0000-0000-0000-000000000000}"/>
          </ac:spMkLst>
        </pc:spChg>
        <pc:spChg chg="mod">
          <ac:chgData name="Bell, Jacquelyn" userId="da2ba5e4-b6f8-451d-99ae-8ead8ad0be24" providerId="ADAL" clId="{1E836F99-0363-47CF-83F8-E9287D66EA60}" dt="2022-07-15T15:41:44.196" v="2802" actId="962"/>
          <ac:spMkLst>
            <pc:docMk/>
            <pc:sldMk cId="2654560008" sldId="390"/>
            <ac:spMk id="5" creationId="{00000000-0000-0000-0000-000000000000}"/>
          </ac:spMkLst>
        </pc:spChg>
        <pc:spChg chg="mod">
          <ac:chgData name="Bell, Jacquelyn" userId="da2ba5e4-b6f8-451d-99ae-8ead8ad0be24" providerId="ADAL" clId="{1E836F99-0363-47CF-83F8-E9287D66EA60}" dt="2022-07-12T20:13:42.630" v="2672" actId="14100"/>
          <ac:spMkLst>
            <pc:docMk/>
            <pc:sldMk cId="2654560008" sldId="390"/>
            <ac:spMk id="6" creationId="{F128A70D-A813-4825-9B4C-03880900373B}"/>
          </ac:spMkLst>
        </pc:spChg>
      </pc:sldChg>
      <pc:sldChg chg="modSp add mod modNotesTx">
        <pc:chgData name="Bell, Jacquelyn" userId="da2ba5e4-b6f8-451d-99ae-8ead8ad0be24" providerId="ADAL" clId="{1E836F99-0363-47CF-83F8-E9287D66EA60}" dt="2022-07-15T15:42:15.738" v="2834" actId="962"/>
        <pc:sldMkLst>
          <pc:docMk/>
          <pc:sldMk cId="1717878001" sldId="391"/>
        </pc:sldMkLst>
        <pc:spChg chg="mod">
          <ac:chgData name="Bell, Jacquelyn" userId="da2ba5e4-b6f8-451d-99ae-8ead8ad0be24" providerId="ADAL" clId="{1E836F99-0363-47CF-83F8-E9287D66EA60}" dt="2022-07-12T14:28:02.623" v="1186" actId="20577"/>
          <ac:spMkLst>
            <pc:docMk/>
            <pc:sldMk cId="1717878001" sldId="391"/>
            <ac:spMk id="3" creationId="{00000000-0000-0000-0000-000000000000}"/>
          </ac:spMkLst>
        </pc:spChg>
        <pc:spChg chg="mod">
          <ac:chgData name="Bell, Jacquelyn" userId="da2ba5e4-b6f8-451d-99ae-8ead8ad0be24" providerId="ADAL" clId="{1E836F99-0363-47CF-83F8-E9287D66EA60}" dt="2022-07-15T15:42:15.738" v="2834" actId="962"/>
          <ac:spMkLst>
            <pc:docMk/>
            <pc:sldMk cId="1717878001" sldId="391"/>
            <ac:spMk id="5" creationId="{00000000-0000-0000-0000-000000000000}"/>
          </ac:spMkLst>
        </pc:spChg>
      </pc:sldChg>
      <pc:sldChg chg="addSp delSp modSp new mod">
        <pc:chgData name="Bell, Jacquelyn" userId="da2ba5e4-b6f8-451d-99ae-8ead8ad0be24" providerId="ADAL" clId="{1E836F99-0363-47CF-83F8-E9287D66EA60}" dt="2022-07-18T15:16:41.526" v="2920" actId="20577"/>
        <pc:sldMkLst>
          <pc:docMk/>
          <pc:sldMk cId="242809148" sldId="392"/>
        </pc:sldMkLst>
        <pc:spChg chg="del">
          <ac:chgData name="Bell, Jacquelyn" userId="da2ba5e4-b6f8-451d-99ae-8ead8ad0be24" providerId="ADAL" clId="{1E836F99-0363-47CF-83F8-E9287D66EA60}" dt="2022-07-12T14:45:22.225" v="1421"/>
          <ac:spMkLst>
            <pc:docMk/>
            <pc:sldMk cId="242809148" sldId="392"/>
            <ac:spMk id="2" creationId="{F69D928E-D242-4807-856B-B1DF27F84401}"/>
          </ac:spMkLst>
        </pc:spChg>
        <pc:spChg chg="mod">
          <ac:chgData name="Bell, Jacquelyn" userId="da2ba5e4-b6f8-451d-99ae-8ead8ad0be24" providerId="ADAL" clId="{1E836F99-0363-47CF-83F8-E9287D66EA60}" dt="2022-07-18T15:16:41.526" v="2920" actId="20577"/>
          <ac:spMkLst>
            <pc:docMk/>
            <pc:sldMk cId="242809148" sldId="392"/>
            <ac:spMk id="3" creationId="{8F965BB8-71AC-4590-89A3-C6D23945A6B5}"/>
          </ac:spMkLst>
        </pc:spChg>
        <pc:spChg chg="add mod">
          <ac:chgData name="Bell, Jacquelyn" userId="da2ba5e4-b6f8-451d-99ae-8ead8ad0be24" providerId="ADAL" clId="{1E836F99-0363-47CF-83F8-E9287D66EA60}" dt="2022-07-12T14:45:22.225" v="1421"/>
          <ac:spMkLst>
            <pc:docMk/>
            <pc:sldMk cId="242809148" sldId="392"/>
            <ac:spMk id="5" creationId="{7BC8252E-D1EB-426D-A057-351B812EBBE7}"/>
          </ac:spMkLst>
        </pc:spChg>
      </pc:sldChg>
      <pc:sldChg chg="delSp modSp add mod">
        <pc:chgData name="Bell, Jacquelyn" userId="da2ba5e4-b6f8-451d-99ae-8ead8ad0be24" providerId="ADAL" clId="{1E836F99-0363-47CF-83F8-E9287D66EA60}" dt="2022-07-18T15:15:52.281" v="2917" actId="20577"/>
        <pc:sldMkLst>
          <pc:docMk/>
          <pc:sldMk cId="2587778238" sldId="393"/>
        </pc:sldMkLst>
        <pc:spChg chg="mod">
          <ac:chgData name="Bell, Jacquelyn" userId="da2ba5e4-b6f8-451d-99ae-8ead8ad0be24" providerId="ADAL" clId="{1E836F99-0363-47CF-83F8-E9287D66EA60}" dt="2022-07-18T15:15:52.281" v="2917" actId="20577"/>
          <ac:spMkLst>
            <pc:docMk/>
            <pc:sldMk cId="2587778238" sldId="393"/>
            <ac:spMk id="7" creationId="{A0A9A532-750E-4A8E-ABFB-AEA00E26DB58}"/>
          </ac:spMkLst>
        </pc:spChg>
        <pc:graphicFrameChg chg="del mod">
          <ac:chgData name="Bell, Jacquelyn" userId="da2ba5e4-b6f8-451d-99ae-8ead8ad0be24" providerId="ADAL" clId="{1E836F99-0363-47CF-83F8-E9287D66EA60}" dt="2022-07-12T15:32:17.340" v="1536" actId="478"/>
          <ac:graphicFrameMkLst>
            <pc:docMk/>
            <pc:sldMk cId="2587778238" sldId="393"/>
            <ac:graphicFrameMk id="5" creationId="{201C850A-30C1-4D85-BB20-921ABEFBE8D3}"/>
          </ac:graphicFrameMkLst>
        </pc:graphicFrameChg>
      </pc:sldChg>
      <pc:sldChg chg="addSp delSp modSp add mod ord">
        <pc:chgData name="Bell, Jacquelyn" userId="da2ba5e4-b6f8-451d-99ae-8ead8ad0be24" providerId="ADAL" clId="{1E836F99-0363-47CF-83F8-E9287D66EA60}" dt="2022-07-15T15:43:29.476" v="2908" actId="962"/>
        <pc:sldMkLst>
          <pc:docMk/>
          <pc:sldMk cId="2155219950" sldId="394"/>
        </pc:sldMkLst>
        <pc:spChg chg="mod">
          <ac:chgData name="Bell, Jacquelyn" userId="da2ba5e4-b6f8-451d-99ae-8ead8ad0be24" providerId="ADAL" clId="{1E836F99-0363-47CF-83F8-E9287D66EA60}" dt="2022-07-12T15:51:12.700" v="1739" actId="27636"/>
          <ac:spMkLst>
            <pc:docMk/>
            <pc:sldMk cId="2155219950" sldId="394"/>
            <ac:spMk id="2" creationId="{00000000-0000-0000-0000-000000000000}"/>
          </ac:spMkLst>
        </pc:spChg>
        <pc:spChg chg="mod">
          <ac:chgData name="Bell, Jacquelyn" userId="da2ba5e4-b6f8-451d-99ae-8ead8ad0be24" providerId="ADAL" clId="{1E836F99-0363-47CF-83F8-E9287D66EA60}" dt="2022-07-15T15:43:29.476" v="2908" actId="962"/>
          <ac:spMkLst>
            <pc:docMk/>
            <pc:sldMk cId="2155219950" sldId="394"/>
            <ac:spMk id="3" creationId="{00000000-0000-0000-0000-000000000000}"/>
          </ac:spMkLst>
        </pc:spChg>
        <pc:spChg chg="add mod">
          <ac:chgData name="Bell, Jacquelyn" userId="da2ba5e4-b6f8-451d-99ae-8ead8ad0be24" providerId="ADAL" clId="{1E836F99-0363-47CF-83F8-E9287D66EA60}" dt="2022-07-12T20:13:01.946" v="2664" actId="1038"/>
          <ac:spMkLst>
            <pc:docMk/>
            <pc:sldMk cId="2155219950" sldId="394"/>
            <ac:spMk id="5" creationId="{CA9D13D0-B6BB-451D-802D-1A06834F0FAC}"/>
          </ac:spMkLst>
        </pc:spChg>
        <pc:spChg chg="del">
          <ac:chgData name="Bell, Jacquelyn" userId="da2ba5e4-b6f8-451d-99ae-8ead8ad0be24" providerId="ADAL" clId="{1E836F99-0363-47CF-83F8-E9287D66EA60}" dt="2022-07-12T15:52:00.235" v="1793" actId="478"/>
          <ac:spMkLst>
            <pc:docMk/>
            <pc:sldMk cId="2155219950" sldId="394"/>
            <ac:spMk id="6" creationId="{008760AF-764E-430E-BEDE-08D658628D03}"/>
          </ac:spMkLst>
        </pc:spChg>
        <pc:spChg chg="add mod">
          <ac:chgData name="Bell, Jacquelyn" userId="da2ba5e4-b6f8-451d-99ae-8ead8ad0be24" providerId="ADAL" clId="{1E836F99-0363-47CF-83F8-E9287D66EA60}" dt="2022-07-15T15:43:24.900" v="2906" actId="962"/>
          <ac:spMkLst>
            <pc:docMk/>
            <pc:sldMk cId="2155219950" sldId="394"/>
            <ac:spMk id="7" creationId="{F74240F5-5469-4D10-9314-7262908C06FA}"/>
          </ac:spMkLst>
        </pc:spChg>
      </pc:sldChg>
      <pc:sldChg chg="modSp add mod">
        <pc:chgData name="Bell, Jacquelyn" userId="da2ba5e4-b6f8-451d-99ae-8ead8ad0be24" providerId="ADAL" clId="{1E836F99-0363-47CF-83F8-E9287D66EA60}" dt="2022-07-15T15:42:46.428" v="2844" actId="962"/>
        <pc:sldMkLst>
          <pc:docMk/>
          <pc:sldMk cId="3780424791" sldId="395"/>
        </pc:sldMkLst>
        <pc:spChg chg="mod">
          <ac:chgData name="Bell, Jacquelyn" userId="da2ba5e4-b6f8-451d-99ae-8ead8ad0be24" providerId="ADAL" clId="{1E836F99-0363-47CF-83F8-E9287D66EA60}" dt="2022-07-15T15:42:46.428" v="2844" actId="962"/>
          <ac:spMkLst>
            <pc:docMk/>
            <pc:sldMk cId="3780424791" sldId="395"/>
            <ac:spMk id="7" creationId="{A0A9A532-750E-4A8E-ABFB-AEA00E26DB58}"/>
          </ac:spMkLst>
        </pc:spChg>
      </pc:sldChg>
      <pc:sldChg chg="delSp modSp add mod ord">
        <pc:chgData name="Bell, Jacquelyn" userId="da2ba5e4-b6f8-451d-99ae-8ead8ad0be24" providerId="ADAL" clId="{1E836F99-0363-47CF-83F8-E9287D66EA60}" dt="2022-07-18T15:27:28.467" v="3159" actId="20577"/>
        <pc:sldMkLst>
          <pc:docMk/>
          <pc:sldMk cId="2965703103" sldId="396"/>
        </pc:sldMkLst>
        <pc:spChg chg="mod">
          <ac:chgData name="Bell, Jacquelyn" userId="da2ba5e4-b6f8-451d-99ae-8ead8ad0be24" providerId="ADAL" clId="{1E836F99-0363-47CF-83F8-E9287D66EA60}" dt="2022-07-12T19:28:16.859" v="2416" actId="20577"/>
          <ac:spMkLst>
            <pc:docMk/>
            <pc:sldMk cId="2965703103" sldId="396"/>
            <ac:spMk id="2" creationId="{00000000-0000-0000-0000-000000000000}"/>
          </ac:spMkLst>
        </pc:spChg>
        <pc:spChg chg="mod">
          <ac:chgData name="Bell, Jacquelyn" userId="da2ba5e4-b6f8-451d-99ae-8ead8ad0be24" providerId="ADAL" clId="{1E836F99-0363-47CF-83F8-E9287D66EA60}" dt="2022-07-18T15:27:28.467" v="3159" actId="20577"/>
          <ac:spMkLst>
            <pc:docMk/>
            <pc:sldMk cId="2965703103" sldId="396"/>
            <ac:spMk id="3" creationId="{00000000-0000-0000-0000-000000000000}"/>
          </ac:spMkLst>
        </pc:spChg>
        <pc:spChg chg="del">
          <ac:chgData name="Bell, Jacquelyn" userId="da2ba5e4-b6f8-451d-99ae-8ead8ad0be24" providerId="ADAL" clId="{1E836F99-0363-47CF-83F8-E9287D66EA60}" dt="2022-07-12T18:50:35.349" v="2306" actId="478"/>
          <ac:spMkLst>
            <pc:docMk/>
            <pc:sldMk cId="2965703103" sldId="396"/>
            <ac:spMk id="6" creationId="{531BAAB4-738E-4AFB-B3CB-452096C0281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042D80-80DE-4B1B-80F3-A4C5A6D7AC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7998335-6C0A-4EBD-8FB9-5C705A0459B8}">
      <dgm:prSet phldrT="[Text]"/>
      <dgm:spPr/>
      <dgm:t>
        <a:bodyPr/>
        <a:lstStyle/>
        <a:p>
          <a:pPr algn="l"/>
          <a:r>
            <a:rPr lang="en-US" b="0" dirty="0">
              <a:solidFill>
                <a:schemeClr val="bg1"/>
              </a:solidFill>
              <a:latin typeface="+mn-lt"/>
            </a:rPr>
            <a:t>Public and private nonprofit institutions/organizations</a:t>
          </a:r>
          <a:endParaRPr lang="en-US" dirty="0">
            <a:solidFill>
              <a:schemeClr val="bg1"/>
            </a:solidFill>
          </a:endParaRPr>
        </a:p>
      </dgm:t>
    </dgm:pt>
    <dgm:pt modelId="{73CCD066-AFE9-4DCF-B1B3-BA8D0DE8DC5D}" type="parTrans" cxnId="{D68D719D-E951-467F-9550-403EAF57C38D}">
      <dgm:prSet/>
      <dgm:spPr/>
      <dgm:t>
        <a:bodyPr/>
        <a:lstStyle/>
        <a:p>
          <a:endParaRPr lang="en-US"/>
        </a:p>
      </dgm:t>
    </dgm:pt>
    <dgm:pt modelId="{1C8952A8-0B4D-4882-AA17-5DA633642E25}" type="sibTrans" cxnId="{D68D719D-E951-467F-9550-403EAF57C38D}">
      <dgm:prSet/>
      <dgm:spPr/>
      <dgm:t>
        <a:bodyPr/>
        <a:lstStyle/>
        <a:p>
          <a:endParaRPr lang="en-US"/>
        </a:p>
      </dgm:t>
    </dgm:pt>
    <dgm:pt modelId="{FF7FF4BF-22B1-4999-9EBB-E77E0F6E48C9}">
      <dgm:prSet phldrT="[Text]"/>
      <dgm:spPr/>
      <dgm:t>
        <a:bodyPr/>
        <a:lstStyle/>
        <a:p>
          <a:pPr algn="l"/>
          <a:r>
            <a:rPr lang="en-US" dirty="0"/>
            <a:t>Public and private institutions of higher education</a:t>
          </a:r>
        </a:p>
      </dgm:t>
      <dgm:extLst>
        <a:ext uri="{E40237B7-FDA0-4F09-8148-C483321AD2D9}">
          <dgm14:cNvPr xmlns:dgm14="http://schemas.microsoft.com/office/drawing/2010/diagram" id="0" name="" descr="Eligibility Information&#10;"/>
        </a:ext>
      </dgm:extLst>
    </dgm:pt>
    <dgm:pt modelId="{C6A907F1-A15E-490B-B2B7-7EF45774A9F5}" type="parTrans" cxnId="{F39E266A-83D5-4C13-B0B5-F9C045CC5A6C}">
      <dgm:prSet/>
      <dgm:spPr/>
      <dgm:t>
        <a:bodyPr/>
        <a:lstStyle/>
        <a:p>
          <a:endParaRPr lang="en-US"/>
        </a:p>
      </dgm:t>
    </dgm:pt>
    <dgm:pt modelId="{CB2C776A-5AF3-4BDD-A37F-BD8DAFDECF26}" type="sibTrans" cxnId="{F39E266A-83D5-4C13-B0B5-F9C045CC5A6C}">
      <dgm:prSet/>
      <dgm:spPr/>
      <dgm:t>
        <a:bodyPr/>
        <a:lstStyle/>
        <a:p>
          <a:endParaRPr lang="en-US"/>
        </a:p>
      </dgm:t>
    </dgm:pt>
    <dgm:pt modelId="{1C7758FD-83E2-49BB-9E92-57F1A06FC084}">
      <dgm:prSet/>
      <dgm:spPr/>
      <dgm:t>
        <a:bodyPr/>
        <a:lstStyle/>
        <a:p>
          <a:pPr algn="l"/>
          <a:r>
            <a:rPr lang="en-US" b="0" dirty="0">
              <a:solidFill>
                <a:schemeClr val="bg1"/>
              </a:solidFill>
              <a:latin typeface="+mn-lt"/>
            </a:rPr>
            <a:t>Hospitals located in the U.S</a:t>
          </a:r>
          <a:endParaRPr lang="en-US" dirty="0">
            <a:solidFill>
              <a:schemeClr val="bg1"/>
            </a:solidFill>
          </a:endParaRPr>
        </a:p>
      </dgm:t>
    </dgm:pt>
    <dgm:pt modelId="{3DE3EF81-E15F-4F4F-B4C8-DD25064C60B9}" type="parTrans" cxnId="{C9A7A774-5032-4B10-8539-FA5EE38EB4BE}">
      <dgm:prSet/>
      <dgm:spPr/>
      <dgm:t>
        <a:bodyPr/>
        <a:lstStyle/>
        <a:p>
          <a:endParaRPr lang="en-US"/>
        </a:p>
      </dgm:t>
    </dgm:pt>
    <dgm:pt modelId="{8CE2ECD6-DEB4-4A9B-9DA3-F1E660867F8A}" type="sibTrans" cxnId="{C9A7A774-5032-4B10-8539-FA5EE38EB4BE}">
      <dgm:prSet/>
      <dgm:spPr/>
      <dgm:t>
        <a:bodyPr/>
        <a:lstStyle/>
        <a:p>
          <a:endParaRPr lang="en-US"/>
        </a:p>
      </dgm:t>
    </dgm:pt>
    <dgm:pt modelId="{08D09B31-EC13-436C-B26A-C3ACC0F9C3C4}" type="pres">
      <dgm:prSet presAssocID="{42042D80-80DE-4B1B-80F3-A4C5A6D7ACE0}" presName="linear" presStyleCnt="0">
        <dgm:presLayoutVars>
          <dgm:animLvl val="lvl"/>
          <dgm:resizeHandles val="exact"/>
        </dgm:presLayoutVars>
      </dgm:prSet>
      <dgm:spPr/>
    </dgm:pt>
    <dgm:pt modelId="{FAAE352F-249B-40DE-B171-27F53D399E3B}" type="pres">
      <dgm:prSet presAssocID="{27998335-6C0A-4EBD-8FB9-5C705A0459B8}" presName="parentText" presStyleLbl="node1" presStyleIdx="0" presStyleCnt="3" custLinFactNeighborX="-971">
        <dgm:presLayoutVars>
          <dgm:chMax val="0"/>
          <dgm:bulletEnabled val="1"/>
        </dgm:presLayoutVars>
      </dgm:prSet>
      <dgm:spPr/>
    </dgm:pt>
    <dgm:pt modelId="{1E8ECAA9-F963-4543-8C5A-BE64A47D9C70}" type="pres">
      <dgm:prSet presAssocID="{1C8952A8-0B4D-4882-AA17-5DA633642E25}" presName="spacer" presStyleCnt="0"/>
      <dgm:spPr/>
    </dgm:pt>
    <dgm:pt modelId="{1294238B-3071-4640-BBD0-7C9646407346}" type="pres">
      <dgm:prSet presAssocID="{FF7FF4BF-22B1-4999-9EBB-E77E0F6E48C9}" presName="parentText" presStyleLbl="node1" presStyleIdx="1" presStyleCnt="3">
        <dgm:presLayoutVars>
          <dgm:chMax val="0"/>
          <dgm:bulletEnabled val="1"/>
        </dgm:presLayoutVars>
      </dgm:prSet>
      <dgm:spPr/>
    </dgm:pt>
    <dgm:pt modelId="{58B1D241-0B90-4CFB-9178-D39B50FAEF25}" type="pres">
      <dgm:prSet presAssocID="{CB2C776A-5AF3-4BDD-A37F-BD8DAFDECF26}" presName="spacer" presStyleCnt="0"/>
      <dgm:spPr/>
    </dgm:pt>
    <dgm:pt modelId="{26DB7ECC-73D2-440F-ACC8-3FCBECFDE060}" type="pres">
      <dgm:prSet presAssocID="{1C7758FD-83E2-49BB-9E92-57F1A06FC084}" presName="parentText" presStyleLbl="node1" presStyleIdx="2" presStyleCnt="3">
        <dgm:presLayoutVars>
          <dgm:chMax val="0"/>
          <dgm:bulletEnabled val="1"/>
        </dgm:presLayoutVars>
      </dgm:prSet>
      <dgm:spPr/>
    </dgm:pt>
  </dgm:ptLst>
  <dgm:cxnLst>
    <dgm:cxn modelId="{9C24171D-98A7-4466-AAC8-6221CB62518B}" type="presOf" srcId="{FF7FF4BF-22B1-4999-9EBB-E77E0F6E48C9}" destId="{1294238B-3071-4640-BBD0-7C9646407346}" srcOrd="0" destOrd="0" presId="urn:microsoft.com/office/officeart/2005/8/layout/vList2"/>
    <dgm:cxn modelId="{89E94468-6257-4B02-931D-2EA3700B8B24}" type="presOf" srcId="{27998335-6C0A-4EBD-8FB9-5C705A0459B8}" destId="{FAAE352F-249B-40DE-B171-27F53D399E3B}" srcOrd="0" destOrd="0" presId="urn:microsoft.com/office/officeart/2005/8/layout/vList2"/>
    <dgm:cxn modelId="{F39E266A-83D5-4C13-B0B5-F9C045CC5A6C}" srcId="{42042D80-80DE-4B1B-80F3-A4C5A6D7ACE0}" destId="{FF7FF4BF-22B1-4999-9EBB-E77E0F6E48C9}" srcOrd="1" destOrd="0" parTransId="{C6A907F1-A15E-490B-B2B7-7EF45774A9F5}" sibTransId="{CB2C776A-5AF3-4BDD-A37F-BD8DAFDECF26}"/>
    <dgm:cxn modelId="{C9A7A774-5032-4B10-8539-FA5EE38EB4BE}" srcId="{42042D80-80DE-4B1B-80F3-A4C5A6D7ACE0}" destId="{1C7758FD-83E2-49BB-9E92-57F1A06FC084}" srcOrd="2" destOrd="0" parTransId="{3DE3EF81-E15F-4F4F-B4C8-DD25064C60B9}" sibTransId="{8CE2ECD6-DEB4-4A9B-9DA3-F1E660867F8A}"/>
    <dgm:cxn modelId="{C371FC9C-8673-4387-9655-3F7517B05059}" type="presOf" srcId="{1C7758FD-83E2-49BB-9E92-57F1A06FC084}" destId="{26DB7ECC-73D2-440F-ACC8-3FCBECFDE060}" srcOrd="0" destOrd="0" presId="urn:microsoft.com/office/officeart/2005/8/layout/vList2"/>
    <dgm:cxn modelId="{D68D719D-E951-467F-9550-403EAF57C38D}" srcId="{42042D80-80DE-4B1B-80F3-A4C5A6D7ACE0}" destId="{27998335-6C0A-4EBD-8FB9-5C705A0459B8}" srcOrd="0" destOrd="0" parTransId="{73CCD066-AFE9-4DCF-B1B3-BA8D0DE8DC5D}" sibTransId="{1C8952A8-0B4D-4882-AA17-5DA633642E25}"/>
    <dgm:cxn modelId="{94F6CFB4-83DA-4BAE-ADE5-B543F32A1FA6}" type="presOf" srcId="{42042D80-80DE-4B1B-80F3-A4C5A6D7ACE0}" destId="{08D09B31-EC13-436C-B26A-C3ACC0F9C3C4}" srcOrd="0" destOrd="0" presId="urn:microsoft.com/office/officeart/2005/8/layout/vList2"/>
    <dgm:cxn modelId="{5A047AC8-8AE7-464F-B491-FC221902F94A}" type="presParOf" srcId="{08D09B31-EC13-436C-B26A-C3ACC0F9C3C4}" destId="{FAAE352F-249B-40DE-B171-27F53D399E3B}" srcOrd="0" destOrd="0" presId="urn:microsoft.com/office/officeart/2005/8/layout/vList2"/>
    <dgm:cxn modelId="{048F8518-3F44-415D-A8B6-ACFBEFC63399}" type="presParOf" srcId="{08D09B31-EC13-436C-B26A-C3ACC0F9C3C4}" destId="{1E8ECAA9-F963-4543-8C5A-BE64A47D9C70}" srcOrd="1" destOrd="0" presId="urn:microsoft.com/office/officeart/2005/8/layout/vList2"/>
    <dgm:cxn modelId="{EB01393D-9124-4516-95A5-2575F0AFC47A}" type="presParOf" srcId="{08D09B31-EC13-436C-B26A-C3ACC0F9C3C4}" destId="{1294238B-3071-4640-BBD0-7C9646407346}" srcOrd="2" destOrd="0" presId="urn:microsoft.com/office/officeart/2005/8/layout/vList2"/>
    <dgm:cxn modelId="{D1334193-62CA-46CA-8748-4E59717270D4}" type="presParOf" srcId="{08D09B31-EC13-436C-B26A-C3ACC0F9C3C4}" destId="{58B1D241-0B90-4CFB-9178-D39B50FAEF25}" srcOrd="3" destOrd="0" presId="urn:microsoft.com/office/officeart/2005/8/layout/vList2"/>
    <dgm:cxn modelId="{5BD0F7C4-9AEF-4AAB-8853-4F73C987CBEC}" type="presParOf" srcId="{08D09B31-EC13-436C-B26A-C3ACC0F9C3C4}" destId="{26DB7ECC-73D2-440F-ACC8-3FCBECFDE06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0E733D-20C1-41EA-B67F-49AB7CC731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7DC033-BB08-4497-8BF5-B50FAAE19BF1}">
      <dgm:prSet phldrT="[Text]" custT="1"/>
      <dgm:spPr/>
      <dgm:t>
        <a:bodyPr/>
        <a:lstStyle/>
        <a:p>
          <a:r>
            <a:rPr lang="en-US" sz="2800" dirty="0">
              <a:solidFill>
                <a:schemeClr val="accent3">
                  <a:lumMod val="75000"/>
                </a:schemeClr>
              </a:solidFill>
              <a:latin typeface="+mn-lt"/>
            </a:rPr>
            <a:t>EPA Human Subjects Research Statement (HSRS)</a:t>
          </a:r>
          <a:endParaRPr lang="en-US" sz="2800" dirty="0">
            <a:solidFill>
              <a:schemeClr val="accent3">
                <a:lumMod val="75000"/>
              </a:schemeClr>
            </a:solidFill>
          </a:endParaRPr>
        </a:p>
      </dgm:t>
      <dgm:extLst>
        <a:ext uri="{E40237B7-FDA0-4F09-8148-C483321AD2D9}">
          <dgm14:cNvPr xmlns:dgm14="http://schemas.microsoft.com/office/drawing/2010/diagram" id="0" name="" descr="EPA Human Subjects Research Statement (HSRS)&#10;Scientific Data Management Plan (SDMP) &#10;Community Engagement Plan &#10;"/>
        </a:ext>
      </dgm:extLst>
    </dgm:pt>
    <dgm:pt modelId="{EAB83169-16B2-4C2D-B3B4-D357B15AE9F6}" type="sibTrans" cxnId="{7E1787AA-ACDD-4D5D-A771-C83F37DDEA4C}">
      <dgm:prSet/>
      <dgm:spPr/>
      <dgm:t>
        <a:bodyPr/>
        <a:lstStyle/>
        <a:p>
          <a:endParaRPr lang="en-US"/>
        </a:p>
      </dgm:t>
    </dgm:pt>
    <dgm:pt modelId="{F31A9111-7C67-458C-B880-5186D21AF6B9}" type="parTrans" cxnId="{7E1787AA-ACDD-4D5D-A771-C83F37DDEA4C}">
      <dgm:prSet/>
      <dgm:spPr/>
      <dgm:t>
        <a:bodyPr/>
        <a:lstStyle/>
        <a:p>
          <a:endParaRPr lang="en-US"/>
        </a:p>
      </dgm:t>
    </dgm:pt>
    <dgm:pt modelId="{50864D26-8477-430C-89B3-FF23CDEEDBC1}">
      <dgm:prSet phldrT="[Text]" custT="1"/>
      <dgm:spPr/>
      <dgm:t>
        <a:bodyPr/>
        <a:lstStyle/>
        <a:p>
          <a:r>
            <a:rPr lang="en-US" sz="2800" dirty="0">
              <a:solidFill>
                <a:schemeClr val="accent3">
                  <a:lumMod val="75000"/>
                </a:schemeClr>
              </a:solidFill>
              <a:latin typeface="+mn-lt"/>
            </a:rPr>
            <a:t>Scientific Data Management Plan (SDMP) </a:t>
          </a:r>
          <a:endParaRPr lang="en-US" sz="2800" dirty="0">
            <a:solidFill>
              <a:schemeClr val="accent3">
                <a:lumMod val="75000"/>
              </a:schemeClr>
            </a:solidFill>
          </a:endParaRPr>
        </a:p>
      </dgm:t>
    </dgm:pt>
    <dgm:pt modelId="{0C475E79-1C7C-4F73-A07E-CB05C9FA0E58}" type="sibTrans" cxnId="{6377452C-AE82-4B2E-89E7-30796B49FE41}">
      <dgm:prSet/>
      <dgm:spPr/>
      <dgm:t>
        <a:bodyPr/>
        <a:lstStyle/>
        <a:p>
          <a:endParaRPr lang="en-US"/>
        </a:p>
      </dgm:t>
    </dgm:pt>
    <dgm:pt modelId="{DC809BA4-54FB-4A12-A747-635469E345FB}" type="parTrans" cxnId="{6377452C-AE82-4B2E-89E7-30796B49FE41}">
      <dgm:prSet/>
      <dgm:spPr/>
      <dgm:t>
        <a:bodyPr/>
        <a:lstStyle/>
        <a:p>
          <a:endParaRPr lang="en-US"/>
        </a:p>
      </dgm:t>
    </dgm:pt>
    <dgm:pt modelId="{27891532-B9A5-4880-9496-8F4CA85634CD}">
      <dgm:prSet phldrT="[Text]" custT="1"/>
      <dgm:spPr/>
      <dgm:t>
        <a:bodyPr/>
        <a:lstStyle/>
        <a:p>
          <a:r>
            <a:rPr lang="en-US" sz="2800" dirty="0">
              <a:solidFill>
                <a:schemeClr val="accent3">
                  <a:lumMod val="75000"/>
                </a:schemeClr>
              </a:solidFill>
            </a:rPr>
            <a:t>Collaboration/ Engagement Plan </a:t>
          </a:r>
        </a:p>
      </dgm:t>
    </dgm:pt>
    <dgm:pt modelId="{DF273485-61AA-47E2-AD78-601D37211911}" type="parTrans" cxnId="{66A53CEA-E0F3-4515-97F5-7D048557FAD7}">
      <dgm:prSet/>
      <dgm:spPr/>
      <dgm:t>
        <a:bodyPr/>
        <a:lstStyle/>
        <a:p>
          <a:endParaRPr lang="en-US"/>
        </a:p>
      </dgm:t>
    </dgm:pt>
    <dgm:pt modelId="{FE0F53B1-D245-4819-AC43-14DE291A8A37}" type="sibTrans" cxnId="{66A53CEA-E0F3-4515-97F5-7D048557FAD7}">
      <dgm:prSet/>
      <dgm:spPr/>
      <dgm:t>
        <a:bodyPr/>
        <a:lstStyle/>
        <a:p>
          <a:endParaRPr lang="en-US"/>
        </a:p>
      </dgm:t>
    </dgm:pt>
    <dgm:pt modelId="{71CB7A98-9C92-4DE0-9790-D985FDFA8A26}">
      <dgm:prSet phldrT="[Text]" custT="1"/>
      <dgm:spPr/>
      <dgm:t>
        <a:bodyPr/>
        <a:lstStyle/>
        <a:p>
          <a:r>
            <a:rPr lang="en-US" sz="2800" dirty="0">
              <a:latin typeface="+mn-lt"/>
            </a:rPr>
            <a:t>Required application package materials include:</a:t>
          </a:r>
          <a:endParaRPr lang="en-US" sz="2800" dirty="0"/>
        </a:p>
      </dgm:t>
    </dgm:pt>
    <dgm:pt modelId="{DFFA0AE3-D507-46A6-96A6-E2B036B084E1}" type="sibTrans" cxnId="{A277B160-4FEB-4926-AD77-FE15EBA6A551}">
      <dgm:prSet/>
      <dgm:spPr/>
      <dgm:t>
        <a:bodyPr/>
        <a:lstStyle/>
        <a:p>
          <a:endParaRPr lang="en-US"/>
        </a:p>
      </dgm:t>
    </dgm:pt>
    <dgm:pt modelId="{CEB46064-1336-4AD1-81BD-A12F380DF70B}" type="parTrans" cxnId="{A277B160-4FEB-4926-AD77-FE15EBA6A551}">
      <dgm:prSet/>
      <dgm:spPr/>
      <dgm:t>
        <a:bodyPr/>
        <a:lstStyle/>
        <a:p>
          <a:endParaRPr lang="en-US"/>
        </a:p>
      </dgm:t>
    </dgm:pt>
    <dgm:pt modelId="{F8A9BB46-5DA3-4B29-8F00-2C584C94D446}">
      <dgm:prSet phldrT="[Text]" custT="1"/>
      <dgm:spPr/>
      <dgm:t>
        <a:bodyPr/>
        <a:lstStyle/>
        <a:p>
          <a:r>
            <a:rPr lang="en-US" sz="2800" dirty="0">
              <a:solidFill>
                <a:schemeClr val="accent3">
                  <a:lumMod val="75000"/>
                </a:schemeClr>
              </a:solidFill>
            </a:rPr>
            <a:t>Quality Assurance Statement (QAS)</a:t>
          </a:r>
        </a:p>
      </dgm:t>
    </dgm:pt>
    <dgm:pt modelId="{6AB571D8-AF1E-4A59-9587-E02F9795F4A6}" type="parTrans" cxnId="{83EF955A-B736-4DF3-8AF4-953C9AFCD61C}">
      <dgm:prSet/>
      <dgm:spPr/>
    </dgm:pt>
    <dgm:pt modelId="{4597AB9E-37F6-42C7-B668-C7B15BB0039F}" type="sibTrans" cxnId="{83EF955A-B736-4DF3-8AF4-953C9AFCD61C}">
      <dgm:prSet/>
      <dgm:spPr/>
    </dgm:pt>
    <dgm:pt modelId="{56E9E6C3-2DD5-4BE8-A7EC-0FD76C34F0B5}" type="pres">
      <dgm:prSet presAssocID="{560E733D-20C1-41EA-B67F-49AB7CC731A9}" presName="linear" presStyleCnt="0">
        <dgm:presLayoutVars>
          <dgm:animLvl val="lvl"/>
          <dgm:resizeHandles val="exact"/>
        </dgm:presLayoutVars>
      </dgm:prSet>
      <dgm:spPr/>
    </dgm:pt>
    <dgm:pt modelId="{37B7B663-88AF-42C2-A3D0-3CA6B6FE0405}" type="pres">
      <dgm:prSet presAssocID="{71CB7A98-9C92-4DE0-9790-D985FDFA8A26}" presName="parentText" presStyleLbl="node1" presStyleIdx="0" presStyleCnt="1" custScaleY="60536" custLinFactNeighborY="-97949">
        <dgm:presLayoutVars>
          <dgm:chMax val="0"/>
          <dgm:bulletEnabled val="1"/>
        </dgm:presLayoutVars>
      </dgm:prSet>
      <dgm:spPr/>
    </dgm:pt>
    <dgm:pt modelId="{A5D6B849-6B73-4B8C-8C97-362912B6B3CD}" type="pres">
      <dgm:prSet presAssocID="{71CB7A98-9C92-4DE0-9790-D985FDFA8A26}" presName="childText" presStyleLbl="revTx" presStyleIdx="0" presStyleCnt="1" custLinFactNeighborX="-935" custLinFactNeighborY="-64768">
        <dgm:presLayoutVars>
          <dgm:bulletEnabled val="1"/>
        </dgm:presLayoutVars>
      </dgm:prSet>
      <dgm:spPr/>
    </dgm:pt>
  </dgm:ptLst>
  <dgm:cxnLst>
    <dgm:cxn modelId="{640D5925-D6E0-4DCC-B2A2-A86266BF5707}" type="presOf" srcId="{27891532-B9A5-4880-9496-8F4CA85634CD}" destId="{A5D6B849-6B73-4B8C-8C97-362912B6B3CD}" srcOrd="0" destOrd="2" presId="urn:microsoft.com/office/officeart/2005/8/layout/vList2"/>
    <dgm:cxn modelId="{6377452C-AE82-4B2E-89E7-30796B49FE41}" srcId="{71CB7A98-9C92-4DE0-9790-D985FDFA8A26}" destId="{50864D26-8477-430C-89B3-FF23CDEEDBC1}" srcOrd="1" destOrd="0" parTransId="{DC809BA4-54FB-4A12-A747-635469E345FB}" sibTransId="{0C475E79-1C7C-4F73-A07E-CB05C9FA0E58}"/>
    <dgm:cxn modelId="{2857B85F-0613-422C-86B9-70C3F0A5534C}" type="presOf" srcId="{50864D26-8477-430C-89B3-FF23CDEEDBC1}" destId="{A5D6B849-6B73-4B8C-8C97-362912B6B3CD}" srcOrd="0" destOrd="1" presId="urn:microsoft.com/office/officeart/2005/8/layout/vList2"/>
    <dgm:cxn modelId="{A277B160-4FEB-4926-AD77-FE15EBA6A551}" srcId="{560E733D-20C1-41EA-B67F-49AB7CC731A9}" destId="{71CB7A98-9C92-4DE0-9790-D985FDFA8A26}" srcOrd="0" destOrd="0" parTransId="{CEB46064-1336-4AD1-81BD-A12F380DF70B}" sibTransId="{DFFA0AE3-D507-46A6-96A6-E2B036B084E1}"/>
    <dgm:cxn modelId="{83EF955A-B736-4DF3-8AF4-953C9AFCD61C}" srcId="{71CB7A98-9C92-4DE0-9790-D985FDFA8A26}" destId="{F8A9BB46-5DA3-4B29-8F00-2C584C94D446}" srcOrd="3" destOrd="0" parTransId="{6AB571D8-AF1E-4A59-9587-E02F9795F4A6}" sibTransId="{4597AB9E-37F6-42C7-B668-C7B15BB0039F}"/>
    <dgm:cxn modelId="{25D4847B-1CBC-4159-BD10-1577294A5D45}" type="presOf" srcId="{F8A9BB46-5DA3-4B29-8F00-2C584C94D446}" destId="{A5D6B849-6B73-4B8C-8C97-362912B6B3CD}" srcOrd="0" destOrd="3" presId="urn:microsoft.com/office/officeart/2005/8/layout/vList2"/>
    <dgm:cxn modelId="{F1E6BBA3-7429-4F1E-97A4-4CC744F7A1B1}" type="presOf" srcId="{560E733D-20C1-41EA-B67F-49AB7CC731A9}" destId="{56E9E6C3-2DD5-4BE8-A7EC-0FD76C34F0B5}" srcOrd="0" destOrd="0" presId="urn:microsoft.com/office/officeart/2005/8/layout/vList2"/>
    <dgm:cxn modelId="{13AD7AA8-6C61-49B3-A397-DBDA7FFDAAE7}" type="presOf" srcId="{71CB7A98-9C92-4DE0-9790-D985FDFA8A26}" destId="{37B7B663-88AF-42C2-A3D0-3CA6B6FE0405}" srcOrd="0" destOrd="0" presId="urn:microsoft.com/office/officeart/2005/8/layout/vList2"/>
    <dgm:cxn modelId="{7E1787AA-ACDD-4D5D-A771-C83F37DDEA4C}" srcId="{71CB7A98-9C92-4DE0-9790-D985FDFA8A26}" destId="{C97DC033-BB08-4497-8BF5-B50FAAE19BF1}" srcOrd="0" destOrd="0" parTransId="{F31A9111-7C67-458C-B880-5186D21AF6B9}" sibTransId="{EAB83169-16B2-4C2D-B3B4-D357B15AE9F6}"/>
    <dgm:cxn modelId="{1B9E13DD-438A-4B35-BAF6-A6A6AEAFEEAA}" type="presOf" srcId="{C97DC033-BB08-4497-8BF5-B50FAAE19BF1}" destId="{A5D6B849-6B73-4B8C-8C97-362912B6B3CD}" srcOrd="0" destOrd="0" presId="urn:microsoft.com/office/officeart/2005/8/layout/vList2"/>
    <dgm:cxn modelId="{66A53CEA-E0F3-4515-97F5-7D048557FAD7}" srcId="{71CB7A98-9C92-4DE0-9790-D985FDFA8A26}" destId="{27891532-B9A5-4880-9496-8F4CA85634CD}" srcOrd="2" destOrd="0" parTransId="{DF273485-61AA-47E2-AD78-601D37211911}" sibTransId="{FE0F53B1-D245-4819-AC43-14DE291A8A37}"/>
    <dgm:cxn modelId="{4E9C7BE1-819B-4431-A9DE-4015CD20C33C}" type="presParOf" srcId="{56E9E6C3-2DD5-4BE8-A7EC-0FD76C34F0B5}" destId="{37B7B663-88AF-42C2-A3D0-3CA6B6FE0405}" srcOrd="0" destOrd="0" presId="urn:microsoft.com/office/officeart/2005/8/layout/vList2"/>
    <dgm:cxn modelId="{96C37722-A174-47B8-BF1B-2C75FD6C47EA}" type="presParOf" srcId="{56E9E6C3-2DD5-4BE8-A7EC-0FD76C34F0B5}" destId="{A5D6B849-6B73-4B8C-8C97-362912B6B3C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0E733D-20C1-41EA-B67F-49AB7CC731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137207-DA50-47AA-B6D6-8C24361CC89F}">
      <dgm:prSet phldrT="[Text]"/>
      <dgm:spPr/>
      <dgm:t>
        <a:bodyPr/>
        <a:lstStyle/>
        <a:p>
          <a:r>
            <a:rPr lang="en-US" dirty="0">
              <a:solidFill>
                <a:schemeClr val="tx1"/>
              </a:solidFill>
              <a:latin typeface="+mn-lt"/>
            </a:rPr>
            <a:t>Peer Review Criteria</a:t>
          </a:r>
          <a:endParaRPr lang="en-US" dirty="0">
            <a:solidFill>
              <a:schemeClr val="tx1"/>
            </a:solidFill>
          </a:endParaRPr>
        </a:p>
      </dgm:t>
    </dgm:pt>
    <dgm:pt modelId="{11D13129-1E6F-4AF4-A7DA-37A271F94E67}" type="parTrans" cxnId="{1921041C-7EB8-4E0A-A037-FC3158DECCF7}">
      <dgm:prSet/>
      <dgm:spPr/>
      <dgm:t>
        <a:bodyPr/>
        <a:lstStyle/>
        <a:p>
          <a:endParaRPr lang="en-US"/>
        </a:p>
      </dgm:t>
    </dgm:pt>
    <dgm:pt modelId="{36855078-4AD4-412B-A015-783053AA7ED5}" type="sibTrans" cxnId="{1921041C-7EB8-4E0A-A037-FC3158DECCF7}">
      <dgm:prSet/>
      <dgm:spPr/>
      <dgm:t>
        <a:bodyPr/>
        <a:lstStyle/>
        <a:p>
          <a:endParaRPr lang="en-US"/>
        </a:p>
      </dgm:t>
    </dgm:pt>
    <dgm:pt modelId="{DC6731BC-52A6-4305-8245-9E167F0ADF40}">
      <dgm:prSet phldrT="[Text]"/>
      <dgm:spPr/>
      <dgm:t>
        <a:bodyPr/>
        <a:lstStyle/>
        <a:p>
          <a:r>
            <a:rPr lang="en-US" dirty="0">
              <a:solidFill>
                <a:schemeClr val="tx1"/>
              </a:solidFill>
              <a:latin typeface="+mn-lt"/>
            </a:rPr>
            <a:t>Relevancy Review Criteria</a:t>
          </a:r>
          <a:endParaRPr lang="en-US" dirty="0">
            <a:solidFill>
              <a:schemeClr val="tx1"/>
            </a:solidFill>
          </a:endParaRPr>
        </a:p>
      </dgm:t>
    </dgm:pt>
    <dgm:pt modelId="{82F935C5-15A4-4C7A-828A-6FEA7E50C266}" type="parTrans" cxnId="{21BBB8BB-AF3F-49A9-821F-EDA3AD6579B7}">
      <dgm:prSet/>
      <dgm:spPr/>
      <dgm:t>
        <a:bodyPr/>
        <a:lstStyle/>
        <a:p>
          <a:endParaRPr lang="en-US"/>
        </a:p>
      </dgm:t>
    </dgm:pt>
    <dgm:pt modelId="{A0123D35-A44C-4292-8828-14EC6588F229}" type="sibTrans" cxnId="{21BBB8BB-AF3F-49A9-821F-EDA3AD6579B7}">
      <dgm:prSet/>
      <dgm:spPr/>
      <dgm:t>
        <a:bodyPr/>
        <a:lstStyle/>
        <a:p>
          <a:endParaRPr lang="en-US"/>
        </a:p>
      </dgm:t>
    </dgm:pt>
    <dgm:pt modelId="{24B7E475-4AAD-4742-9645-F319BD615629}">
      <dgm:prSet phldrT="[Text]"/>
      <dgm:spPr/>
      <dgm:t>
        <a:bodyPr/>
        <a:lstStyle/>
        <a:p>
          <a:r>
            <a:rPr lang="en-US" dirty="0">
              <a:solidFill>
                <a:schemeClr val="bg1"/>
              </a:solidFill>
              <a:latin typeface="+mn-lt"/>
            </a:rPr>
            <a:t>IV. Application And Submission Information </a:t>
          </a:r>
          <a:endParaRPr lang="en-US" dirty="0">
            <a:solidFill>
              <a:schemeClr val="bg1"/>
            </a:solidFill>
          </a:endParaRPr>
        </a:p>
      </dgm:t>
      <dgm:extLst>
        <a:ext uri="{E40237B7-FDA0-4F09-8148-C483321AD2D9}">
          <dgm14:cNvPr xmlns:dgm14="http://schemas.microsoft.com/office/drawing/2010/diagram" id="0" name="" descr="Application Materials and Process&#10;"/>
        </a:ext>
      </dgm:extLst>
    </dgm:pt>
    <dgm:pt modelId="{DEBA6582-475D-4903-B7FC-7D1908326DEF}" type="sibTrans" cxnId="{8DF3AACD-4A9B-4DE2-A514-C4D825C5E99C}">
      <dgm:prSet/>
      <dgm:spPr/>
      <dgm:t>
        <a:bodyPr/>
        <a:lstStyle/>
        <a:p>
          <a:endParaRPr lang="en-US"/>
        </a:p>
      </dgm:t>
    </dgm:pt>
    <dgm:pt modelId="{D482676E-D5EB-42AB-92CF-609B63376194}" type="parTrans" cxnId="{8DF3AACD-4A9B-4DE2-A514-C4D825C5E99C}">
      <dgm:prSet/>
      <dgm:spPr/>
      <dgm:t>
        <a:bodyPr/>
        <a:lstStyle/>
        <a:p>
          <a:endParaRPr lang="en-US"/>
        </a:p>
      </dgm:t>
    </dgm:pt>
    <dgm:pt modelId="{71CB7A98-9C92-4DE0-9790-D985FDFA8A26}">
      <dgm:prSet phldrT="[Text]"/>
      <dgm:spPr/>
      <dgm:t>
        <a:bodyPr/>
        <a:lstStyle/>
        <a:p>
          <a:r>
            <a:rPr lang="en-US" dirty="0">
              <a:latin typeface="+mn-lt"/>
            </a:rPr>
            <a:t>Required application package materials including:</a:t>
          </a:r>
          <a:endParaRPr lang="en-US" dirty="0"/>
        </a:p>
      </dgm:t>
    </dgm:pt>
    <dgm:pt modelId="{DFFA0AE3-D507-46A6-96A6-E2B036B084E1}" type="sibTrans" cxnId="{A277B160-4FEB-4926-AD77-FE15EBA6A551}">
      <dgm:prSet/>
      <dgm:spPr/>
      <dgm:t>
        <a:bodyPr/>
        <a:lstStyle/>
        <a:p>
          <a:endParaRPr lang="en-US"/>
        </a:p>
      </dgm:t>
    </dgm:pt>
    <dgm:pt modelId="{CEB46064-1336-4AD1-81BD-A12F380DF70B}" type="parTrans" cxnId="{A277B160-4FEB-4926-AD77-FE15EBA6A551}">
      <dgm:prSet/>
      <dgm:spPr/>
      <dgm:t>
        <a:bodyPr/>
        <a:lstStyle/>
        <a:p>
          <a:endParaRPr lang="en-US"/>
        </a:p>
      </dgm:t>
    </dgm:pt>
    <dgm:pt modelId="{C97DC033-BB08-4497-8BF5-B50FAAE19BF1}">
      <dgm:prSet phldrT="[Text]"/>
      <dgm:spPr/>
      <dgm:t>
        <a:bodyPr/>
        <a:lstStyle/>
        <a:p>
          <a:r>
            <a:rPr lang="en-US" dirty="0">
              <a:latin typeface="+mn-lt"/>
            </a:rPr>
            <a:t>EPA Human Subjects Research Statement (HSRS)</a:t>
          </a:r>
          <a:endParaRPr lang="en-US" dirty="0"/>
        </a:p>
      </dgm:t>
    </dgm:pt>
    <dgm:pt modelId="{EAB83169-16B2-4C2D-B3B4-D357B15AE9F6}" type="sibTrans" cxnId="{7E1787AA-ACDD-4D5D-A771-C83F37DDEA4C}">
      <dgm:prSet/>
      <dgm:spPr/>
      <dgm:t>
        <a:bodyPr/>
        <a:lstStyle/>
        <a:p>
          <a:endParaRPr lang="en-US"/>
        </a:p>
      </dgm:t>
    </dgm:pt>
    <dgm:pt modelId="{F31A9111-7C67-458C-B880-5186D21AF6B9}" type="parTrans" cxnId="{7E1787AA-ACDD-4D5D-A771-C83F37DDEA4C}">
      <dgm:prSet/>
      <dgm:spPr/>
      <dgm:t>
        <a:bodyPr/>
        <a:lstStyle/>
        <a:p>
          <a:endParaRPr lang="en-US"/>
        </a:p>
      </dgm:t>
    </dgm:pt>
    <dgm:pt modelId="{50864D26-8477-430C-89B3-FF23CDEEDBC1}">
      <dgm:prSet phldrT="[Text]"/>
      <dgm:spPr/>
      <dgm:t>
        <a:bodyPr/>
        <a:lstStyle/>
        <a:p>
          <a:r>
            <a:rPr lang="en-US" dirty="0">
              <a:latin typeface="+mn-lt"/>
            </a:rPr>
            <a:t>Scientific Data Management Plan (SDMP) </a:t>
          </a:r>
          <a:endParaRPr lang="en-US" dirty="0"/>
        </a:p>
      </dgm:t>
    </dgm:pt>
    <dgm:pt modelId="{0C475E79-1C7C-4F73-A07E-CB05C9FA0E58}" type="sibTrans" cxnId="{6377452C-AE82-4B2E-89E7-30796B49FE41}">
      <dgm:prSet/>
      <dgm:spPr/>
      <dgm:t>
        <a:bodyPr/>
        <a:lstStyle/>
        <a:p>
          <a:endParaRPr lang="en-US"/>
        </a:p>
      </dgm:t>
    </dgm:pt>
    <dgm:pt modelId="{DC809BA4-54FB-4A12-A747-635469E345FB}" type="parTrans" cxnId="{6377452C-AE82-4B2E-89E7-30796B49FE41}">
      <dgm:prSet/>
      <dgm:spPr/>
      <dgm:t>
        <a:bodyPr/>
        <a:lstStyle/>
        <a:p>
          <a:endParaRPr lang="en-US"/>
        </a:p>
      </dgm:t>
    </dgm:pt>
    <dgm:pt modelId="{BEEAF2E5-7770-4786-B6EA-8E34FA39B7CD}">
      <dgm:prSet phldrT="[Text]"/>
      <dgm:spPr/>
      <dgm:t>
        <a:bodyPr/>
        <a:lstStyle/>
        <a:p>
          <a:r>
            <a:rPr lang="en-US" dirty="0">
              <a:solidFill>
                <a:schemeClr val="bg1"/>
              </a:solidFill>
              <a:latin typeface="+mn-lt"/>
            </a:rPr>
            <a:t>V. Application Review Information </a:t>
          </a:r>
          <a:endParaRPr lang="en-US" dirty="0">
            <a:solidFill>
              <a:schemeClr val="bg1"/>
            </a:solidFill>
          </a:endParaRPr>
        </a:p>
      </dgm:t>
    </dgm:pt>
    <dgm:pt modelId="{3F63163A-AE98-4130-B509-C07C77DFF479}" type="sibTrans" cxnId="{DF04BB4C-B5B8-4D96-9CF1-49FE313AC486}">
      <dgm:prSet/>
      <dgm:spPr/>
      <dgm:t>
        <a:bodyPr/>
        <a:lstStyle/>
        <a:p>
          <a:endParaRPr lang="en-US"/>
        </a:p>
      </dgm:t>
    </dgm:pt>
    <dgm:pt modelId="{25041768-899F-42F3-9B1D-F28DCAD36EDB}" type="parTrans" cxnId="{DF04BB4C-B5B8-4D96-9CF1-49FE313AC486}">
      <dgm:prSet/>
      <dgm:spPr/>
      <dgm:t>
        <a:bodyPr/>
        <a:lstStyle/>
        <a:p>
          <a:endParaRPr lang="en-US"/>
        </a:p>
      </dgm:t>
    </dgm:pt>
    <dgm:pt modelId="{EEAEAF31-8E69-4DF6-B7E8-075638089F8E}">
      <dgm:prSet phldrT="[Text]"/>
      <dgm:spPr/>
      <dgm:t>
        <a:bodyPr/>
        <a:lstStyle/>
        <a:p>
          <a:r>
            <a:rPr lang="en-US" dirty="0">
              <a:solidFill>
                <a:schemeClr val="tx1"/>
              </a:solidFill>
            </a:rPr>
            <a:t>Quality Assurance Statement (QAS)</a:t>
          </a:r>
        </a:p>
      </dgm:t>
    </dgm:pt>
    <dgm:pt modelId="{57C8F503-7BD9-4C9F-969C-F384BDFB8FF9}" type="parTrans" cxnId="{4849FC8E-61FD-433F-8ACC-672D235281EA}">
      <dgm:prSet/>
      <dgm:spPr/>
      <dgm:t>
        <a:bodyPr/>
        <a:lstStyle/>
        <a:p>
          <a:endParaRPr lang="en-US"/>
        </a:p>
      </dgm:t>
    </dgm:pt>
    <dgm:pt modelId="{E4BE24CA-9470-4BA7-B7D9-F539B0A74C2B}" type="sibTrans" cxnId="{4849FC8E-61FD-433F-8ACC-672D235281EA}">
      <dgm:prSet/>
      <dgm:spPr/>
      <dgm:t>
        <a:bodyPr/>
        <a:lstStyle/>
        <a:p>
          <a:endParaRPr lang="en-US"/>
        </a:p>
      </dgm:t>
    </dgm:pt>
    <dgm:pt modelId="{56E9E6C3-2DD5-4BE8-A7EC-0FD76C34F0B5}" type="pres">
      <dgm:prSet presAssocID="{560E733D-20C1-41EA-B67F-49AB7CC731A9}" presName="linear" presStyleCnt="0">
        <dgm:presLayoutVars>
          <dgm:animLvl val="lvl"/>
          <dgm:resizeHandles val="exact"/>
        </dgm:presLayoutVars>
      </dgm:prSet>
      <dgm:spPr/>
    </dgm:pt>
    <dgm:pt modelId="{9A7ADE20-5EE8-4636-B192-84795A46034C}" type="pres">
      <dgm:prSet presAssocID="{24B7E475-4AAD-4742-9645-F319BD615629}" presName="parentText" presStyleLbl="node1" presStyleIdx="0" presStyleCnt="2" custLinFactNeighborY="-14142">
        <dgm:presLayoutVars>
          <dgm:chMax val="0"/>
          <dgm:bulletEnabled val="1"/>
        </dgm:presLayoutVars>
      </dgm:prSet>
      <dgm:spPr/>
    </dgm:pt>
    <dgm:pt modelId="{BEE96B4C-BDB6-4C84-A435-439276B52181}" type="pres">
      <dgm:prSet presAssocID="{24B7E475-4AAD-4742-9645-F319BD615629}" presName="childText" presStyleLbl="revTx" presStyleIdx="0" presStyleCnt="2" custLinFactNeighborX="-510" custLinFactNeighborY="-17652">
        <dgm:presLayoutVars>
          <dgm:bulletEnabled val="1"/>
        </dgm:presLayoutVars>
      </dgm:prSet>
      <dgm:spPr/>
    </dgm:pt>
    <dgm:pt modelId="{D45B5B3F-459D-4CF3-9471-BF10BACCA3BC}" type="pres">
      <dgm:prSet presAssocID="{BEEAF2E5-7770-4786-B6EA-8E34FA39B7CD}" presName="parentText" presStyleLbl="node1" presStyleIdx="1" presStyleCnt="2" custScaleY="115669">
        <dgm:presLayoutVars>
          <dgm:chMax val="0"/>
          <dgm:bulletEnabled val="1"/>
        </dgm:presLayoutVars>
      </dgm:prSet>
      <dgm:spPr/>
    </dgm:pt>
    <dgm:pt modelId="{B9D4E144-D70C-4548-927A-6DAE66F98B75}" type="pres">
      <dgm:prSet presAssocID="{BEEAF2E5-7770-4786-B6EA-8E34FA39B7CD}" presName="childText" presStyleLbl="revTx" presStyleIdx="1" presStyleCnt="2">
        <dgm:presLayoutVars>
          <dgm:bulletEnabled val="1"/>
        </dgm:presLayoutVars>
      </dgm:prSet>
      <dgm:spPr/>
    </dgm:pt>
  </dgm:ptLst>
  <dgm:cxnLst>
    <dgm:cxn modelId="{FEA0350E-431E-42D0-ACDA-885D85E27E41}" type="presOf" srcId="{EEAEAF31-8E69-4DF6-B7E8-075638089F8E}" destId="{BEE96B4C-BDB6-4C84-A435-439276B52181}" srcOrd="0" destOrd="3" presId="urn:microsoft.com/office/officeart/2005/8/layout/vList2"/>
    <dgm:cxn modelId="{88837D19-7EA1-4A29-BF80-A2BCBEC9B309}" type="presOf" srcId="{71CB7A98-9C92-4DE0-9790-D985FDFA8A26}" destId="{BEE96B4C-BDB6-4C84-A435-439276B52181}" srcOrd="0" destOrd="0" presId="urn:microsoft.com/office/officeart/2005/8/layout/vList2"/>
    <dgm:cxn modelId="{1921041C-7EB8-4E0A-A037-FC3158DECCF7}" srcId="{BEEAF2E5-7770-4786-B6EA-8E34FA39B7CD}" destId="{FC137207-DA50-47AA-B6D6-8C24361CC89F}" srcOrd="0" destOrd="0" parTransId="{11D13129-1E6F-4AF4-A7DA-37A271F94E67}" sibTransId="{36855078-4AD4-412B-A015-783053AA7ED5}"/>
    <dgm:cxn modelId="{6C0A4A1D-6545-476E-86D0-3F5F2CEB7409}" type="presOf" srcId="{50864D26-8477-430C-89B3-FF23CDEEDBC1}" destId="{BEE96B4C-BDB6-4C84-A435-439276B52181}" srcOrd="0" destOrd="2" presId="urn:microsoft.com/office/officeart/2005/8/layout/vList2"/>
    <dgm:cxn modelId="{6377452C-AE82-4B2E-89E7-30796B49FE41}" srcId="{71CB7A98-9C92-4DE0-9790-D985FDFA8A26}" destId="{50864D26-8477-430C-89B3-FF23CDEEDBC1}" srcOrd="1" destOrd="0" parTransId="{DC809BA4-54FB-4A12-A747-635469E345FB}" sibTransId="{0C475E79-1C7C-4F73-A07E-CB05C9FA0E58}"/>
    <dgm:cxn modelId="{A277B160-4FEB-4926-AD77-FE15EBA6A551}" srcId="{24B7E475-4AAD-4742-9645-F319BD615629}" destId="{71CB7A98-9C92-4DE0-9790-D985FDFA8A26}" srcOrd="0" destOrd="0" parTransId="{CEB46064-1336-4AD1-81BD-A12F380DF70B}" sibTransId="{DFFA0AE3-D507-46A6-96A6-E2B036B084E1}"/>
    <dgm:cxn modelId="{DF04BB4C-B5B8-4D96-9CF1-49FE313AC486}" srcId="{560E733D-20C1-41EA-B67F-49AB7CC731A9}" destId="{BEEAF2E5-7770-4786-B6EA-8E34FA39B7CD}" srcOrd="1" destOrd="0" parTransId="{25041768-899F-42F3-9B1D-F28DCAD36EDB}" sibTransId="{3F63163A-AE98-4130-B509-C07C77DFF479}"/>
    <dgm:cxn modelId="{97F6CE70-5F0A-4AC7-9736-1512E10E14DD}" type="presOf" srcId="{FC137207-DA50-47AA-B6D6-8C24361CC89F}" destId="{B9D4E144-D70C-4548-927A-6DAE66F98B75}" srcOrd="0" destOrd="0" presId="urn:microsoft.com/office/officeart/2005/8/layout/vList2"/>
    <dgm:cxn modelId="{4849FC8E-61FD-433F-8ACC-672D235281EA}" srcId="{71CB7A98-9C92-4DE0-9790-D985FDFA8A26}" destId="{EEAEAF31-8E69-4DF6-B7E8-075638089F8E}" srcOrd="2" destOrd="0" parTransId="{57C8F503-7BD9-4C9F-969C-F384BDFB8FF9}" sibTransId="{E4BE24CA-9470-4BA7-B7D9-F539B0A74C2B}"/>
    <dgm:cxn modelId="{2A9D7D91-706E-44B9-9BB8-694A421BB383}" type="presOf" srcId="{24B7E475-4AAD-4742-9645-F319BD615629}" destId="{9A7ADE20-5EE8-4636-B192-84795A46034C}" srcOrd="0" destOrd="0" presId="urn:microsoft.com/office/officeart/2005/8/layout/vList2"/>
    <dgm:cxn modelId="{0D96069F-78D2-4C39-AEA8-8D9BC75D42B5}" type="presOf" srcId="{C97DC033-BB08-4497-8BF5-B50FAAE19BF1}" destId="{BEE96B4C-BDB6-4C84-A435-439276B52181}" srcOrd="0" destOrd="1" presId="urn:microsoft.com/office/officeart/2005/8/layout/vList2"/>
    <dgm:cxn modelId="{F1E6BBA3-7429-4F1E-97A4-4CC744F7A1B1}" type="presOf" srcId="{560E733D-20C1-41EA-B67F-49AB7CC731A9}" destId="{56E9E6C3-2DD5-4BE8-A7EC-0FD76C34F0B5}" srcOrd="0" destOrd="0" presId="urn:microsoft.com/office/officeart/2005/8/layout/vList2"/>
    <dgm:cxn modelId="{7E1787AA-ACDD-4D5D-A771-C83F37DDEA4C}" srcId="{71CB7A98-9C92-4DE0-9790-D985FDFA8A26}" destId="{C97DC033-BB08-4497-8BF5-B50FAAE19BF1}" srcOrd="0" destOrd="0" parTransId="{F31A9111-7C67-458C-B880-5186D21AF6B9}" sibTransId="{EAB83169-16B2-4C2D-B3B4-D357B15AE9F6}"/>
    <dgm:cxn modelId="{21BBB8BB-AF3F-49A9-821F-EDA3AD6579B7}" srcId="{BEEAF2E5-7770-4786-B6EA-8E34FA39B7CD}" destId="{DC6731BC-52A6-4305-8245-9E167F0ADF40}" srcOrd="1" destOrd="0" parTransId="{82F935C5-15A4-4C7A-828A-6FEA7E50C266}" sibTransId="{A0123D35-A44C-4292-8828-14EC6588F229}"/>
    <dgm:cxn modelId="{78ED75C8-1A1A-47EA-A1E7-724085D70885}" type="presOf" srcId="{DC6731BC-52A6-4305-8245-9E167F0ADF40}" destId="{B9D4E144-D70C-4548-927A-6DAE66F98B75}" srcOrd="0" destOrd="1" presId="urn:microsoft.com/office/officeart/2005/8/layout/vList2"/>
    <dgm:cxn modelId="{8DF3AACD-4A9B-4DE2-A514-C4D825C5E99C}" srcId="{560E733D-20C1-41EA-B67F-49AB7CC731A9}" destId="{24B7E475-4AAD-4742-9645-F319BD615629}" srcOrd="0" destOrd="0" parTransId="{D482676E-D5EB-42AB-92CF-609B63376194}" sibTransId="{DEBA6582-475D-4903-B7FC-7D1908326DEF}"/>
    <dgm:cxn modelId="{5EC6ABF2-E4CF-4E28-826E-8BAAE8348129}" type="presOf" srcId="{BEEAF2E5-7770-4786-B6EA-8E34FA39B7CD}" destId="{D45B5B3F-459D-4CF3-9471-BF10BACCA3BC}" srcOrd="0" destOrd="0" presId="urn:microsoft.com/office/officeart/2005/8/layout/vList2"/>
    <dgm:cxn modelId="{B90DC0AE-0A11-4BFE-A238-2F118BFF4BBB}" type="presParOf" srcId="{56E9E6C3-2DD5-4BE8-A7EC-0FD76C34F0B5}" destId="{9A7ADE20-5EE8-4636-B192-84795A46034C}" srcOrd="0" destOrd="0" presId="urn:microsoft.com/office/officeart/2005/8/layout/vList2"/>
    <dgm:cxn modelId="{0D1585CC-1F49-4086-81F1-77A11F651A75}" type="presParOf" srcId="{56E9E6C3-2DD5-4BE8-A7EC-0FD76C34F0B5}" destId="{BEE96B4C-BDB6-4C84-A435-439276B52181}" srcOrd="1" destOrd="0" presId="urn:microsoft.com/office/officeart/2005/8/layout/vList2"/>
    <dgm:cxn modelId="{45AE8B3F-86A8-44B0-ABBB-2F705D16B940}" type="presParOf" srcId="{56E9E6C3-2DD5-4BE8-A7EC-0FD76C34F0B5}" destId="{D45B5B3F-459D-4CF3-9471-BF10BACCA3BC}" srcOrd="2" destOrd="0" presId="urn:microsoft.com/office/officeart/2005/8/layout/vList2"/>
    <dgm:cxn modelId="{177BBC78-F214-4A15-85C6-93656A05CA5F}" type="presParOf" srcId="{56E9E6C3-2DD5-4BE8-A7EC-0FD76C34F0B5}" destId="{B9D4E144-D70C-4548-927A-6DAE66F98B7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E352F-249B-40DE-B171-27F53D399E3B}">
      <dsp:nvSpPr>
        <dsp:cNvPr id="0" name=""/>
        <dsp:cNvSpPr/>
      </dsp:nvSpPr>
      <dsp:spPr>
        <a:xfrm>
          <a:off x="0" y="666104"/>
          <a:ext cx="762000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b="0" kern="1200" dirty="0">
              <a:solidFill>
                <a:schemeClr val="bg1"/>
              </a:solidFill>
              <a:latin typeface="+mn-lt"/>
            </a:rPr>
            <a:t>Public and private nonprofit institutions/organizations</a:t>
          </a:r>
          <a:endParaRPr lang="en-US" sz="2600" kern="1200" dirty="0">
            <a:solidFill>
              <a:schemeClr val="bg1"/>
            </a:solidFill>
          </a:endParaRPr>
        </a:p>
      </dsp:txBody>
      <dsp:txXfrm>
        <a:off x="30442" y="696546"/>
        <a:ext cx="7559116" cy="562726"/>
      </dsp:txXfrm>
    </dsp:sp>
    <dsp:sp modelId="{1294238B-3071-4640-BBD0-7C9646407346}">
      <dsp:nvSpPr>
        <dsp:cNvPr id="0" name=""/>
        <dsp:cNvSpPr/>
      </dsp:nvSpPr>
      <dsp:spPr>
        <a:xfrm>
          <a:off x="0" y="1364595"/>
          <a:ext cx="762000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Public and private institutions of higher education</a:t>
          </a:r>
        </a:p>
      </dsp:txBody>
      <dsp:txXfrm>
        <a:off x="30442" y="1395037"/>
        <a:ext cx="7559116" cy="562726"/>
      </dsp:txXfrm>
    </dsp:sp>
    <dsp:sp modelId="{26DB7ECC-73D2-440F-ACC8-3FCBECFDE060}">
      <dsp:nvSpPr>
        <dsp:cNvPr id="0" name=""/>
        <dsp:cNvSpPr/>
      </dsp:nvSpPr>
      <dsp:spPr>
        <a:xfrm>
          <a:off x="0" y="2063085"/>
          <a:ext cx="762000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b="0" kern="1200" dirty="0">
              <a:solidFill>
                <a:schemeClr val="bg1"/>
              </a:solidFill>
              <a:latin typeface="+mn-lt"/>
            </a:rPr>
            <a:t>Hospitals located in the U.S</a:t>
          </a:r>
          <a:endParaRPr lang="en-US" sz="2600" kern="1200" dirty="0">
            <a:solidFill>
              <a:schemeClr val="bg1"/>
            </a:solidFill>
          </a:endParaRPr>
        </a:p>
      </dsp:txBody>
      <dsp:txXfrm>
        <a:off x="30442" y="2093527"/>
        <a:ext cx="7559116" cy="5627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B7B663-88AF-42C2-A3D0-3CA6B6FE0405}">
      <dsp:nvSpPr>
        <dsp:cNvPr id="0" name=""/>
        <dsp:cNvSpPr/>
      </dsp:nvSpPr>
      <dsp:spPr>
        <a:xfrm>
          <a:off x="0" y="0"/>
          <a:ext cx="8153400" cy="7366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mn-lt"/>
            </a:rPr>
            <a:t>Required application package materials include:</a:t>
          </a:r>
          <a:endParaRPr lang="en-US" sz="2800" kern="1200" dirty="0"/>
        </a:p>
      </dsp:txBody>
      <dsp:txXfrm>
        <a:off x="35958" y="35958"/>
        <a:ext cx="8081484" cy="664686"/>
      </dsp:txXfrm>
    </dsp:sp>
    <dsp:sp modelId="{A5D6B849-6B73-4B8C-8C97-362912B6B3CD}">
      <dsp:nvSpPr>
        <dsp:cNvPr id="0" name=""/>
        <dsp:cNvSpPr/>
      </dsp:nvSpPr>
      <dsp:spPr>
        <a:xfrm>
          <a:off x="0" y="755135"/>
          <a:ext cx="8153400" cy="1917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870"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solidFill>
                <a:schemeClr val="accent3">
                  <a:lumMod val="75000"/>
                </a:schemeClr>
              </a:solidFill>
              <a:latin typeface="+mn-lt"/>
            </a:rPr>
            <a:t>EPA Human Subjects Research Statement (HSRS)</a:t>
          </a:r>
          <a:endParaRPr lang="en-US" sz="2800" kern="1200" dirty="0">
            <a:solidFill>
              <a:schemeClr val="accent3">
                <a:lumMod val="75000"/>
              </a:schemeClr>
            </a:solidFill>
          </a:endParaRPr>
        </a:p>
        <a:p>
          <a:pPr marL="285750" lvl="1" indent="-285750" algn="l" defTabSz="1244600">
            <a:lnSpc>
              <a:spcPct val="90000"/>
            </a:lnSpc>
            <a:spcBef>
              <a:spcPct val="0"/>
            </a:spcBef>
            <a:spcAft>
              <a:spcPct val="20000"/>
            </a:spcAft>
            <a:buChar char="•"/>
          </a:pPr>
          <a:r>
            <a:rPr lang="en-US" sz="2800" kern="1200" dirty="0">
              <a:solidFill>
                <a:schemeClr val="accent3">
                  <a:lumMod val="75000"/>
                </a:schemeClr>
              </a:solidFill>
              <a:latin typeface="+mn-lt"/>
            </a:rPr>
            <a:t>Scientific Data Management Plan (SDMP) </a:t>
          </a:r>
          <a:endParaRPr lang="en-US" sz="2800" kern="1200" dirty="0">
            <a:solidFill>
              <a:schemeClr val="accent3">
                <a:lumMod val="75000"/>
              </a:schemeClr>
            </a:solidFill>
          </a:endParaRPr>
        </a:p>
        <a:p>
          <a:pPr marL="285750" lvl="1" indent="-285750" algn="l" defTabSz="1244600">
            <a:lnSpc>
              <a:spcPct val="90000"/>
            </a:lnSpc>
            <a:spcBef>
              <a:spcPct val="0"/>
            </a:spcBef>
            <a:spcAft>
              <a:spcPct val="20000"/>
            </a:spcAft>
            <a:buChar char="•"/>
          </a:pPr>
          <a:r>
            <a:rPr lang="en-US" sz="2800" kern="1200" dirty="0">
              <a:solidFill>
                <a:schemeClr val="accent3">
                  <a:lumMod val="75000"/>
                </a:schemeClr>
              </a:solidFill>
            </a:rPr>
            <a:t>Collaboration/ Engagement Plan </a:t>
          </a:r>
        </a:p>
        <a:p>
          <a:pPr marL="285750" lvl="1" indent="-285750" algn="l" defTabSz="1244600">
            <a:lnSpc>
              <a:spcPct val="90000"/>
            </a:lnSpc>
            <a:spcBef>
              <a:spcPct val="0"/>
            </a:spcBef>
            <a:spcAft>
              <a:spcPct val="20000"/>
            </a:spcAft>
            <a:buChar char="•"/>
          </a:pPr>
          <a:r>
            <a:rPr lang="en-US" sz="2800" kern="1200" dirty="0">
              <a:solidFill>
                <a:schemeClr val="accent3">
                  <a:lumMod val="75000"/>
                </a:schemeClr>
              </a:solidFill>
            </a:rPr>
            <a:t>Quality Assurance Statement (QAS)</a:t>
          </a:r>
        </a:p>
      </dsp:txBody>
      <dsp:txXfrm>
        <a:off x="0" y="755135"/>
        <a:ext cx="8153400" cy="1917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ADE20-5EE8-4636-B192-84795A46034C}">
      <dsp:nvSpPr>
        <dsp:cNvPr id="0" name=""/>
        <dsp:cNvSpPr/>
      </dsp:nvSpPr>
      <dsp:spPr>
        <a:xfrm>
          <a:off x="0" y="0"/>
          <a:ext cx="7467600" cy="7435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chemeClr val="bg1"/>
              </a:solidFill>
              <a:latin typeface="+mn-lt"/>
            </a:rPr>
            <a:t>IV. Application And Submission Information </a:t>
          </a:r>
          <a:endParaRPr lang="en-US" sz="3100" kern="1200" dirty="0">
            <a:solidFill>
              <a:schemeClr val="bg1"/>
            </a:solidFill>
          </a:endParaRPr>
        </a:p>
      </dsp:txBody>
      <dsp:txXfrm>
        <a:off x="36296" y="36296"/>
        <a:ext cx="7395008" cy="670943"/>
      </dsp:txXfrm>
    </dsp:sp>
    <dsp:sp modelId="{BEE96B4C-BDB6-4C84-A435-439276B52181}">
      <dsp:nvSpPr>
        <dsp:cNvPr id="0" name=""/>
        <dsp:cNvSpPr/>
      </dsp:nvSpPr>
      <dsp:spPr>
        <a:xfrm>
          <a:off x="0" y="845183"/>
          <a:ext cx="7467600" cy="1668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latin typeface="+mn-lt"/>
            </a:rPr>
            <a:t>Required application package materials including:</a:t>
          </a:r>
          <a:endParaRPr lang="en-US" sz="2400" kern="1200" dirty="0"/>
        </a:p>
        <a:p>
          <a:pPr marL="457200" lvl="2" indent="-228600" algn="l" defTabSz="1066800">
            <a:lnSpc>
              <a:spcPct val="90000"/>
            </a:lnSpc>
            <a:spcBef>
              <a:spcPct val="0"/>
            </a:spcBef>
            <a:spcAft>
              <a:spcPct val="20000"/>
            </a:spcAft>
            <a:buChar char="•"/>
          </a:pPr>
          <a:r>
            <a:rPr lang="en-US" sz="2400" kern="1200" dirty="0">
              <a:latin typeface="+mn-lt"/>
            </a:rPr>
            <a:t>EPA Human Subjects Research Statement (HSRS)</a:t>
          </a:r>
          <a:endParaRPr lang="en-US" sz="2400" kern="1200" dirty="0"/>
        </a:p>
        <a:p>
          <a:pPr marL="457200" lvl="2" indent="-228600" algn="l" defTabSz="1066800">
            <a:lnSpc>
              <a:spcPct val="90000"/>
            </a:lnSpc>
            <a:spcBef>
              <a:spcPct val="0"/>
            </a:spcBef>
            <a:spcAft>
              <a:spcPct val="20000"/>
            </a:spcAft>
            <a:buChar char="•"/>
          </a:pPr>
          <a:r>
            <a:rPr lang="en-US" sz="2400" kern="1200" dirty="0">
              <a:latin typeface="+mn-lt"/>
            </a:rPr>
            <a:t>Scientific Data Management Plan (SDMP) </a:t>
          </a:r>
          <a:endParaRPr lang="en-US" sz="2400" kern="1200" dirty="0"/>
        </a:p>
        <a:p>
          <a:pPr marL="457200" lvl="2" indent="-228600" algn="l" defTabSz="1066800">
            <a:lnSpc>
              <a:spcPct val="90000"/>
            </a:lnSpc>
            <a:spcBef>
              <a:spcPct val="0"/>
            </a:spcBef>
            <a:spcAft>
              <a:spcPct val="20000"/>
            </a:spcAft>
            <a:buChar char="•"/>
          </a:pPr>
          <a:r>
            <a:rPr lang="en-US" sz="2400" kern="1200" dirty="0">
              <a:solidFill>
                <a:schemeClr val="tx1"/>
              </a:solidFill>
            </a:rPr>
            <a:t>Quality Assurance Statement (QAS)</a:t>
          </a:r>
        </a:p>
      </dsp:txBody>
      <dsp:txXfrm>
        <a:off x="0" y="845183"/>
        <a:ext cx="7467600" cy="1668420"/>
      </dsp:txXfrm>
    </dsp:sp>
    <dsp:sp modelId="{D45B5B3F-459D-4CF3-9471-BF10BACCA3BC}">
      <dsp:nvSpPr>
        <dsp:cNvPr id="0" name=""/>
        <dsp:cNvSpPr/>
      </dsp:nvSpPr>
      <dsp:spPr>
        <a:xfrm>
          <a:off x="0" y="2644852"/>
          <a:ext cx="7467600" cy="8600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chemeClr val="bg1"/>
              </a:solidFill>
              <a:latin typeface="+mn-lt"/>
            </a:rPr>
            <a:t>V. Application Review Information </a:t>
          </a:r>
          <a:endParaRPr lang="en-US" sz="3100" kern="1200" dirty="0">
            <a:solidFill>
              <a:schemeClr val="bg1"/>
            </a:solidFill>
          </a:endParaRPr>
        </a:p>
      </dsp:txBody>
      <dsp:txXfrm>
        <a:off x="41984" y="2686836"/>
        <a:ext cx="7383632" cy="776071"/>
      </dsp:txXfrm>
    </dsp:sp>
    <dsp:sp modelId="{B9D4E144-D70C-4548-927A-6DAE66F98B75}">
      <dsp:nvSpPr>
        <dsp:cNvPr id="0" name=""/>
        <dsp:cNvSpPr/>
      </dsp:nvSpPr>
      <dsp:spPr>
        <a:xfrm>
          <a:off x="0" y="3504892"/>
          <a:ext cx="7467600" cy="834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solidFill>
                <a:schemeClr val="tx1"/>
              </a:solidFill>
              <a:latin typeface="+mn-lt"/>
            </a:rPr>
            <a:t>Peer Review Criteria</a:t>
          </a:r>
          <a:endParaRPr lang="en-US" sz="2400" kern="1200" dirty="0">
            <a:solidFill>
              <a:schemeClr val="tx1"/>
            </a:solidFill>
          </a:endParaRPr>
        </a:p>
        <a:p>
          <a:pPr marL="228600" lvl="1" indent="-228600" algn="l" defTabSz="1066800">
            <a:lnSpc>
              <a:spcPct val="90000"/>
            </a:lnSpc>
            <a:spcBef>
              <a:spcPct val="0"/>
            </a:spcBef>
            <a:spcAft>
              <a:spcPct val="20000"/>
            </a:spcAft>
            <a:buChar char="•"/>
          </a:pPr>
          <a:r>
            <a:rPr lang="en-US" sz="2400" kern="1200" dirty="0">
              <a:solidFill>
                <a:schemeClr val="tx1"/>
              </a:solidFill>
              <a:latin typeface="+mn-lt"/>
            </a:rPr>
            <a:t>Relevancy Review Criteria</a:t>
          </a:r>
          <a:endParaRPr lang="en-US" sz="2400" kern="1200" dirty="0">
            <a:solidFill>
              <a:schemeClr val="tx1"/>
            </a:solidFill>
          </a:endParaRPr>
        </a:p>
      </dsp:txBody>
      <dsp:txXfrm>
        <a:off x="0" y="3504892"/>
        <a:ext cx="7467600" cy="8342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37735" cy="466088"/>
          </a:xfrm>
          <a:prstGeom prst="rect">
            <a:avLst/>
          </a:prstGeom>
        </p:spPr>
        <p:txBody>
          <a:bodyPr vert="horz" lIns="91267" tIns="45632" rIns="91267" bIns="45632" rtlCol="0"/>
          <a:lstStyle>
            <a:lvl1pPr algn="l">
              <a:defRPr sz="1200"/>
            </a:lvl1pPr>
          </a:lstStyle>
          <a:p>
            <a:endParaRPr lang="en-US" dirty="0"/>
          </a:p>
        </p:txBody>
      </p:sp>
      <p:sp>
        <p:nvSpPr>
          <p:cNvPr id="3" name="Date Placeholder 2"/>
          <p:cNvSpPr>
            <a:spLocks noGrp="1"/>
          </p:cNvSpPr>
          <p:nvPr>
            <p:ph type="dt" sz="quarter" idx="1"/>
          </p:nvPr>
        </p:nvSpPr>
        <p:spPr>
          <a:xfrm>
            <a:off x="3971084" y="4"/>
            <a:ext cx="3037735" cy="466088"/>
          </a:xfrm>
          <a:prstGeom prst="rect">
            <a:avLst/>
          </a:prstGeom>
        </p:spPr>
        <p:txBody>
          <a:bodyPr vert="horz" lIns="91267" tIns="45632" rIns="91267" bIns="45632" rtlCol="0"/>
          <a:lstStyle>
            <a:lvl1pPr algn="r">
              <a:defRPr sz="1200"/>
            </a:lvl1pPr>
          </a:lstStyle>
          <a:p>
            <a:fld id="{EF855B10-A8E2-4201-9C8E-612C07AF3D05}" type="datetimeFigureOut">
              <a:rPr lang="en-US" smtClean="0"/>
              <a:t>7/18/2022</a:t>
            </a:fld>
            <a:endParaRPr lang="en-US" dirty="0"/>
          </a:p>
        </p:txBody>
      </p:sp>
      <p:sp>
        <p:nvSpPr>
          <p:cNvPr id="4" name="Footer Placeholder 3"/>
          <p:cNvSpPr>
            <a:spLocks noGrp="1"/>
          </p:cNvSpPr>
          <p:nvPr>
            <p:ph type="ftr" sz="quarter" idx="2"/>
          </p:nvPr>
        </p:nvSpPr>
        <p:spPr>
          <a:xfrm>
            <a:off x="3" y="8830312"/>
            <a:ext cx="3037735" cy="466088"/>
          </a:xfrm>
          <a:prstGeom prst="rect">
            <a:avLst/>
          </a:prstGeom>
        </p:spPr>
        <p:txBody>
          <a:bodyPr vert="horz" lIns="91267" tIns="45632" rIns="91267" bIns="456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084" y="8830312"/>
            <a:ext cx="3037735" cy="466088"/>
          </a:xfrm>
          <a:prstGeom prst="rect">
            <a:avLst/>
          </a:prstGeom>
        </p:spPr>
        <p:txBody>
          <a:bodyPr vert="horz" lIns="91267" tIns="45632" rIns="91267" bIns="45632" rtlCol="0" anchor="b"/>
          <a:lstStyle>
            <a:lvl1pPr algn="r">
              <a:defRPr sz="1200"/>
            </a:lvl1pPr>
          </a:lstStyle>
          <a:p>
            <a:fld id="{8FD76DD3-48D1-4C27-AC25-9F187ECCFE3D}" type="slidenum">
              <a:rPr lang="en-US" smtClean="0"/>
              <a:t>‹#›</a:t>
            </a:fld>
            <a:endParaRPr lang="en-US" dirty="0"/>
          </a:p>
        </p:txBody>
      </p:sp>
    </p:spTree>
    <p:extLst>
      <p:ext uri="{BB962C8B-B14F-4D97-AF65-F5344CB8AC3E}">
        <p14:creationId xmlns:p14="http://schemas.microsoft.com/office/powerpoint/2010/main" val="4002920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48" tIns="46572" rIns="93148" bIns="46572" rtlCol="0"/>
          <a:lstStyle>
            <a:lvl1pPr algn="l">
              <a:defRPr sz="1200"/>
            </a:lvl1pPr>
          </a:lstStyle>
          <a:p>
            <a:endParaRPr lang="en-US" dirty="0"/>
          </a:p>
        </p:txBody>
      </p:sp>
      <p:sp>
        <p:nvSpPr>
          <p:cNvPr id="3" name="Date Placeholder 2"/>
          <p:cNvSpPr>
            <a:spLocks noGrp="1"/>
          </p:cNvSpPr>
          <p:nvPr>
            <p:ph type="dt" idx="1"/>
          </p:nvPr>
        </p:nvSpPr>
        <p:spPr>
          <a:xfrm>
            <a:off x="3970942" y="0"/>
            <a:ext cx="3037840" cy="464820"/>
          </a:xfrm>
          <a:prstGeom prst="rect">
            <a:avLst/>
          </a:prstGeom>
        </p:spPr>
        <p:txBody>
          <a:bodyPr vert="horz" lIns="93148" tIns="46572" rIns="93148" bIns="46572" rtlCol="0"/>
          <a:lstStyle>
            <a:lvl1pPr algn="r">
              <a:defRPr sz="1200"/>
            </a:lvl1pPr>
          </a:lstStyle>
          <a:p>
            <a:fld id="{658CD3B5-B3A2-479F-AC32-40C996F82EB0}" type="datetimeFigureOut">
              <a:rPr lang="en-US" smtClean="0"/>
              <a:pPr/>
              <a:t>7/18/2022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8" tIns="46572" rIns="93148" bIns="46572" rtlCol="0" anchor="ctr"/>
          <a:lstStyle/>
          <a:p>
            <a:endParaRPr lang="en-US" dirty="0"/>
          </a:p>
        </p:txBody>
      </p:sp>
      <p:sp>
        <p:nvSpPr>
          <p:cNvPr id="5" name="Notes Placeholder 4"/>
          <p:cNvSpPr>
            <a:spLocks noGrp="1"/>
          </p:cNvSpPr>
          <p:nvPr>
            <p:ph type="body" sz="quarter" idx="3"/>
          </p:nvPr>
        </p:nvSpPr>
        <p:spPr>
          <a:xfrm>
            <a:off x="701040" y="4415794"/>
            <a:ext cx="5608320" cy="4183380"/>
          </a:xfrm>
          <a:prstGeom prst="rect">
            <a:avLst/>
          </a:prstGeom>
        </p:spPr>
        <p:txBody>
          <a:bodyPr vert="horz" lIns="93148" tIns="46572" rIns="93148" bIns="4657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4820"/>
          </a:xfrm>
          <a:prstGeom prst="rect">
            <a:avLst/>
          </a:prstGeom>
        </p:spPr>
        <p:txBody>
          <a:bodyPr vert="horz" lIns="93148" tIns="46572" rIns="93148" bIns="4657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2" y="8829970"/>
            <a:ext cx="3037840" cy="464820"/>
          </a:xfrm>
          <a:prstGeom prst="rect">
            <a:avLst/>
          </a:prstGeom>
        </p:spPr>
        <p:txBody>
          <a:bodyPr vert="horz" lIns="93148" tIns="46572" rIns="93148" bIns="46572" rtlCol="0" anchor="b"/>
          <a:lstStyle>
            <a:lvl1pPr algn="r">
              <a:defRPr sz="1200"/>
            </a:lvl1pPr>
          </a:lstStyle>
          <a:p>
            <a:fld id="{49EE4D71-1CBD-4053-A361-2337617C0F39}" type="slidenum">
              <a:rPr lang="en-US" smtClean="0"/>
              <a:pPr/>
              <a:t>‹#›</a:t>
            </a:fld>
            <a:endParaRPr lang="en-US" dirty="0"/>
          </a:p>
        </p:txBody>
      </p:sp>
    </p:spTree>
    <p:extLst>
      <p:ext uri="{BB962C8B-B14F-4D97-AF65-F5344CB8AC3E}">
        <p14:creationId xmlns:p14="http://schemas.microsoft.com/office/powerpoint/2010/main" val="3057834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EE4D71-1CBD-4053-A361-2337617C0F39}" type="slidenum">
              <a:rPr lang="en-US" smtClean="0"/>
              <a:pPr/>
              <a:t>1</a:t>
            </a:fld>
            <a:endParaRPr lang="en-US" dirty="0"/>
          </a:p>
        </p:txBody>
      </p:sp>
    </p:spTree>
    <p:extLst>
      <p:ext uri="{BB962C8B-B14F-4D97-AF65-F5344CB8AC3E}">
        <p14:creationId xmlns:p14="http://schemas.microsoft.com/office/powerpoint/2010/main" val="1641817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Agencies and National Laboratories funded by Federal Agencies may not apply. Federally-funded Research and Development Centers (FFRDCs) may cooperate or collaborate with eligible applicants.</a:t>
            </a:r>
          </a:p>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14</a:t>
            </a:fld>
            <a:endParaRPr lang="en-US" dirty="0"/>
          </a:p>
        </p:txBody>
      </p:sp>
    </p:spTree>
    <p:extLst>
      <p:ext uri="{BB962C8B-B14F-4D97-AF65-F5344CB8AC3E}">
        <p14:creationId xmlns:p14="http://schemas.microsoft.com/office/powerpoint/2010/main" val="406981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Agencies and National Laboratories funded by Federal Agencies may not apply. Federally-funded Research and Development Centers (FFRDCs) may cooperate or collaborate with eligible applicants.</a:t>
            </a:r>
          </a:p>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15</a:t>
            </a:fld>
            <a:endParaRPr lang="en-US" dirty="0"/>
          </a:p>
        </p:txBody>
      </p:sp>
    </p:spTree>
    <p:extLst>
      <p:ext uri="{BB962C8B-B14F-4D97-AF65-F5344CB8AC3E}">
        <p14:creationId xmlns:p14="http://schemas.microsoft.com/office/powerpoint/2010/main" val="3751124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Agencies and National Laboratories funded by Federal Agencies may not apply. Federally-funded Research and Development Centers (FFRDCs) may cooperate or collaborate with eligible applicants.</a:t>
            </a:r>
          </a:p>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16</a:t>
            </a:fld>
            <a:endParaRPr lang="en-US" dirty="0"/>
          </a:p>
        </p:txBody>
      </p:sp>
    </p:spTree>
    <p:extLst>
      <p:ext uri="{BB962C8B-B14F-4D97-AF65-F5344CB8AC3E}">
        <p14:creationId xmlns:p14="http://schemas.microsoft.com/office/powerpoint/2010/main" val="2543220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17</a:t>
            </a:fld>
            <a:endParaRPr lang="en-US" dirty="0"/>
          </a:p>
        </p:txBody>
      </p:sp>
    </p:spTree>
    <p:extLst>
      <p:ext uri="{BB962C8B-B14F-4D97-AF65-F5344CB8AC3E}">
        <p14:creationId xmlns:p14="http://schemas.microsoft.com/office/powerpoint/2010/main" val="235726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18</a:t>
            </a:fld>
            <a:endParaRPr lang="en-US" dirty="0"/>
          </a:p>
        </p:txBody>
      </p:sp>
    </p:spTree>
    <p:extLst>
      <p:ext uri="{BB962C8B-B14F-4D97-AF65-F5344CB8AC3E}">
        <p14:creationId xmlns:p14="http://schemas.microsoft.com/office/powerpoint/2010/main" val="1730776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proposed research does not involve human subjects as defined above, provide the following statement in your application package as your HSRS: “The proposed research does not involve human subjects.” </a:t>
            </a:r>
          </a:p>
          <a:p>
            <a:endParaRPr lang="en-US" dirty="0"/>
          </a:p>
          <a:p>
            <a:r>
              <a:rPr lang="en-US" dirty="0"/>
              <a:t>The SDMP addresses public access to EPA-funded scientific research data.</a:t>
            </a:r>
          </a:p>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19</a:t>
            </a:fld>
            <a:endParaRPr lang="en-US" dirty="0"/>
          </a:p>
        </p:txBody>
      </p:sp>
    </p:spTree>
    <p:extLst>
      <p:ext uri="{BB962C8B-B14F-4D97-AF65-F5344CB8AC3E}">
        <p14:creationId xmlns:p14="http://schemas.microsoft.com/office/powerpoint/2010/main" val="2200810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21</a:t>
            </a:fld>
            <a:endParaRPr lang="en-US" dirty="0"/>
          </a:p>
        </p:txBody>
      </p:sp>
    </p:spTree>
    <p:extLst>
      <p:ext uri="{BB962C8B-B14F-4D97-AF65-F5344CB8AC3E}">
        <p14:creationId xmlns:p14="http://schemas.microsoft.com/office/powerpoint/2010/main" val="162379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22</a:t>
            </a:fld>
            <a:endParaRPr lang="en-US" dirty="0"/>
          </a:p>
        </p:txBody>
      </p:sp>
    </p:spTree>
    <p:extLst>
      <p:ext uri="{BB962C8B-B14F-4D97-AF65-F5344CB8AC3E}">
        <p14:creationId xmlns:p14="http://schemas.microsoft.com/office/powerpoint/2010/main" val="534176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5</a:t>
            </a:fld>
            <a:endParaRPr lang="en-US" dirty="0"/>
          </a:p>
        </p:txBody>
      </p:sp>
    </p:spTree>
    <p:extLst>
      <p:ext uri="{BB962C8B-B14F-4D97-AF65-F5344CB8AC3E}">
        <p14:creationId xmlns:p14="http://schemas.microsoft.com/office/powerpoint/2010/main" val="385747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6</a:t>
            </a:fld>
            <a:endParaRPr lang="en-US" dirty="0"/>
          </a:p>
        </p:txBody>
      </p:sp>
    </p:spTree>
    <p:extLst>
      <p:ext uri="{BB962C8B-B14F-4D97-AF65-F5344CB8AC3E}">
        <p14:creationId xmlns:p14="http://schemas.microsoft.com/office/powerpoint/2010/main" val="406041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7</a:t>
            </a:fld>
            <a:endParaRPr lang="en-US" dirty="0"/>
          </a:p>
        </p:txBody>
      </p:sp>
    </p:spTree>
    <p:extLst>
      <p:ext uri="{BB962C8B-B14F-4D97-AF65-F5344CB8AC3E}">
        <p14:creationId xmlns:p14="http://schemas.microsoft.com/office/powerpoint/2010/main" val="417001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8</a:t>
            </a:fld>
            <a:endParaRPr lang="en-US" dirty="0"/>
          </a:p>
        </p:txBody>
      </p:sp>
    </p:spTree>
    <p:extLst>
      <p:ext uri="{BB962C8B-B14F-4D97-AF65-F5344CB8AC3E}">
        <p14:creationId xmlns:p14="http://schemas.microsoft.com/office/powerpoint/2010/main" val="2952865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9</a:t>
            </a:fld>
            <a:endParaRPr lang="en-US" dirty="0"/>
          </a:p>
        </p:txBody>
      </p:sp>
    </p:spTree>
    <p:extLst>
      <p:ext uri="{BB962C8B-B14F-4D97-AF65-F5344CB8AC3E}">
        <p14:creationId xmlns:p14="http://schemas.microsoft.com/office/powerpoint/2010/main" val="2601286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10</a:t>
            </a:fld>
            <a:endParaRPr lang="en-US" dirty="0"/>
          </a:p>
        </p:txBody>
      </p:sp>
    </p:spTree>
    <p:extLst>
      <p:ext uri="{BB962C8B-B14F-4D97-AF65-F5344CB8AC3E}">
        <p14:creationId xmlns:p14="http://schemas.microsoft.com/office/powerpoint/2010/main" val="2039533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dirty="0"/>
              <a:t>The proposed research will provide new information needed to determine the extent of opportunistic pathogen and DBP contamination in drinking water distribution systems which will be helpful for informing a better understanding about how to control them. </a:t>
            </a:r>
          </a:p>
          <a:p>
            <a:pPr defTabSz="914266">
              <a:defRPr/>
            </a:pPr>
            <a:endParaRPr lang="en-US" dirty="0"/>
          </a:p>
          <a:p>
            <a:pPr defTabSz="914266">
              <a:defRPr/>
            </a:pPr>
            <a:r>
              <a:rPr lang="en-US" dirty="0"/>
              <a:t>Any methods, approaches, and models developed from this research should be scientifically robust and transparently convey uncertainties in the analyses. Models should be non-proprietary, open-source and based on open-access data.</a:t>
            </a:r>
          </a:p>
          <a:p>
            <a:pPr defTabSz="914266">
              <a:defRP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11</a:t>
            </a:fld>
            <a:endParaRPr lang="en-US" dirty="0"/>
          </a:p>
        </p:txBody>
      </p:sp>
    </p:spTree>
    <p:extLst>
      <p:ext uri="{BB962C8B-B14F-4D97-AF65-F5344CB8AC3E}">
        <p14:creationId xmlns:p14="http://schemas.microsoft.com/office/powerpoint/2010/main" val="435218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endParaRPr lang="en-US" dirty="0"/>
          </a:p>
        </p:txBody>
      </p:sp>
      <p:sp>
        <p:nvSpPr>
          <p:cNvPr id="4" name="Slide Number Placeholder 3"/>
          <p:cNvSpPr>
            <a:spLocks noGrp="1"/>
          </p:cNvSpPr>
          <p:nvPr>
            <p:ph type="sldNum" sz="quarter" idx="5"/>
          </p:nvPr>
        </p:nvSpPr>
        <p:spPr/>
        <p:txBody>
          <a:bodyPr/>
          <a:lstStyle/>
          <a:p>
            <a:fld id="{49EE4D71-1CBD-4053-A361-2337617C0F39}" type="slidenum">
              <a:rPr lang="en-US" smtClean="0"/>
              <a:pPr/>
              <a:t>12</a:t>
            </a:fld>
            <a:endParaRPr lang="en-US" dirty="0"/>
          </a:p>
        </p:txBody>
      </p:sp>
    </p:spTree>
    <p:extLst>
      <p:ext uri="{BB962C8B-B14F-4D97-AF65-F5344CB8AC3E}">
        <p14:creationId xmlns:p14="http://schemas.microsoft.com/office/powerpoint/2010/main" val="2891680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c">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s/Charts">
    <p:spTree>
      <p:nvGrpSpPr>
        <p:cNvPr id="1" name=""/>
        <p:cNvGrpSpPr/>
        <p:nvPr/>
      </p:nvGrpSpPr>
      <p:grpSpPr>
        <a:xfrm>
          <a:off x="0" y="0"/>
          <a:ext cx="0" cy="0"/>
          <a:chOff x="0" y="0"/>
          <a:chExt cx="0" cy="0"/>
        </a:xfrm>
      </p:grpSpPr>
      <p:pic>
        <p:nvPicPr>
          <p:cNvPr id="5" name="Picture 4" descr="pp_ord_blanc.jpg"/>
          <p:cNvPicPr>
            <a:picLocks noChangeAspect="1"/>
          </p:cNvPicPr>
          <p:nvPr userDrawn="1"/>
        </p:nvPicPr>
        <p:blipFill>
          <a:blip r:embed="rId2" cstate="print"/>
          <a:stretch>
            <a:fillRect/>
          </a:stretch>
        </p:blipFill>
        <p:spPr>
          <a:xfrm>
            <a:off x="0" y="268"/>
            <a:ext cx="9143999" cy="6857463"/>
          </a:xfrm>
          <a:prstGeom prst="rect">
            <a:avLst/>
          </a:prstGeom>
        </p:spPr>
      </p:pic>
      <p:sp>
        <p:nvSpPr>
          <p:cNvPr id="4" name="Picture Placeholder 3"/>
          <p:cNvSpPr>
            <a:spLocks noGrp="1"/>
          </p:cNvSpPr>
          <p:nvPr>
            <p:ph type="pic" sz="quarter" idx="10"/>
          </p:nvPr>
        </p:nvSpPr>
        <p:spPr>
          <a:xfrm>
            <a:off x="762000" y="1600200"/>
            <a:ext cx="7543800" cy="4724400"/>
          </a:xfrm>
        </p:spPr>
        <p:txBody>
          <a:bodyPr/>
          <a:lstStyle>
            <a:lvl1pPr>
              <a:buClrTx/>
              <a:defRPr/>
            </a:lvl1pPr>
          </a:lstStyle>
          <a:p>
            <a:endParaRPr lang="en-US" dirty="0"/>
          </a:p>
        </p:txBody>
      </p:sp>
      <p:sp>
        <p:nvSpPr>
          <p:cNvPr id="6" name="Text Placeholder 12"/>
          <p:cNvSpPr>
            <a:spLocks noGrp="1"/>
          </p:cNvSpPr>
          <p:nvPr>
            <p:ph type="body" sz="quarter" idx="11" hasCustomPrompt="1"/>
          </p:nvPr>
        </p:nvSpPr>
        <p:spPr>
          <a:xfrm>
            <a:off x="3048000" y="609600"/>
            <a:ext cx="5791200" cy="685800"/>
          </a:xfrm>
        </p:spPr>
        <p:txBody>
          <a:bodyPr/>
          <a:lstStyle>
            <a:lvl1pPr marL="0" marR="0" indent="0" algn="l" defTabSz="914400" rtl="0" eaLnBrk="1" fontAlgn="auto" latinLnBrk="0" hangingPunct="1">
              <a:lnSpc>
                <a:spcPct val="100000"/>
              </a:lnSpc>
              <a:spcBef>
                <a:spcPct val="0"/>
              </a:spcBef>
              <a:spcAft>
                <a:spcPts val="0"/>
              </a:spcAft>
              <a:buClrTx/>
              <a:buSzTx/>
              <a:buFontTx/>
              <a:buNone/>
              <a:tabLst/>
              <a:defRPr kumimoji="0" lang="en-US" sz="3200" b="1" i="0" u="none" strike="noStrike" kern="1200" cap="none" spc="0" normalizeH="0" baseline="0" noProof="0">
                <a:ln>
                  <a:noFill/>
                </a:ln>
                <a:solidFill>
                  <a:srgbClr val="0070C0"/>
                </a:solidFill>
                <a:effectLst/>
                <a:uLnTx/>
                <a:uFillTx/>
                <a:latin typeface="Gill Sans M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accent3">
                    <a:lumMod val="75000"/>
                  </a:schemeClr>
                </a:solidFill>
                <a:effectLst/>
                <a:uLnTx/>
                <a:uFillTx/>
                <a:latin typeface="Gill Sans MT" pitchFamily="34" charset="0"/>
                <a:ea typeface="+mj-ea"/>
                <a:cs typeface="+mj-cs"/>
              </a:rPr>
              <a:t>Title Goes Here</a:t>
            </a:r>
          </a:p>
        </p:txBody>
      </p:sp>
      <p:sp>
        <p:nvSpPr>
          <p:cNvPr id="8" name="Date Placeholder 7"/>
          <p:cNvSpPr>
            <a:spLocks noGrp="1"/>
          </p:cNvSpPr>
          <p:nvPr>
            <p:ph type="dt" sz="half" idx="12"/>
          </p:nvPr>
        </p:nvSpPr>
        <p:spPr/>
        <p:txBody>
          <a:bodyPr/>
          <a:lstStyle/>
          <a:p>
            <a:endParaRPr lang="en-US" dirty="0"/>
          </a:p>
        </p:txBody>
      </p:sp>
      <p:sp>
        <p:nvSpPr>
          <p:cNvPr id="9" name="Slide Number Placeholder 8"/>
          <p:cNvSpPr>
            <a:spLocks noGrp="1"/>
          </p:cNvSpPr>
          <p:nvPr>
            <p:ph type="sldNum" sz="quarter" idx="13"/>
          </p:nvPr>
        </p:nvSpPr>
        <p:spPr>
          <a:xfrm>
            <a:off x="6858000" y="6356350"/>
            <a:ext cx="2133600" cy="365125"/>
          </a:xfrm>
        </p:spPr>
        <p:txBody>
          <a:bodyPr/>
          <a:lstStyle>
            <a:lvl1pPr>
              <a:defRPr sz="3200" b="1">
                <a:solidFill>
                  <a:schemeClr val="tx1"/>
                </a:solidFill>
                <a:latin typeface="Gill Sans MT" pitchFamily="34" charset="0"/>
              </a:defRPr>
            </a:lvl1pPr>
          </a:lstStyle>
          <a:p>
            <a:fld id="{6D3FAE4D-9488-4B48-8F4A-A56CB5A28AF9}" type="slidenum">
              <a:rPr lang="en-US" smtClean="0"/>
              <a:pPr/>
              <a:t>‹#›</a:t>
            </a:fld>
            <a:endParaRPr lang="en-US" dirty="0"/>
          </a:p>
        </p:txBody>
      </p:sp>
      <p:sp>
        <p:nvSpPr>
          <p:cNvPr id="10" name="Footer Placeholder 9"/>
          <p:cNvSpPr>
            <a:spLocks noGrp="1"/>
          </p:cNvSpPr>
          <p:nvPr>
            <p:ph type="ftr" sz="quarter" idx="14"/>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New Sections">
    <p:spTree>
      <p:nvGrpSpPr>
        <p:cNvPr id="1" name=""/>
        <p:cNvGrpSpPr/>
        <p:nvPr/>
      </p:nvGrpSpPr>
      <p:grpSpPr>
        <a:xfrm>
          <a:off x="0" y="0"/>
          <a:ext cx="0" cy="0"/>
          <a:chOff x="0" y="0"/>
          <a:chExt cx="0" cy="0"/>
        </a:xfrm>
      </p:grpSpPr>
      <p:pic>
        <p:nvPicPr>
          <p:cNvPr id="6" name="Picture 5" descr="pp_ord_blanc4.jpg"/>
          <p:cNvPicPr>
            <a:picLocks noChangeAspect="1"/>
          </p:cNvPicPr>
          <p:nvPr userDrawn="1"/>
        </p:nvPicPr>
        <p:blipFill>
          <a:blip r:embed="rId2" cstate="print"/>
          <a:stretch>
            <a:fillRect/>
          </a:stretch>
        </p:blipFill>
        <p:spPr>
          <a:xfrm>
            <a:off x="0" y="268"/>
            <a:ext cx="9143999" cy="6857463"/>
          </a:xfrm>
          <a:prstGeom prst="rect">
            <a:avLst/>
          </a:prstGeom>
        </p:spPr>
      </p:pic>
      <p:sp>
        <p:nvSpPr>
          <p:cNvPr id="5" name="Text Placeholder 1"/>
          <p:cNvSpPr>
            <a:spLocks noGrp="1"/>
          </p:cNvSpPr>
          <p:nvPr userDrawn="1">
            <p:ph type="body" sz="quarter" idx="4294967295" hasCustomPrompt="1"/>
          </p:nvPr>
        </p:nvSpPr>
        <p:spPr>
          <a:xfrm>
            <a:off x="1219200" y="2590800"/>
            <a:ext cx="6705600" cy="2438400"/>
          </a:xfrm>
        </p:spPr>
        <p:txBody>
          <a:bodyPr>
            <a:normAutofit fontScale="92500"/>
          </a:bodyPr>
          <a:lstStyle>
            <a:lvl1pPr>
              <a:defRPr/>
            </a:lvl1pPr>
          </a:lstStyle>
          <a:p>
            <a:pPr marL="0" lvl="0" algn="ctr">
              <a:spcBef>
                <a:spcPts val="0"/>
              </a:spcBef>
              <a:buNone/>
              <a:defRPr/>
            </a:pPr>
            <a:r>
              <a:rPr lang="en-US" sz="4800" b="1" i="0" dirty="0">
                <a:solidFill>
                  <a:schemeClr val="accent3">
                    <a:lumMod val="75000"/>
                  </a:schemeClr>
                </a:solidFill>
                <a:latin typeface="Gill Sans MT" pitchFamily="34" charset="0"/>
              </a:rPr>
              <a:t>Title</a:t>
            </a:r>
            <a:br>
              <a:rPr lang="en-US" sz="8800" b="1" i="0" dirty="0">
                <a:solidFill>
                  <a:schemeClr val="accent3">
                    <a:lumMod val="75000"/>
                  </a:schemeClr>
                </a:solidFill>
                <a:latin typeface="Gill Sans MT" pitchFamily="34" charset="0"/>
              </a:rPr>
            </a:br>
            <a:r>
              <a:rPr lang="en-US" sz="3200" b="1" i="0" dirty="0">
                <a:solidFill>
                  <a:schemeClr val="tx1"/>
                </a:solidFill>
                <a:latin typeface="Gill Sans MT" pitchFamily="34" charset="0"/>
              </a:rPr>
              <a:t>Presenter's</a:t>
            </a:r>
            <a:r>
              <a:rPr lang="en-US" b="1" dirty="0">
                <a:latin typeface="Gill Sans MT" pitchFamily="34" charset="0"/>
              </a:rPr>
              <a:t> Name</a:t>
            </a:r>
            <a:br>
              <a:rPr lang="en-US" sz="5400" b="1" dirty="0">
                <a:latin typeface="Gill Sans MT" pitchFamily="34" charset="0"/>
              </a:rPr>
            </a:br>
            <a:r>
              <a:rPr lang="en-US" sz="2000" b="0" dirty="0">
                <a:latin typeface="Gill Sans MT" pitchFamily="34" charset="0"/>
              </a:rPr>
              <a:t>Presenter’s Title</a:t>
            </a:r>
            <a:endParaRPr lang="en-US" sz="2000" dirty="0">
              <a:latin typeface="Gill Sans MT" pitchFamily="34" charset="0"/>
            </a:endParaRPr>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1"/>
          </p:nvPr>
        </p:nvSpPr>
        <p:spPr>
          <a:xfrm>
            <a:off x="6553200" y="6356350"/>
            <a:ext cx="2438400" cy="365125"/>
          </a:xfrm>
        </p:spPr>
        <p:txBody>
          <a:bodyPr/>
          <a:lstStyle>
            <a:lvl1pPr>
              <a:defRPr sz="3200" b="1">
                <a:solidFill>
                  <a:schemeClr val="tx1"/>
                </a:solidFill>
                <a:latin typeface="Gill Sans MT" pitchFamily="34" charset="0"/>
              </a:defRPr>
            </a:lvl1pPr>
          </a:lstStyle>
          <a:p>
            <a:fld id="{6D3FAE4D-9488-4B48-8F4A-A56CB5A28AF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th Images">
    <p:spTree>
      <p:nvGrpSpPr>
        <p:cNvPr id="1" name=""/>
        <p:cNvGrpSpPr/>
        <p:nvPr/>
      </p:nvGrpSpPr>
      <p:grpSpPr>
        <a:xfrm>
          <a:off x="0" y="0"/>
          <a:ext cx="0" cy="0"/>
          <a:chOff x="0" y="0"/>
          <a:chExt cx="0" cy="0"/>
        </a:xfrm>
      </p:grpSpPr>
      <p:pic>
        <p:nvPicPr>
          <p:cNvPr id="6" name="Picture 5" descr="pp_ord_blanc.jpg"/>
          <p:cNvPicPr>
            <a:picLocks noChangeAspect="1"/>
          </p:cNvPicPr>
          <p:nvPr userDrawn="1"/>
        </p:nvPicPr>
        <p:blipFill>
          <a:blip r:embed="rId2" cstate="print"/>
          <a:stretch>
            <a:fillRect/>
          </a:stretch>
        </p:blipFill>
        <p:spPr>
          <a:xfrm>
            <a:off x="0" y="268"/>
            <a:ext cx="9143999" cy="6857463"/>
          </a:xfrm>
          <a:prstGeom prst="rect">
            <a:avLst/>
          </a:prstGeom>
        </p:spPr>
      </p:pic>
      <p:sp>
        <p:nvSpPr>
          <p:cNvPr id="13" name="Text Placeholder 12"/>
          <p:cNvSpPr>
            <a:spLocks noGrp="1"/>
          </p:cNvSpPr>
          <p:nvPr>
            <p:ph type="body" sz="quarter" idx="10" hasCustomPrompt="1"/>
          </p:nvPr>
        </p:nvSpPr>
        <p:spPr>
          <a:xfrm>
            <a:off x="3048000" y="609600"/>
            <a:ext cx="5791200" cy="685800"/>
          </a:xfrm>
        </p:spPr>
        <p:txBody>
          <a:bodyPr/>
          <a:lstStyle>
            <a:lvl1pPr marL="0" marR="0" indent="0" algn="l" defTabSz="914400" rtl="0" eaLnBrk="1" fontAlgn="auto" latinLnBrk="0" hangingPunct="1">
              <a:lnSpc>
                <a:spcPct val="100000"/>
              </a:lnSpc>
              <a:spcBef>
                <a:spcPct val="0"/>
              </a:spcBef>
              <a:spcAft>
                <a:spcPts val="0"/>
              </a:spcAft>
              <a:buClrTx/>
              <a:buSzTx/>
              <a:buFontTx/>
              <a:buNone/>
              <a:tabLst/>
              <a:defRPr kumimoji="0" lang="en-US" sz="3200" b="1" i="0" u="none" strike="noStrike" kern="1200" cap="none" spc="0" normalizeH="0" baseline="0" noProof="0">
                <a:ln>
                  <a:noFill/>
                </a:ln>
                <a:solidFill>
                  <a:srgbClr val="0070C0"/>
                </a:solidFill>
                <a:effectLst/>
                <a:uLnTx/>
                <a:uFillTx/>
                <a:latin typeface="Gill Sans M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accent3">
                    <a:lumMod val="75000"/>
                  </a:schemeClr>
                </a:solidFill>
                <a:effectLst/>
                <a:uLnTx/>
                <a:uFillTx/>
                <a:latin typeface="Gill Sans MT" pitchFamily="34" charset="0"/>
                <a:ea typeface="+mj-ea"/>
                <a:cs typeface="+mj-cs"/>
              </a:rPr>
              <a:t>Title Goes Here</a:t>
            </a:r>
          </a:p>
        </p:txBody>
      </p:sp>
      <p:sp>
        <p:nvSpPr>
          <p:cNvPr id="17" name="Picture Placeholder 16"/>
          <p:cNvSpPr>
            <a:spLocks noGrp="1"/>
          </p:cNvSpPr>
          <p:nvPr>
            <p:ph type="pic" sz="quarter" idx="12"/>
          </p:nvPr>
        </p:nvSpPr>
        <p:spPr>
          <a:xfrm>
            <a:off x="6248400" y="1524000"/>
            <a:ext cx="2743200" cy="2133600"/>
          </a:xfrm>
        </p:spPr>
        <p:txBody>
          <a:bodyPr/>
          <a:lstStyle/>
          <a:p>
            <a:endParaRPr lang="en-US" dirty="0"/>
          </a:p>
        </p:txBody>
      </p:sp>
      <p:sp>
        <p:nvSpPr>
          <p:cNvPr id="19" name="Picture Placeholder 18"/>
          <p:cNvSpPr>
            <a:spLocks noGrp="1"/>
          </p:cNvSpPr>
          <p:nvPr>
            <p:ph type="pic" sz="quarter" idx="13"/>
          </p:nvPr>
        </p:nvSpPr>
        <p:spPr>
          <a:xfrm>
            <a:off x="6248400" y="3886200"/>
            <a:ext cx="2743200" cy="2209800"/>
          </a:xfrm>
        </p:spPr>
        <p:txBody>
          <a:bodyPr/>
          <a:lstStyle/>
          <a:p>
            <a:endParaRPr lang="en-US" dirty="0"/>
          </a:p>
        </p:txBody>
      </p:sp>
      <p:sp>
        <p:nvSpPr>
          <p:cNvPr id="21" name="Text Placeholder 20"/>
          <p:cNvSpPr>
            <a:spLocks noGrp="1"/>
          </p:cNvSpPr>
          <p:nvPr>
            <p:ph type="body" sz="quarter" idx="14" hasCustomPrompt="1"/>
          </p:nvPr>
        </p:nvSpPr>
        <p:spPr>
          <a:xfrm>
            <a:off x="152400" y="1447800"/>
            <a:ext cx="5943600" cy="5257800"/>
          </a:xfrm>
        </p:spPr>
        <p:txBody>
          <a:bodyPr>
            <a:normAutofit/>
          </a:bodyPr>
          <a:lstStyle>
            <a:lvl1pPr marL="0">
              <a:spcAft>
                <a:spcPts val="600"/>
              </a:spcAft>
              <a:buClr>
                <a:schemeClr val="accent3">
                  <a:lumMod val="75000"/>
                </a:schemeClr>
              </a:buClr>
              <a:buSzPct val="150000"/>
              <a:defRPr sz="1600" b="1" baseline="0">
                <a:latin typeface="Gill Sans MT" pitchFamily="34" charset="0"/>
              </a:defRPr>
            </a:lvl1pPr>
            <a:lvl2pPr>
              <a:defRPr sz="1600" b="1">
                <a:latin typeface="Gill Sans MT" pitchFamily="34" charset="0"/>
              </a:defRPr>
            </a:lvl2pPr>
            <a:lvl3pPr>
              <a:defRPr sz="1600" b="1">
                <a:latin typeface="Gill Sans MT" pitchFamily="34" charset="0"/>
              </a:defRPr>
            </a:lvl3pPr>
            <a:lvl4pPr>
              <a:defRPr sz="1600" b="1">
                <a:latin typeface="Gill Sans MT" pitchFamily="34" charset="0"/>
              </a:defRPr>
            </a:lvl4pPr>
            <a:lvl5pPr>
              <a:defRPr sz="1600" b="1">
                <a:latin typeface="Gill Sans MT" pitchFamily="34" charset="0"/>
              </a:defRPr>
            </a:lvl5pPr>
          </a:lstStyle>
          <a:p>
            <a:pPr lvl="0"/>
            <a:r>
              <a:rPr lang="en-US" dirty="0"/>
              <a:t>Bullet 1</a:t>
            </a:r>
          </a:p>
          <a:p>
            <a:pPr lvl="0"/>
            <a:r>
              <a:rPr lang="en-US" dirty="0"/>
              <a:t>Bullet 2</a:t>
            </a:r>
          </a:p>
          <a:p>
            <a:pPr lvl="0"/>
            <a:r>
              <a:rPr lang="en-US" dirty="0"/>
              <a:t>Bullet 3</a:t>
            </a:r>
          </a:p>
          <a:p>
            <a:pPr lvl="0"/>
            <a:r>
              <a:rPr lang="en-US" dirty="0"/>
              <a:t>Bullet 4</a:t>
            </a:r>
          </a:p>
          <a:p>
            <a:pPr lvl="0"/>
            <a:r>
              <a:rPr lang="en-US" dirty="0"/>
              <a:t>Bullet 5</a:t>
            </a:r>
          </a:p>
          <a:p>
            <a:pPr lvl="0"/>
            <a:r>
              <a:rPr lang="en-US" dirty="0"/>
              <a:t>Bullet 6</a:t>
            </a:r>
          </a:p>
          <a:p>
            <a:pPr lvl="0"/>
            <a:r>
              <a:rPr lang="en-US" dirty="0"/>
              <a:t>Bullet 7</a:t>
            </a:r>
          </a:p>
          <a:p>
            <a:pPr lvl="0"/>
            <a:r>
              <a:rPr lang="en-US" dirty="0"/>
              <a:t>Bullet 8</a:t>
            </a:r>
          </a:p>
          <a:p>
            <a:pPr lvl="0"/>
            <a:r>
              <a:rPr lang="en-US" dirty="0"/>
              <a:t>Bullet 9</a:t>
            </a:r>
          </a:p>
          <a:p>
            <a:pPr lvl="0"/>
            <a:r>
              <a:rPr lang="en-US" dirty="0"/>
              <a:t>Bullet 10</a:t>
            </a:r>
          </a:p>
        </p:txBody>
      </p:sp>
      <p:sp>
        <p:nvSpPr>
          <p:cNvPr id="8" name="Date Placeholder 7"/>
          <p:cNvSpPr>
            <a:spLocks noGrp="1"/>
          </p:cNvSpPr>
          <p:nvPr>
            <p:ph type="dt" sz="half" idx="15"/>
          </p:nvPr>
        </p:nvSpPr>
        <p:spPr/>
        <p:txBody>
          <a:bodyPr/>
          <a:lstStyle/>
          <a:p>
            <a:endParaRPr lang="en-US" dirty="0"/>
          </a:p>
        </p:txBody>
      </p:sp>
      <p:sp>
        <p:nvSpPr>
          <p:cNvPr id="9" name="Slide Number Placeholder 8"/>
          <p:cNvSpPr>
            <a:spLocks noGrp="1"/>
          </p:cNvSpPr>
          <p:nvPr>
            <p:ph type="sldNum" sz="quarter" idx="16"/>
          </p:nvPr>
        </p:nvSpPr>
        <p:spPr>
          <a:xfrm>
            <a:off x="6553200" y="6356350"/>
            <a:ext cx="2438400" cy="365125"/>
          </a:xfrm>
        </p:spPr>
        <p:txBody>
          <a:bodyPr/>
          <a:lstStyle>
            <a:lvl1pPr>
              <a:defRPr sz="3200" b="1">
                <a:solidFill>
                  <a:schemeClr val="tx1"/>
                </a:solidFill>
                <a:latin typeface="Gill Sans MT" pitchFamily="34" charset="0"/>
              </a:defRPr>
            </a:lvl1pPr>
          </a:lstStyle>
          <a:p>
            <a:fld id="{6D3FAE4D-9488-4B48-8F4A-A56CB5A28AF9}" type="slidenum">
              <a:rPr lang="en-US" smtClean="0"/>
              <a:pPr/>
              <a:t>‹#›</a:t>
            </a:fld>
            <a:endParaRPr lang="en-US" dirty="0"/>
          </a:p>
        </p:txBody>
      </p:sp>
      <p:sp>
        <p:nvSpPr>
          <p:cNvPr id="10" name="Footer Placeholder 9"/>
          <p:cNvSpPr>
            <a:spLocks noGrp="1"/>
          </p:cNvSpPr>
          <p:nvPr>
            <p:ph type="ftr" sz="quarter" idx="17"/>
          </p:nvPr>
        </p:nvSpPr>
        <p:spPr/>
        <p:txBody>
          <a:body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pic>
        <p:nvPicPr>
          <p:cNvPr id="6" name="Picture 5" descr="pp_ord_blanc.jpg"/>
          <p:cNvPicPr>
            <a:picLocks noChangeAspect="1"/>
          </p:cNvPicPr>
          <p:nvPr userDrawn="1"/>
        </p:nvPicPr>
        <p:blipFill>
          <a:blip r:embed="rId2" cstate="print"/>
          <a:stretch>
            <a:fillRect/>
          </a:stretch>
        </p:blipFill>
        <p:spPr>
          <a:xfrm>
            <a:off x="0" y="268"/>
            <a:ext cx="9143999" cy="6857463"/>
          </a:xfrm>
          <a:prstGeom prst="rect">
            <a:avLst/>
          </a:prstGeom>
        </p:spPr>
      </p:pic>
      <p:sp>
        <p:nvSpPr>
          <p:cNvPr id="11" name="Text Placeholder 12"/>
          <p:cNvSpPr>
            <a:spLocks noGrp="1"/>
          </p:cNvSpPr>
          <p:nvPr>
            <p:ph type="body" sz="quarter" idx="10" hasCustomPrompt="1"/>
          </p:nvPr>
        </p:nvSpPr>
        <p:spPr>
          <a:xfrm>
            <a:off x="3048000" y="609600"/>
            <a:ext cx="5791200" cy="685800"/>
          </a:xfrm>
        </p:spPr>
        <p:txBody>
          <a:bodyPr/>
          <a:lstStyle>
            <a:lvl1pPr marL="0" marR="0" indent="0" algn="l" defTabSz="914400" rtl="0" eaLnBrk="1" fontAlgn="auto" latinLnBrk="0" hangingPunct="1">
              <a:lnSpc>
                <a:spcPct val="100000"/>
              </a:lnSpc>
              <a:spcBef>
                <a:spcPct val="0"/>
              </a:spcBef>
              <a:spcAft>
                <a:spcPts val="0"/>
              </a:spcAft>
              <a:buClrTx/>
              <a:buSzTx/>
              <a:buFontTx/>
              <a:buNone/>
              <a:tabLst/>
              <a:defRPr kumimoji="0" lang="en-US" sz="3200" b="1" i="0" u="none" strike="noStrike" kern="1200" cap="none" spc="0" normalizeH="0" baseline="0" noProof="0">
                <a:ln>
                  <a:noFill/>
                </a:ln>
                <a:solidFill>
                  <a:schemeClr val="accent5">
                    <a:lumMod val="75000"/>
                  </a:schemeClr>
                </a:solidFill>
                <a:effectLst/>
                <a:uLnTx/>
                <a:uFillTx/>
                <a:latin typeface="Gill Sans M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accent3">
                    <a:lumMod val="75000"/>
                  </a:schemeClr>
                </a:solidFill>
                <a:effectLst/>
                <a:uLnTx/>
                <a:uFillTx/>
                <a:latin typeface="Gill Sans MT" pitchFamily="34" charset="0"/>
                <a:ea typeface="+mj-ea"/>
                <a:cs typeface="+mj-cs"/>
              </a:rPr>
              <a:t>Title Goes Here</a:t>
            </a:r>
          </a:p>
        </p:txBody>
      </p:sp>
      <p:sp>
        <p:nvSpPr>
          <p:cNvPr id="16" name="Text Placeholder 15"/>
          <p:cNvSpPr>
            <a:spLocks noGrp="1"/>
          </p:cNvSpPr>
          <p:nvPr>
            <p:ph type="body" sz="quarter" idx="11" hasCustomPrompt="1"/>
          </p:nvPr>
        </p:nvSpPr>
        <p:spPr>
          <a:xfrm>
            <a:off x="152400" y="1447800"/>
            <a:ext cx="8839200" cy="4876800"/>
          </a:xfrm>
        </p:spPr>
        <p:txBody>
          <a:bodyPr>
            <a:normAutofit/>
          </a:bodyPr>
          <a:lstStyle>
            <a:lvl1pPr>
              <a:spcAft>
                <a:spcPts val="600"/>
              </a:spcAft>
              <a:buClr>
                <a:schemeClr val="accent3">
                  <a:lumMod val="75000"/>
                </a:schemeClr>
              </a:buClr>
              <a:buSzPct val="150000"/>
              <a:defRPr sz="1600" b="1">
                <a:latin typeface="Gill Sans MT" pitchFamily="34" charset="0"/>
              </a:defRPr>
            </a:lvl1pPr>
            <a:lvl2pPr>
              <a:defRPr sz="1600" b="1">
                <a:latin typeface="Gill Sans MT" pitchFamily="34" charset="0"/>
              </a:defRPr>
            </a:lvl2pPr>
            <a:lvl3pPr>
              <a:defRPr sz="1600" b="1">
                <a:latin typeface="Gill Sans MT" pitchFamily="34" charset="0"/>
              </a:defRPr>
            </a:lvl3pPr>
            <a:lvl4pPr>
              <a:defRPr sz="1600" b="1">
                <a:latin typeface="Gill Sans MT" pitchFamily="34" charset="0"/>
              </a:defRPr>
            </a:lvl4pPr>
            <a:lvl5pPr>
              <a:defRPr sz="1600" b="1">
                <a:latin typeface="Gill Sans MT" pitchFamily="34" charset="0"/>
              </a:defRPr>
            </a:lvl5pPr>
          </a:lstStyle>
          <a:p>
            <a:pPr lvl="0"/>
            <a:r>
              <a:rPr lang="en-US" dirty="0"/>
              <a:t>Bullet 1</a:t>
            </a:r>
          </a:p>
          <a:p>
            <a:pPr lvl="0"/>
            <a:r>
              <a:rPr lang="en-US" dirty="0"/>
              <a:t>Bullet 2</a:t>
            </a:r>
          </a:p>
          <a:p>
            <a:pPr lvl="0"/>
            <a:r>
              <a:rPr lang="en-US" dirty="0"/>
              <a:t>Bullet 3</a:t>
            </a:r>
          </a:p>
          <a:p>
            <a:pPr lvl="0"/>
            <a:r>
              <a:rPr lang="en-US" dirty="0"/>
              <a:t>Bullet 4</a:t>
            </a:r>
          </a:p>
          <a:p>
            <a:pPr lvl="0"/>
            <a:r>
              <a:rPr lang="en-US" dirty="0"/>
              <a:t>Bullet 5</a:t>
            </a:r>
          </a:p>
          <a:p>
            <a:pPr lvl="0"/>
            <a:r>
              <a:rPr lang="en-US" dirty="0"/>
              <a:t>Bullet 6</a:t>
            </a:r>
          </a:p>
          <a:p>
            <a:pPr lvl="0"/>
            <a:r>
              <a:rPr lang="en-US" dirty="0"/>
              <a:t>Bullet 7</a:t>
            </a:r>
          </a:p>
          <a:p>
            <a:pPr lvl="0"/>
            <a:r>
              <a:rPr lang="en-US" dirty="0"/>
              <a:t>Bullet 8</a:t>
            </a:r>
          </a:p>
          <a:p>
            <a:pPr lvl="0"/>
            <a:r>
              <a:rPr lang="en-US" dirty="0"/>
              <a:t>Bullet 9</a:t>
            </a:r>
          </a:p>
          <a:p>
            <a:pPr lvl="0"/>
            <a:r>
              <a:rPr lang="en-US" dirty="0"/>
              <a:t>Bullet 10</a:t>
            </a:r>
          </a:p>
          <a:p>
            <a:pPr lvl="0"/>
            <a:r>
              <a:rPr lang="en-US" dirty="0"/>
              <a:t>Bullet 11</a:t>
            </a:r>
          </a:p>
          <a:p>
            <a:pPr lvl="0"/>
            <a:r>
              <a:rPr lang="en-US" dirty="0"/>
              <a:t>Bullet 12</a:t>
            </a:r>
          </a:p>
          <a:p>
            <a:pPr lvl="0"/>
            <a:r>
              <a:rPr lang="en-US" dirty="0"/>
              <a:t>Bullet 13</a:t>
            </a:r>
          </a:p>
          <a:p>
            <a:pPr lvl="0"/>
            <a:endParaRPr lang="en-US" dirty="0"/>
          </a:p>
          <a:p>
            <a:pPr lvl="0"/>
            <a:endParaRPr lang="en-US" dirty="0"/>
          </a:p>
        </p:txBody>
      </p:sp>
      <p:sp>
        <p:nvSpPr>
          <p:cNvPr id="7" name="Date Placeholder 6"/>
          <p:cNvSpPr>
            <a:spLocks noGrp="1"/>
          </p:cNvSpPr>
          <p:nvPr>
            <p:ph type="dt" sz="half" idx="12"/>
          </p:nvPr>
        </p:nvSpPr>
        <p:spPr/>
        <p:txBody>
          <a:bodyPr/>
          <a:lstStyle/>
          <a:p>
            <a:endParaRPr lang="en-US" dirty="0"/>
          </a:p>
        </p:txBody>
      </p:sp>
      <p:sp>
        <p:nvSpPr>
          <p:cNvPr id="8" name="Slide Number Placeholder 7"/>
          <p:cNvSpPr>
            <a:spLocks noGrp="1"/>
          </p:cNvSpPr>
          <p:nvPr>
            <p:ph type="sldNum" sz="quarter" idx="13"/>
          </p:nvPr>
        </p:nvSpPr>
        <p:spPr>
          <a:xfrm>
            <a:off x="6553200" y="6356350"/>
            <a:ext cx="2438400" cy="365125"/>
          </a:xfrm>
        </p:spPr>
        <p:txBody>
          <a:bodyPr/>
          <a:lstStyle>
            <a:lvl1pPr>
              <a:defRPr sz="3200" b="1">
                <a:solidFill>
                  <a:schemeClr val="tx1"/>
                </a:solidFill>
                <a:latin typeface="Gill Sans MT" pitchFamily="34" charset="0"/>
              </a:defRPr>
            </a:lvl1pPr>
          </a:lstStyle>
          <a:p>
            <a:fld id="{6D3FAE4D-9488-4B48-8F4A-A56CB5A28AF9}" type="slidenum">
              <a:rPr lang="en-US" smtClean="0"/>
              <a:pPr/>
              <a:t>‹#›</a:t>
            </a:fld>
            <a:endParaRPr lang="en-US" dirty="0"/>
          </a:p>
        </p:txBody>
      </p:sp>
      <p:sp>
        <p:nvSpPr>
          <p:cNvPr id="9" name="Footer Placeholder 8"/>
          <p:cNvSpPr>
            <a:spLocks noGrp="1"/>
          </p:cNvSpPr>
          <p:nvPr>
            <p:ph type="ftr" sz="quarter" idx="14"/>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FAE4D-9488-4B48-8F4A-A56CB5A28AF9}" type="slidenum">
              <a:rPr lang="en-US" smtClean="0"/>
              <a:pPr/>
              <a:t>‹#›</a:t>
            </a:fld>
            <a:endParaRPr lang="en-US" dirty="0"/>
          </a:p>
        </p:txBody>
      </p:sp>
      <p:pic>
        <p:nvPicPr>
          <p:cNvPr id="7" name="Picture 6" descr="pp_ord_blanc1.jpg"/>
          <p:cNvPicPr>
            <a:picLocks noChangeAspect="1"/>
          </p:cNvPicPr>
          <p:nvPr userDrawn="1"/>
        </p:nvPicPr>
        <p:blipFill>
          <a:blip r:embed="rId7" cstate="print"/>
          <a:stretch>
            <a:fillRect/>
          </a:stretch>
        </p:blipFill>
        <p:spPr>
          <a:xfrm>
            <a:off x="0" y="268"/>
            <a:ext cx="9144000" cy="6857464"/>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 id="2147483649" r:id="rId2"/>
    <p:sldLayoutId id="2147483653" r:id="rId3"/>
    <p:sldLayoutId id="2147483654" r:id="rId4"/>
    <p:sldLayoutId id="214748365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hyperlink" Target="https://www.epa.gov/planandbudget/strategicplan"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image" Target="../media/image10.sv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descr="title"/>
          <p:cNvSpPr>
            <a:spLocks noGrp="1"/>
          </p:cNvSpPr>
          <p:nvPr>
            <p:ph type="body" sz="quarter" idx="4294967295"/>
          </p:nvPr>
        </p:nvSpPr>
        <p:spPr>
          <a:xfrm>
            <a:off x="609600" y="1524000"/>
            <a:ext cx="7924800" cy="4800600"/>
          </a:xfrm>
        </p:spPr>
        <p:txBody>
          <a:bodyPr>
            <a:normAutofit/>
          </a:bodyPr>
          <a:lstStyle/>
          <a:p>
            <a:endParaRPr lang="en-US" dirty="0"/>
          </a:p>
          <a:p>
            <a:pPr marL="0" indent="0" algn="ctr">
              <a:buNone/>
            </a:pPr>
            <a:r>
              <a:rPr lang="en-US" b="1" dirty="0">
                <a:solidFill>
                  <a:srgbClr val="0070C0"/>
                </a:solidFill>
                <a:effectLst/>
                <a:latin typeface="Calibri" panose="020F0502020204030204" pitchFamily="34" charset="0"/>
                <a:ea typeface="Calibri" panose="020F0502020204030204" pitchFamily="34" charset="0"/>
              </a:rPr>
              <a:t>National Priorities: Research on Disinfectants, Disinfection By-products (DBPs), and Opportunistic Pathogens in Drinking Water Distribution Systems</a:t>
            </a:r>
            <a:endParaRPr lang="en-US" sz="2800" b="1" i="0" dirty="0">
              <a:solidFill>
                <a:schemeClr val="accent3">
                  <a:lumMod val="75000"/>
                </a:schemeClr>
              </a:solidFill>
            </a:endParaRPr>
          </a:p>
          <a:p>
            <a:pPr marL="0" lvl="0" algn="ctr">
              <a:spcBef>
                <a:spcPts val="0"/>
              </a:spcBef>
              <a:buNone/>
              <a:defRPr/>
            </a:pPr>
            <a:r>
              <a:rPr lang="en-US" sz="3500" b="1" i="0" dirty="0">
                <a:solidFill>
                  <a:schemeClr val="accent3">
                    <a:lumMod val="75000"/>
                  </a:schemeClr>
                </a:solidFill>
              </a:rPr>
              <a:t>Informational Webinar for Applicants</a:t>
            </a:r>
          </a:p>
          <a:p>
            <a:pPr marL="0" lvl="0" algn="ctr">
              <a:spcBef>
                <a:spcPts val="0"/>
              </a:spcBef>
              <a:buNone/>
              <a:defRPr/>
            </a:pPr>
            <a:endParaRPr lang="en-US" sz="2300" b="1" dirty="0">
              <a:solidFill>
                <a:srgbClr val="0070C0"/>
              </a:solidFill>
            </a:endParaRPr>
          </a:p>
          <a:p>
            <a:pPr marL="0" lvl="0" algn="ctr">
              <a:spcBef>
                <a:spcPts val="0"/>
              </a:spcBef>
              <a:buNone/>
              <a:defRPr/>
            </a:pPr>
            <a:r>
              <a:rPr lang="en-US" sz="2300" b="1" dirty="0">
                <a:solidFill>
                  <a:srgbClr val="0070C0"/>
                </a:solidFill>
              </a:rPr>
              <a:t>EPA National Priorities RFA</a:t>
            </a:r>
          </a:p>
          <a:p>
            <a:pPr marL="0" lvl="0" algn="ctr">
              <a:spcBef>
                <a:spcPts val="0"/>
              </a:spcBef>
              <a:buNone/>
              <a:defRPr/>
            </a:pPr>
            <a:endParaRPr lang="en-US" sz="2300" b="1" dirty="0">
              <a:solidFill>
                <a:srgbClr val="0070C0"/>
              </a:solidFill>
            </a:endParaRPr>
          </a:p>
          <a:p>
            <a:pPr marL="0" lvl="0" algn="ctr">
              <a:spcBef>
                <a:spcPts val="0"/>
              </a:spcBef>
              <a:buNone/>
              <a:defRPr/>
            </a:pPr>
            <a:r>
              <a:rPr lang="en-US" sz="2300" b="1" dirty="0">
                <a:solidFill>
                  <a:srgbClr val="0070C0"/>
                </a:solidFill>
              </a:rPr>
              <a:t>July 20, 2022</a:t>
            </a:r>
          </a:p>
          <a:p>
            <a:pPr marL="0" lvl="0" algn="ctr">
              <a:spcBef>
                <a:spcPts val="0"/>
              </a:spcBef>
              <a:buNone/>
              <a:defRPr/>
            </a:pPr>
            <a:endParaRPr lang="en-US" sz="2300" dirty="0">
              <a:solidFill>
                <a:srgbClr val="0070C0"/>
              </a:solidFill>
              <a:latin typeface="Gill Sans MT" pitchFamily="34" charset="0"/>
            </a:endParaRPr>
          </a:p>
          <a:p>
            <a:pPr marL="0" lvl="0" algn="ctr">
              <a:spcBef>
                <a:spcPts val="0"/>
              </a:spcBef>
              <a:buNone/>
              <a:defRPr/>
            </a:pPr>
            <a:endParaRPr lang="en-US" sz="3600" b="1" dirty="0">
              <a:solidFill>
                <a:srgbClr val="0070C0"/>
              </a:solidFill>
              <a:latin typeface="Gill Sans MT" pitchFamily="34" charset="0"/>
            </a:endParaRPr>
          </a:p>
          <a:p>
            <a:pPr marL="0" lvl="0" algn="ctr">
              <a:spcBef>
                <a:spcPts val="0"/>
              </a:spcBef>
              <a:buNone/>
              <a:defRPr/>
            </a:pPr>
            <a:endParaRPr lang="en-US" sz="2300" dirty="0">
              <a:latin typeface="Gill Sans MT" pitchFamily="34" charset="0"/>
            </a:endParaRPr>
          </a:p>
          <a:p>
            <a:pPr marL="0" lvl="0" algn="ctr">
              <a:spcBef>
                <a:spcPts val="0"/>
              </a:spcBef>
              <a:buNone/>
              <a:defRPr/>
            </a:pPr>
            <a:endParaRPr lang="en-US" sz="2300" dirty="0">
              <a:latin typeface="Gill Sans MT" pitchFamily="34" charset="0"/>
            </a:endParaRPr>
          </a:p>
        </p:txBody>
      </p:sp>
    </p:spTree>
    <p:extLst>
      <p:ext uri="{BB962C8B-B14F-4D97-AF65-F5344CB8AC3E}">
        <p14:creationId xmlns:p14="http://schemas.microsoft.com/office/powerpoint/2010/main" val="3541959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descr="shape">
            <a:extLst>
              <a:ext uri="{FF2B5EF4-FFF2-40B4-BE49-F238E27FC236}">
                <a16:creationId xmlns:a16="http://schemas.microsoft.com/office/drawing/2014/main" id="{F128A70D-A813-4825-9B4C-03880900373B}"/>
              </a:ext>
            </a:extLst>
          </p:cNvPr>
          <p:cNvSpPr/>
          <p:nvPr/>
        </p:nvSpPr>
        <p:spPr>
          <a:xfrm>
            <a:off x="228601" y="1524000"/>
            <a:ext cx="8686800" cy="685800"/>
          </a:xfrm>
          <a:prstGeom prst="roundRect">
            <a:avLst/>
          </a:prstGeom>
          <a:solidFill>
            <a:schemeClr val="accent3">
              <a:lumMod val="75000"/>
            </a:schemeClr>
          </a:solidFill>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 name="Text Placeholder 2" descr="Research Area 2"/>
          <p:cNvSpPr>
            <a:spLocks noGrp="1"/>
          </p:cNvSpPr>
          <p:nvPr>
            <p:ph type="title" idx="4294967295"/>
          </p:nvPr>
        </p:nvSpPr>
        <p:spPr>
          <a:xfrm>
            <a:off x="3124200" y="304800"/>
            <a:ext cx="6122988" cy="990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mj-lt"/>
                <a:ea typeface="+mn-ea"/>
                <a:cs typeface="+mn-cs"/>
              </a:rPr>
              <a:t>Research Area 2</a:t>
            </a:r>
          </a:p>
        </p:txBody>
      </p:sp>
      <p:sp>
        <p:nvSpPr>
          <p:cNvPr id="5" name="Text Placeholder 4"/>
          <p:cNvSpPr>
            <a:spLocks noGrp="1"/>
          </p:cNvSpPr>
          <p:nvPr>
            <p:ph type="body" sz="quarter" idx="11"/>
          </p:nvPr>
        </p:nvSpPr>
        <p:spPr>
          <a:xfrm>
            <a:off x="228600" y="1600200"/>
            <a:ext cx="8686799" cy="609600"/>
          </a:xfrm>
        </p:spPr>
        <p:txBody>
          <a:bodyPr>
            <a:noAutofit/>
          </a:bodyPr>
          <a:lstStyle/>
          <a:p>
            <a:pPr marL="0" indent="0" algn="ctr">
              <a:buSzPct val="100000"/>
              <a:buNone/>
            </a:pPr>
            <a:r>
              <a:rPr lang="en-US" sz="2800" dirty="0">
                <a:solidFill>
                  <a:schemeClr val="bg1"/>
                </a:solidFill>
                <a:latin typeface="+mn-lt"/>
              </a:rPr>
              <a:t>Possible Sub-topics</a:t>
            </a: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10</a:t>
            </a:fld>
            <a:endParaRPr lang="en-US" sz="2400" b="0" dirty="0"/>
          </a:p>
        </p:txBody>
      </p:sp>
      <p:sp>
        <p:nvSpPr>
          <p:cNvPr id="2" name="TextBox 1" descr="Research Area 2">
            <a:extLst>
              <a:ext uri="{FF2B5EF4-FFF2-40B4-BE49-F238E27FC236}">
                <a16:creationId xmlns:a16="http://schemas.microsoft.com/office/drawing/2014/main" id="{9ED1394A-14FC-42B5-B75E-0E1D13A6DF69}"/>
              </a:ext>
            </a:extLst>
          </p:cNvPr>
          <p:cNvSpPr txBox="1"/>
          <p:nvPr/>
        </p:nvSpPr>
        <p:spPr>
          <a:xfrm>
            <a:off x="98384" y="1813441"/>
            <a:ext cx="8839200" cy="4739759"/>
          </a:xfrm>
          <a:prstGeom prst="rect">
            <a:avLst/>
          </a:prstGeom>
          <a:noFill/>
        </p:spPr>
        <p:txBody>
          <a:bodyPr wrap="square" rtlCol="0">
            <a:spAutoFit/>
          </a:bodyPr>
          <a:lstStyle/>
          <a:p>
            <a:pPr lvl="1">
              <a:spcBef>
                <a:spcPct val="20000"/>
              </a:spcBef>
              <a:spcAft>
                <a:spcPts val="600"/>
              </a:spcAft>
              <a:buClr>
                <a:srgbClr val="9BBB59">
                  <a:lumMod val="75000"/>
                </a:srgbClr>
              </a:buClr>
              <a:buSzPct val="150000"/>
            </a:pPr>
            <a:endParaRPr lang="en-US" sz="2800" dirty="0">
              <a:solidFill>
                <a:srgbClr val="0070C0"/>
              </a:solidFill>
            </a:endParaRP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May also include bulk measures of DBP formation to frame the extent of DBP formation in water samples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A variety of distribution systems may be sampled</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Consider different types of inorganic and organic source water influences that serve as DBP precursors </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Research may include quantification of DBPs in different points in the distribution </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Identification of characteristics of distribution systems that lead to elevated DBP levels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Identification of treatment train characteristics and its operation that are associated with DBP levels </a:t>
            </a:r>
          </a:p>
        </p:txBody>
      </p:sp>
    </p:spTree>
    <p:extLst>
      <p:ext uri="{BB962C8B-B14F-4D97-AF65-F5344CB8AC3E}">
        <p14:creationId xmlns:p14="http://schemas.microsoft.com/office/powerpoint/2010/main" val="79413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nvPr>
        </p:nvSpPr>
        <p:spPr>
          <a:xfrm>
            <a:off x="2590800" y="457200"/>
            <a:ext cx="6580188" cy="685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mj-lt"/>
                <a:ea typeface="+mn-ea"/>
                <a:cs typeface="+mn-cs"/>
              </a:rPr>
              <a:t>Example Outputs</a:t>
            </a:r>
          </a:p>
        </p:txBody>
      </p:sp>
      <p:sp>
        <p:nvSpPr>
          <p:cNvPr id="5" name="Text Placeholder 4" descr="Example Outputs"/>
          <p:cNvSpPr>
            <a:spLocks noGrp="1"/>
          </p:cNvSpPr>
          <p:nvPr>
            <p:ph type="body" sz="quarter" idx="11"/>
          </p:nvPr>
        </p:nvSpPr>
        <p:spPr>
          <a:xfrm>
            <a:off x="152400" y="1371600"/>
            <a:ext cx="8857673" cy="5105400"/>
          </a:xfrm>
        </p:spPr>
        <p:txBody>
          <a:bodyPr>
            <a:normAutofit/>
          </a:bodyPr>
          <a:lstStyle/>
          <a:p>
            <a:pPr marL="0" lvl="0" indent="0">
              <a:buNone/>
            </a:pPr>
            <a:r>
              <a:rPr lang="en-US" sz="2000" dirty="0">
                <a:solidFill>
                  <a:srgbClr val="0070C0"/>
                </a:solidFill>
                <a:latin typeface="+mn-lt"/>
              </a:rPr>
              <a:t>Outputs may include:</a:t>
            </a:r>
          </a:p>
          <a:p>
            <a:pPr lvl="0"/>
            <a:r>
              <a:rPr lang="en-US" sz="2000" b="0" dirty="0">
                <a:solidFill>
                  <a:srgbClr val="0070C0"/>
                </a:solidFill>
                <a:latin typeface="+mn-lt"/>
              </a:rPr>
              <a:t>Publications of research results in peer-reviewed journals, workshops, webinars,  guidance documents, communication plan to convey findings, risk communication materials and tools</a:t>
            </a:r>
          </a:p>
          <a:p>
            <a:pPr lvl="0"/>
            <a:r>
              <a:rPr lang="en-US" sz="2000" b="0" dirty="0">
                <a:solidFill>
                  <a:srgbClr val="0070C0"/>
                </a:solidFill>
                <a:latin typeface="+mn-lt"/>
              </a:rPr>
              <a:t>Identification of key areas within the distribution system that are in need of attention</a:t>
            </a:r>
          </a:p>
          <a:p>
            <a:pPr lvl="0"/>
            <a:r>
              <a:rPr lang="en-US" sz="2000" b="0" dirty="0">
                <a:solidFill>
                  <a:srgbClr val="0070C0"/>
                </a:solidFill>
                <a:latin typeface="+mn-lt"/>
              </a:rPr>
              <a:t>Occurrence data about opportunistic pathogens and unregulated DBPs in distribution systems, organized with unique system identifiers </a:t>
            </a:r>
          </a:p>
          <a:p>
            <a:pPr lvl="0"/>
            <a:r>
              <a:rPr lang="en-US" sz="2000" b="0" dirty="0">
                <a:solidFill>
                  <a:srgbClr val="0070C0"/>
                </a:solidFill>
                <a:latin typeface="+mn-lt"/>
              </a:rPr>
              <a:t>Descriptions of analytical methods used </a:t>
            </a:r>
          </a:p>
          <a:p>
            <a:pPr lvl="0"/>
            <a:r>
              <a:rPr lang="en-US" sz="2000" b="0" dirty="0">
                <a:solidFill>
                  <a:srgbClr val="0070C0"/>
                </a:solidFill>
                <a:latin typeface="+mn-lt"/>
              </a:rPr>
              <a:t>Tools to optimize distribution system water quality that can be incorporated by water system operators</a:t>
            </a: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11</a:t>
            </a:fld>
            <a:endParaRPr lang="en-US" sz="2400" b="0" dirty="0"/>
          </a:p>
        </p:txBody>
      </p:sp>
    </p:spTree>
    <p:extLst>
      <p:ext uri="{BB962C8B-B14F-4D97-AF65-F5344CB8AC3E}">
        <p14:creationId xmlns:p14="http://schemas.microsoft.com/office/powerpoint/2010/main" val="67425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nvPr>
        </p:nvSpPr>
        <p:spPr>
          <a:xfrm>
            <a:off x="2590800" y="457200"/>
            <a:ext cx="6580188" cy="685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mj-lt"/>
                <a:ea typeface="+mn-ea"/>
                <a:cs typeface="+mn-cs"/>
              </a:rPr>
              <a:t>Example Outcomes</a:t>
            </a:r>
          </a:p>
        </p:txBody>
      </p:sp>
      <p:sp>
        <p:nvSpPr>
          <p:cNvPr id="5" name="Text Placeholder 4" descr="Example Outcomes"/>
          <p:cNvSpPr>
            <a:spLocks noGrp="1"/>
          </p:cNvSpPr>
          <p:nvPr>
            <p:ph type="body" sz="quarter" idx="11"/>
          </p:nvPr>
        </p:nvSpPr>
        <p:spPr>
          <a:xfrm>
            <a:off x="152401" y="1580906"/>
            <a:ext cx="8686800" cy="3676894"/>
          </a:xfrm>
        </p:spPr>
        <p:txBody>
          <a:bodyPr>
            <a:normAutofit/>
          </a:bodyPr>
          <a:lstStyle/>
          <a:p>
            <a:pPr marL="0" indent="0">
              <a:buNone/>
            </a:pPr>
            <a:r>
              <a:rPr lang="en-US" sz="2000" dirty="0">
                <a:solidFill>
                  <a:srgbClr val="0070C0"/>
                </a:solidFill>
                <a:latin typeface="+mn-lt"/>
              </a:rPr>
              <a:t>Outcomes may include:</a:t>
            </a:r>
          </a:p>
          <a:p>
            <a:pPr lvl="0"/>
            <a:r>
              <a:rPr lang="en-US" sz="2000" b="0" dirty="0">
                <a:solidFill>
                  <a:srgbClr val="0070C0"/>
                </a:solidFill>
                <a:latin typeface="+mn-lt"/>
              </a:rPr>
              <a:t>A better understanding of the nature and extent of opportunistic pathogens and DBPs in DSs &amp; conditions associated with their occurrence and growth/formation. </a:t>
            </a:r>
          </a:p>
          <a:p>
            <a:pPr lvl="0"/>
            <a:r>
              <a:rPr lang="en-US" sz="2000" b="0" dirty="0">
                <a:solidFill>
                  <a:srgbClr val="0070C0"/>
                </a:solidFill>
                <a:latin typeface="+mn-lt"/>
              </a:rPr>
              <a:t>Enable better planning to mitigate and reduce risks associated with pathogens and DBPs </a:t>
            </a:r>
          </a:p>
          <a:p>
            <a:pPr lvl="0"/>
            <a:r>
              <a:rPr lang="en-US" sz="2000" b="0" dirty="0">
                <a:solidFill>
                  <a:srgbClr val="0070C0"/>
                </a:solidFill>
                <a:latin typeface="+mn-lt"/>
              </a:rPr>
              <a:t>Cleaner and safer drinking water to protect human health</a:t>
            </a:r>
          </a:p>
          <a:p>
            <a:pPr lvl="0"/>
            <a:endParaRPr lang="en-US" sz="2000" b="0" dirty="0">
              <a:solidFill>
                <a:srgbClr val="0070C0"/>
              </a:solidFill>
              <a:latin typeface="+mn-lt"/>
            </a:endParaRPr>
          </a:p>
          <a:p>
            <a:pPr lvl="0"/>
            <a:endParaRPr lang="en-US" sz="2000" b="0" dirty="0">
              <a:solidFill>
                <a:srgbClr val="0070C0"/>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12</a:t>
            </a:fld>
            <a:endParaRPr lang="en-US" sz="2400" b="0" dirty="0"/>
          </a:p>
        </p:txBody>
      </p:sp>
    </p:spTree>
    <p:extLst>
      <p:ext uri="{BB962C8B-B14F-4D97-AF65-F5344CB8AC3E}">
        <p14:creationId xmlns:p14="http://schemas.microsoft.com/office/powerpoint/2010/main" val="1717878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descr="Collaboration/ Engagement Plan&#10;">
            <a:extLst>
              <a:ext uri="{FF2B5EF4-FFF2-40B4-BE49-F238E27FC236}">
                <a16:creationId xmlns:a16="http://schemas.microsoft.com/office/drawing/2014/main" id="{8F965BB8-71AC-4590-89A3-C6D23945A6B5}"/>
              </a:ext>
            </a:extLst>
          </p:cNvPr>
          <p:cNvSpPr>
            <a:spLocks noGrp="1"/>
          </p:cNvSpPr>
          <p:nvPr>
            <p:ph type="body" sz="quarter" idx="11"/>
          </p:nvPr>
        </p:nvSpPr>
        <p:spPr>
          <a:xfrm>
            <a:off x="152400" y="1447799"/>
            <a:ext cx="8839200" cy="5273675"/>
          </a:xfrm>
        </p:spPr>
        <p:txBody>
          <a:bodyPr>
            <a:normAutofit fontScale="92500" lnSpcReduction="10000"/>
          </a:bodyPr>
          <a:lstStyle/>
          <a:p>
            <a:pPr marL="0" indent="0">
              <a:buNone/>
            </a:pPr>
            <a:r>
              <a:rPr kumimoji="0" lang="en-US" sz="2800" b="1" i="0" u="none" strike="noStrike" kern="1200" cap="none" spc="0" normalizeH="0" baseline="0" noProof="0" dirty="0">
                <a:ln>
                  <a:noFill/>
                </a:ln>
                <a:solidFill>
                  <a:schemeClr val="accent3">
                    <a:lumMod val="75000"/>
                  </a:schemeClr>
                </a:solidFill>
                <a:effectLst/>
                <a:uLnTx/>
                <a:uFillTx/>
                <a:latin typeface="+mn-lt"/>
                <a:ea typeface="+mn-ea"/>
                <a:cs typeface="+mn-cs"/>
              </a:rPr>
              <a:t>Applicants should describe the following:</a:t>
            </a:r>
            <a:endParaRPr kumimoji="0" lang="en-US" sz="1300" b="1" i="0" u="none" strike="noStrike" kern="1200" cap="none" spc="0" normalizeH="0" baseline="0" noProof="0" dirty="0">
              <a:ln>
                <a:noFill/>
              </a:ln>
              <a:solidFill>
                <a:schemeClr val="accent3">
                  <a:lumMod val="75000"/>
                </a:schemeClr>
              </a:solidFill>
              <a:effectLst/>
              <a:uLnTx/>
              <a:uFillTx/>
              <a:latin typeface="+mn-lt"/>
              <a:ea typeface="+mn-ea"/>
              <a:cs typeface="+mn-cs"/>
            </a:endParaRP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Type of collaboration/</a:t>
            </a:r>
            <a:r>
              <a:rPr lang="en-US" sz="2400" b="0" dirty="0">
                <a:solidFill>
                  <a:srgbClr val="0070C0"/>
                </a:solidFill>
                <a:latin typeface="Calibri" panose="020F0502020204030204"/>
                <a:ea typeface="+mn-ea"/>
                <a:cs typeface="+mn-cs"/>
              </a:rPr>
              <a:t>engagement</a:t>
            </a:r>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 proposed and what role it will play in the overall project.</a:t>
            </a: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How the collaboration will enhance the capacity of the project</a:t>
            </a: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How will results be usable by state/local agencies &amp; utilities</a:t>
            </a: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How related or complementary projects/studies will be coordinated with activities of the project. </a:t>
            </a: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How you will ensure that the collaboration will materialize during project performance</a:t>
            </a:r>
          </a:p>
          <a:p>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Describe the partner(s) intent to participate in the proposed research including evidence of support of an active partnership with states, tribes, and utilities</a:t>
            </a:r>
            <a:b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br>
            <a:endParaRPr lang="en-US" sz="2400" dirty="0"/>
          </a:p>
        </p:txBody>
      </p:sp>
      <p:sp>
        <p:nvSpPr>
          <p:cNvPr id="4" name="Slide Number Placeholder 3">
            <a:extLst>
              <a:ext uri="{FF2B5EF4-FFF2-40B4-BE49-F238E27FC236}">
                <a16:creationId xmlns:a16="http://schemas.microsoft.com/office/drawing/2014/main" id="{D66897AF-F0DE-4111-BC3F-42C50EB67FE0}"/>
              </a:ext>
            </a:extLst>
          </p:cNvPr>
          <p:cNvSpPr>
            <a:spLocks noGrp="1"/>
          </p:cNvSpPr>
          <p:nvPr>
            <p:ph type="sldNum" sz="quarter" idx="13"/>
          </p:nvPr>
        </p:nvSpPr>
        <p:spPr/>
        <p:txBody>
          <a:bodyPr/>
          <a:lstStyle/>
          <a:p>
            <a:fld id="{6D3FAE4D-9488-4B48-8F4A-A56CB5A28AF9}" type="slidenum">
              <a:rPr lang="en-US" smtClean="0"/>
              <a:pPr/>
              <a:t>13</a:t>
            </a:fld>
            <a:endParaRPr lang="en-US" dirty="0"/>
          </a:p>
        </p:txBody>
      </p:sp>
      <p:sp>
        <p:nvSpPr>
          <p:cNvPr id="5" name="Text Placeholder 2">
            <a:extLst>
              <a:ext uri="{FF2B5EF4-FFF2-40B4-BE49-F238E27FC236}">
                <a16:creationId xmlns:a16="http://schemas.microsoft.com/office/drawing/2014/main" id="{7BC8252E-D1EB-426D-A057-351B812EBBE7}"/>
              </a:ext>
            </a:extLst>
          </p:cNvPr>
          <p:cNvSpPr>
            <a:spLocks noGrp="1"/>
          </p:cNvSpPr>
          <p:nvPr>
            <p:ph type="body" sz="quarter" idx="10"/>
          </p:nvPr>
        </p:nvSpPr>
        <p:spPr>
          <a:xfrm>
            <a:off x="3048000" y="609600"/>
            <a:ext cx="5791200" cy="685800"/>
          </a:xfrm>
        </p:spPr>
        <p:txBody>
          <a:bodyPr>
            <a:noAutofit/>
          </a:bodyPr>
          <a:lstStyle/>
          <a:p>
            <a:pPr algn="ctr"/>
            <a:r>
              <a:rPr lang="en-US" dirty="0">
                <a:solidFill>
                  <a:srgbClr val="0070C0"/>
                </a:solidFill>
                <a:latin typeface="+mj-lt"/>
              </a:rPr>
              <a:t>Collaboration/ Engagement Plan</a:t>
            </a:r>
          </a:p>
        </p:txBody>
      </p:sp>
    </p:spTree>
    <p:extLst>
      <p:ext uri="{BB962C8B-B14F-4D97-AF65-F5344CB8AC3E}">
        <p14:creationId xmlns:p14="http://schemas.microsoft.com/office/powerpoint/2010/main" val="24280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Eligibility Information</a:t>
            </a:r>
          </a:p>
        </p:txBody>
      </p:sp>
      <p:sp>
        <p:nvSpPr>
          <p:cNvPr id="4" name="Slide Number Placeholder 3"/>
          <p:cNvSpPr>
            <a:spLocks noGrp="1"/>
          </p:cNvSpPr>
          <p:nvPr>
            <p:ph type="sldNum" sz="quarter" idx="13"/>
          </p:nvPr>
        </p:nvSpPr>
        <p:spPr/>
        <p:txBody>
          <a:bodyPr/>
          <a:lstStyle/>
          <a:p>
            <a:fld id="{6D3FAE4D-9488-4B48-8F4A-A56CB5A28AF9}" type="slidenum">
              <a:rPr lang="en-US" smtClean="0"/>
              <a:pPr/>
              <a:t>14</a:t>
            </a:fld>
            <a:endParaRPr lang="en-US" dirty="0"/>
          </a:p>
        </p:txBody>
      </p:sp>
      <p:graphicFrame>
        <p:nvGraphicFramePr>
          <p:cNvPr id="5" name="Diagram 4" descr="Eligible to apply box">
            <a:extLst>
              <a:ext uri="{FF2B5EF4-FFF2-40B4-BE49-F238E27FC236}">
                <a16:creationId xmlns:a16="http://schemas.microsoft.com/office/drawing/2014/main" id="{201C850A-30C1-4D85-BB20-921ABEFBE8D3}"/>
              </a:ext>
            </a:extLst>
          </p:cNvPr>
          <p:cNvGraphicFramePr/>
          <p:nvPr>
            <p:extLst>
              <p:ext uri="{D42A27DB-BD31-4B8C-83A1-F6EECF244321}">
                <p14:modId xmlns:p14="http://schemas.microsoft.com/office/powerpoint/2010/main" val="961351531"/>
              </p:ext>
            </p:extLst>
          </p:nvPr>
        </p:nvGraphicFramePr>
        <p:xfrm>
          <a:off x="703385" y="1643390"/>
          <a:ext cx="76200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descr="Eligibility Information&#10;">
            <a:extLst>
              <a:ext uri="{FF2B5EF4-FFF2-40B4-BE49-F238E27FC236}">
                <a16:creationId xmlns:a16="http://schemas.microsoft.com/office/drawing/2014/main" id="{A0A9A532-750E-4A8E-ABFB-AEA00E26DB58}"/>
              </a:ext>
            </a:extLst>
          </p:cNvPr>
          <p:cNvSpPr txBox="1"/>
          <p:nvPr/>
        </p:nvSpPr>
        <p:spPr>
          <a:xfrm>
            <a:off x="685800" y="1381780"/>
            <a:ext cx="8077200" cy="523220"/>
          </a:xfrm>
          <a:prstGeom prst="rect">
            <a:avLst/>
          </a:prstGeom>
          <a:noFill/>
        </p:spPr>
        <p:txBody>
          <a:bodyPr wrap="square" rtlCol="0">
            <a:spAutoFit/>
          </a:bodyPr>
          <a:lstStyle/>
          <a:p>
            <a:r>
              <a:rPr lang="en-US" sz="2800" b="1" dirty="0">
                <a:solidFill>
                  <a:srgbClr val="0070C0"/>
                </a:solidFill>
              </a:rPr>
              <a:t>Eligible to Apply (Section III. Eligibility Information)</a:t>
            </a:r>
            <a:endParaRPr lang="en-US" sz="2800" b="1" dirty="0"/>
          </a:p>
        </p:txBody>
      </p:sp>
    </p:spTree>
    <p:extLst>
      <p:ext uri="{BB962C8B-B14F-4D97-AF65-F5344CB8AC3E}">
        <p14:creationId xmlns:p14="http://schemas.microsoft.com/office/powerpoint/2010/main" val="4223370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Eligibility Information</a:t>
            </a:r>
          </a:p>
        </p:txBody>
      </p:sp>
      <p:sp>
        <p:nvSpPr>
          <p:cNvPr id="4" name="Slide Number Placeholder 3"/>
          <p:cNvSpPr>
            <a:spLocks noGrp="1"/>
          </p:cNvSpPr>
          <p:nvPr>
            <p:ph type="sldNum" sz="quarter" idx="13"/>
          </p:nvPr>
        </p:nvSpPr>
        <p:spPr/>
        <p:txBody>
          <a:bodyPr/>
          <a:lstStyle/>
          <a:p>
            <a:fld id="{6D3FAE4D-9488-4B48-8F4A-A56CB5A28AF9}" type="slidenum">
              <a:rPr lang="en-US" smtClean="0"/>
              <a:pPr/>
              <a:t>15</a:t>
            </a:fld>
            <a:endParaRPr lang="en-US" dirty="0"/>
          </a:p>
        </p:txBody>
      </p:sp>
      <p:sp>
        <p:nvSpPr>
          <p:cNvPr id="7" name="TextBox 6" descr="Eligibility Information&#10;">
            <a:extLst>
              <a:ext uri="{FF2B5EF4-FFF2-40B4-BE49-F238E27FC236}">
                <a16:creationId xmlns:a16="http://schemas.microsoft.com/office/drawing/2014/main" id="{A0A9A532-750E-4A8E-ABFB-AEA00E26DB58}"/>
              </a:ext>
            </a:extLst>
          </p:cNvPr>
          <p:cNvSpPr txBox="1"/>
          <p:nvPr/>
        </p:nvSpPr>
        <p:spPr>
          <a:xfrm>
            <a:off x="304800" y="1600200"/>
            <a:ext cx="8991600" cy="3477875"/>
          </a:xfrm>
          <a:prstGeom prst="rect">
            <a:avLst/>
          </a:prstGeom>
          <a:noFill/>
        </p:spPr>
        <p:txBody>
          <a:bodyPr wrap="square" rtlCol="0">
            <a:spAutoFit/>
          </a:bodyPr>
          <a:lstStyle/>
          <a:p>
            <a:pPr marL="457200" indent="-457200">
              <a:buClr>
                <a:schemeClr val="accent3"/>
              </a:buClr>
              <a:buSzPct val="150000"/>
              <a:buFont typeface="Arial" panose="020B0604020202020204" pitchFamily="34" charset="0"/>
              <a:buChar char="•"/>
            </a:pPr>
            <a:r>
              <a:rPr lang="en-US" sz="2800" dirty="0">
                <a:solidFill>
                  <a:srgbClr val="0070C0"/>
                </a:solidFill>
              </a:rPr>
              <a:t>Entities that are </a:t>
            </a:r>
            <a:r>
              <a:rPr lang="en-US" sz="2800" b="1" dirty="0">
                <a:solidFill>
                  <a:srgbClr val="0070C0"/>
                </a:solidFill>
              </a:rPr>
              <a:t>NOT eligible</a:t>
            </a:r>
            <a:endParaRPr lang="en-US" sz="2400" b="1" dirty="0">
              <a:solidFill>
                <a:srgbClr val="0070C0"/>
              </a:solidFill>
            </a:endParaRPr>
          </a:p>
          <a:p>
            <a:pPr marL="914400" lvl="1" indent="-457200">
              <a:buClr>
                <a:schemeClr val="accent3"/>
              </a:buClr>
              <a:buSzPct val="150000"/>
              <a:buFont typeface="Arial" panose="020B0604020202020204" pitchFamily="34" charset="0"/>
              <a:buChar char="•"/>
            </a:pPr>
            <a:r>
              <a:rPr lang="en-US" sz="2400" dirty="0">
                <a:solidFill>
                  <a:srgbClr val="0070C0"/>
                </a:solidFill>
              </a:rPr>
              <a:t>U.S. State and territories</a:t>
            </a:r>
          </a:p>
          <a:p>
            <a:pPr marL="914400" lvl="1" indent="-457200">
              <a:buClr>
                <a:schemeClr val="accent3"/>
              </a:buClr>
              <a:buSzPct val="150000"/>
              <a:buFont typeface="Arial" panose="020B0604020202020204" pitchFamily="34" charset="0"/>
              <a:buChar char="•"/>
            </a:pPr>
            <a:r>
              <a:rPr lang="en-US" sz="2400" dirty="0">
                <a:solidFill>
                  <a:srgbClr val="0070C0"/>
                </a:solidFill>
              </a:rPr>
              <a:t>State and local governments</a:t>
            </a:r>
          </a:p>
          <a:p>
            <a:pPr marL="914400" lvl="1" indent="-457200">
              <a:buClr>
                <a:schemeClr val="accent3"/>
              </a:buClr>
              <a:buSzPct val="150000"/>
              <a:buFont typeface="Arial" panose="020B0604020202020204" pitchFamily="34" charset="0"/>
              <a:buChar char="•"/>
            </a:pPr>
            <a:r>
              <a:rPr lang="en-US" sz="2400" dirty="0">
                <a:solidFill>
                  <a:srgbClr val="0070C0"/>
                </a:solidFill>
              </a:rPr>
              <a:t>Federally recognized Indian Tribal Governments</a:t>
            </a:r>
          </a:p>
          <a:p>
            <a:pPr marL="914400" lvl="1" indent="-457200">
              <a:buClr>
                <a:schemeClr val="accent3"/>
              </a:buClr>
              <a:buSzPct val="150000"/>
              <a:buFont typeface="Arial" panose="020B0604020202020204" pitchFamily="34" charset="0"/>
              <a:buChar char="•"/>
            </a:pPr>
            <a:r>
              <a:rPr lang="en-US" sz="2400" dirty="0">
                <a:solidFill>
                  <a:srgbClr val="0070C0"/>
                </a:solidFill>
              </a:rPr>
              <a:t>Profit-making companies</a:t>
            </a:r>
          </a:p>
          <a:p>
            <a:pPr marL="914400" lvl="1" indent="-457200">
              <a:buClr>
                <a:schemeClr val="accent3"/>
              </a:buClr>
              <a:buSzPct val="150000"/>
              <a:buFont typeface="Arial" panose="020B0604020202020204" pitchFamily="34" charset="0"/>
              <a:buChar char="•"/>
            </a:pPr>
            <a:r>
              <a:rPr lang="en-US" sz="2400" dirty="0">
                <a:solidFill>
                  <a:srgbClr val="0070C0"/>
                </a:solidFill>
              </a:rPr>
              <a:t>Foreign governments </a:t>
            </a:r>
          </a:p>
          <a:p>
            <a:pPr marL="914400" lvl="1" indent="-457200">
              <a:buClr>
                <a:schemeClr val="accent3"/>
              </a:buClr>
              <a:buSzPct val="150000"/>
              <a:buFont typeface="Arial" panose="020B0604020202020204" pitchFamily="34" charset="0"/>
              <a:buChar char="•"/>
            </a:pPr>
            <a:r>
              <a:rPr lang="en-US" sz="2400" dirty="0">
                <a:solidFill>
                  <a:srgbClr val="0070C0"/>
                </a:solidFill>
              </a:rPr>
              <a:t>International organizations </a:t>
            </a:r>
          </a:p>
          <a:p>
            <a:pPr marL="914400" lvl="1" indent="-457200">
              <a:buClr>
                <a:schemeClr val="accent3"/>
              </a:buClr>
              <a:buSzPct val="150000"/>
              <a:buFont typeface="Arial" panose="020B0604020202020204" pitchFamily="34" charset="0"/>
              <a:buChar char="•"/>
            </a:pPr>
            <a:r>
              <a:rPr lang="en-US" sz="2400" dirty="0">
                <a:solidFill>
                  <a:srgbClr val="0070C0"/>
                </a:solidFill>
              </a:rPr>
              <a:t>Federally-Funded Research and Development Centers (FFRDCs)</a:t>
            </a:r>
          </a:p>
          <a:p>
            <a:pPr marL="914400" lvl="1" indent="-457200">
              <a:buClr>
                <a:schemeClr val="accent3"/>
              </a:buClr>
              <a:buSzPct val="150000"/>
              <a:buFont typeface="Arial" panose="020B0604020202020204" pitchFamily="34" charset="0"/>
              <a:buChar char="•"/>
            </a:pPr>
            <a:r>
              <a:rPr lang="en-US" sz="2400" dirty="0">
                <a:solidFill>
                  <a:srgbClr val="0070C0"/>
                </a:solidFill>
              </a:rPr>
              <a:t>Federal agencies</a:t>
            </a:r>
          </a:p>
        </p:txBody>
      </p:sp>
    </p:spTree>
    <p:extLst>
      <p:ext uri="{BB962C8B-B14F-4D97-AF65-F5344CB8AC3E}">
        <p14:creationId xmlns:p14="http://schemas.microsoft.com/office/powerpoint/2010/main" val="258777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Eligibility Information</a:t>
            </a:r>
          </a:p>
        </p:txBody>
      </p:sp>
      <p:sp>
        <p:nvSpPr>
          <p:cNvPr id="4" name="Slide Number Placeholder 3"/>
          <p:cNvSpPr>
            <a:spLocks noGrp="1"/>
          </p:cNvSpPr>
          <p:nvPr>
            <p:ph type="sldNum" sz="quarter" idx="13"/>
          </p:nvPr>
        </p:nvSpPr>
        <p:spPr/>
        <p:txBody>
          <a:bodyPr/>
          <a:lstStyle/>
          <a:p>
            <a:fld id="{6D3FAE4D-9488-4B48-8F4A-A56CB5A28AF9}" type="slidenum">
              <a:rPr lang="en-US" smtClean="0"/>
              <a:pPr/>
              <a:t>16</a:t>
            </a:fld>
            <a:endParaRPr lang="en-US" dirty="0"/>
          </a:p>
        </p:txBody>
      </p:sp>
      <p:sp>
        <p:nvSpPr>
          <p:cNvPr id="7" name="TextBox 6" descr="Eligibility Information&#10;">
            <a:extLst>
              <a:ext uri="{FF2B5EF4-FFF2-40B4-BE49-F238E27FC236}">
                <a16:creationId xmlns:a16="http://schemas.microsoft.com/office/drawing/2014/main" id="{A0A9A532-750E-4A8E-ABFB-AEA00E26DB58}"/>
              </a:ext>
            </a:extLst>
          </p:cNvPr>
          <p:cNvSpPr txBox="1"/>
          <p:nvPr/>
        </p:nvSpPr>
        <p:spPr>
          <a:xfrm>
            <a:off x="152400" y="1371600"/>
            <a:ext cx="8991600" cy="2739211"/>
          </a:xfrm>
          <a:prstGeom prst="rect">
            <a:avLst/>
          </a:prstGeom>
          <a:noFill/>
        </p:spPr>
        <p:txBody>
          <a:bodyPr wrap="square" rtlCol="0">
            <a:spAutoFit/>
          </a:bodyPr>
          <a:lstStyle/>
          <a:p>
            <a:pPr marL="457200" indent="-457200">
              <a:buClr>
                <a:schemeClr val="accent3"/>
              </a:buClr>
              <a:buSzPct val="150000"/>
              <a:buFont typeface="Arial" panose="020B0604020202020204" pitchFamily="34" charset="0"/>
              <a:buChar char="•"/>
            </a:pPr>
            <a:r>
              <a:rPr lang="en-US" sz="2400" dirty="0">
                <a:solidFill>
                  <a:srgbClr val="0070C0"/>
                </a:solidFill>
              </a:rPr>
              <a:t>Some non-eligible institutions/organizations may be on subawards of eligible applicants</a:t>
            </a:r>
          </a:p>
          <a:p>
            <a:pPr>
              <a:buClr>
                <a:schemeClr val="accent3"/>
              </a:buClr>
              <a:buSzPct val="150000"/>
            </a:pPr>
            <a:endParaRPr lang="en-US" sz="2000" dirty="0">
              <a:solidFill>
                <a:srgbClr val="0070C0"/>
              </a:solidFill>
            </a:endParaRPr>
          </a:p>
          <a:p>
            <a:pPr marL="457200" indent="-457200">
              <a:buClr>
                <a:schemeClr val="accent3"/>
              </a:buClr>
              <a:buSzPct val="150000"/>
              <a:buFont typeface="Arial" panose="020B0604020202020204" pitchFamily="34" charset="0"/>
              <a:buChar char="•"/>
            </a:pPr>
            <a:r>
              <a:rPr lang="en-US" sz="2400" dirty="0">
                <a:solidFill>
                  <a:srgbClr val="0070C0"/>
                </a:solidFill>
              </a:rPr>
              <a:t>For profit companies may be consultants</a:t>
            </a:r>
          </a:p>
          <a:p>
            <a:pPr marL="914400" lvl="1" indent="-457200">
              <a:buClr>
                <a:schemeClr val="accent3"/>
              </a:buClr>
              <a:buSzPct val="150000"/>
              <a:buFont typeface="Arial" panose="020B0604020202020204" pitchFamily="34" charset="0"/>
              <a:buChar char="•"/>
            </a:pPr>
            <a:r>
              <a:rPr lang="en-US" sz="2000" dirty="0">
                <a:solidFill>
                  <a:srgbClr val="0070C0"/>
                </a:solidFill>
              </a:rPr>
              <a:t>For profit companies are NOT eligible and may NOT be subawardees</a:t>
            </a:r>
          </a:p>
          <a:p>
            <a:pPr marL="914400" lvl="1" indent="-457200">
              <a:buClr>
                <a:schemeClr val="accent3"/>
              </a:buClr>
              <a:buSzPct val="150000"/>
              <a:buFont typeface="Arial" panose="020B0604020202020204" pitchFamily="34" charset="0"/>
              <a:buChar char="•"/>
            </a:pPr>
            <a:r>
              <a:rPr lang="en-US" sz="2000" dirty="0">
                <a:solidFill>
                  <a:srgbClr val="0070C0"/>
                </a:solidFill>
              </a:rPr>
              <a:t>Consultants are not to be considered key personnel on a grant application</a:t>
            </a:r>
          </a:p>
          <a:p>
            <a:pPr marL="914400" lvl="1" indent="-457200">
              <a:buClr>
                <a:schemeClr val="accent3"/>
              </a:buClr>
              <a:buSzPct val="150000"/>
              <a:buFont typeface="Arial" panose="020B0604020202020204" pitchFamily="34" charset="0"/>
              <a:buChar char="•"/>
            </a:pPr>
            <a:r>
              <a:rPr lang="en-US" sz="2000" dirty="0">
                <a:solidFill>
                  <a:srgbClr val="0070C0"/>
                </a:solidFill>
              </a:rPr>
              <a:t>Contracts/Consultants are subject to competitive procurement requirements (see Section (IV.C.5.iv.f))</a:t>
            </a:r>
          </a:p>
        </p:txBody>
      </p:sp>
    </p:spTree>
    <p:extLst>
      <p:ext uri="{BB962C8B-B14F-4D97-AF65-F5344CB8AC3E}">
        <p14:creationId xmlns:p14="http://schemas.microsoft.com/office/powerpoint/2010/main" val="378042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fontScale="92500"/>
          </a:bodyPr>
          <a:lstStyle/>
          <a:p>
            <a:pPr algn="ctr"/>
            <a:r>
              <a:rPr lang="en-US" dirty="0">
                <a:solidFill>
                  <a:srgbClr val="0070C0"/>
                </a:solidFill>
                <a:latin typeface="+mj-lt"/>
              </a:rPr>
              <a:t>Application Materials and Process</a:t>
            </a:r>
          </a:p>
        </p:txBody>
      </p:sp>
      <p:sp>
        <p:nvSpPr>
          <p:cNvPr id="3" name="Text Placeholder 2" descr="Application Materials and Process&#10;"/>
          <p:cNvSpPr>
            <a:spLocks noGrp="1"/>
          </p:cNvSpPr>
          <p:nvPr>
            <p:ph type="body" sz="quarter" idx="11"/>
          </p:nvPr>
        </p:nvSpPr>
        <p:spPr>
          <a:xfrm>
            <a:off x="152400" y="1600200"/>
            <a:ext cx="8839200" cy="4876800"/>
          </a:xfrm>
        </p:spPr>
        <p:txBody>
          <a:bodyPr>
            <a:normAutofit/>
          </a:bodyPr>
          <a:lstStyle/>
          <a:p>
            <a:r>
              <a:rPr lang="en-US" sz="2400" b="0" dirty="0">
                <a:solidFill>
                  <a:srgbClr val="0070C0"/>
                </a:solidFill>
                <a:latin typeface="+mn-lt"/>
              </a:rPr>
              <a:t>Section</a:t>
            </a:r>
            <a:r>
              <a:rPr lang="en-US" sz="2400" dirty="0">
                <a:solidFill>
                  <a:srgbClr val="0070C0"/>
                </a:solidFill>
                <a:latin typeface="+mn-lt"/>
              </a:rPr>
              <a:t> IV. Application And Submission Information </a:t>
            </a:r>
            <a:r>
              <a:rPr lang="en-US" sz="2400" b="0" dirty="0">
                <a:solidFill>
                  <a:srgbClr val="0070C0"/>
                </a:solidFill>
                <a:latin typeface="+mn-lt"/>
              </a:rPr>
              <a:t>of the RFA</a:t>
            </a:r>
          </a:p>
          <a:p>
            <a:r>
              <a:rPr lang="en-US" sz="2400" b="0" dirty="0">
                <a:solidFill>
                  <a:srgbClr val="0070C0"/>
                </a:solidFill>
                <a:latin typeface="+mn-lt"/>
              </a:rPr>
              <a:t>To apply under this solicitation, use the application package available at </a:t>
            </a:r>
            <a:r>
              <a:rPr lang="en-US" sz="2400" dirty="0">
                <a:solidFill>
                  <a:srgbClr val="0070C0"/>
                </a:solidFill>
                <a:latin typeface="+mn-lt"/>
              </a:rPr>
              <a:t>Grants.gov </a:t>
            </a:r>
          </a:p>
          <a:p>
            <a:r>
              <a:rPr lang="en-US" sz="2400" b="0" dirty="0">
                <a:solidFill>
                  <a:srgbClr val="0070C0"/>
                </a:solidFill>
                <a:latin typeface="+mn-lt"/>
              </a:rPr>
              <a:t>For further submission information see: </a:t>
            </a:r>
            <a:r>
              <a:rPr lang="en-US" sz="2400" dirty="0">
                <a:solidFill>
                  <a:srgbClr val="0070C0"/>
                </a:solidFill>
                <a:latin typeface="+mn-lt"/>
              </a:rPr>
              <a:t>RFA Section IV.F.</a:t>
            </a:r>
            <a:r>
              <a:rPr lang="en-US" sz="2400" b="0" dirty="0">
                <a:solidFill>
                  <a:srgbClr val="0070C0"/>
                </a:solidFill>
                <a:latin typeface="+mn-lt"/>
              </a:rPr>
              <a:t> “Submission Instructions and other Submission Requirements”  </a:t>
            </a:r>
          </a:p>
          <a:p>
            <a:r>
              <a:rPr lang="en-US" sz="2400" b="0" dirty="0">
                <a:solidFill>
                  <a:srgbClr val="0070C0"/>
                </a:solidFill>
                <a:latin typeface="+mn-lt"/>
              </a:rPr>
              <a:t>Note: All necessary forms are included in the electronic application package, with the exception of the current and pending support form, available at: </a:t>
            </a:r>
            <a:r>
              <a:rPr lang="en-US" sz="2400" dirty="0">
                <a:solidFill>
                  <a:srgbClr val="0070C0"/>
                </a:solidFill>
                <a:latin typeface="+mn-lt"/>
              </a:rPr>
              <a:t>Research Funding Opportunities: How to Apply and Required Forms</a:t>
            </a:r>
            <a:endParaRPr lang="en-US" sz="2400" b="0" dirty="0">
              <a:solidFill>
                <a:srgbClr val="0070C0"/>
              </a:solidFill>
              <a:latin typeface="+mn-lt"/>
            </a:endParaRPr>
          </a:p>
          <a:p>
            <a:endParaRPr lang="en-US" sz="2400" dirty="0">
              <a:ln w="22225">
                <a:solidFill>
                  <a:srgbClr val="FF0000"/>
                </a:solidFill>
                <a:prstDash val="solid"/>
              </a:ln>
              <a:solidFill>
                <a:schemeClr val="accent2">
                  <a:lumMod val="40000"/>
                  <a:lumOff val="60000"/>
                </a:schemeClr>
              </a:solidFill>
            </a:endParaRPr>
          </a:p>
          <a:p>
            <a:endParaRPr lang="en-US" sz="2400" b="0" dirty="0">
              <a:solidFill>
                <a:srgbClr val="0070C0"/>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mtClean="0"/>
              <a:pPr/>
              <a:t>17</a:t>
            </a:fld>
            <a:endParaRPr lang="en-US" dirty="0"/>
          </a:p>
        </p:txBody>
      </p:sp>
      <p:sp>
        <p:nvSpPr>
          <p:cNvPr id="6" name="Rectangle 5" descr="Application Materials and Process&#10;">
            <a:extLst>
              <a:ext uri="{FF2B5EF4-FFF2-40B4-BE49-F238E27FC236}">
                <a16:creationId xmlns:a16="http://schemas.microsoft.com/office/drawing/2014/main" id="{008760AF-764E-430E-BEDE-08D658628D03}"/>
              </a:ext>
            </a:extLst>
          </p:cNvPr>
          <p:cNvSpPr/>
          <p:nvPr/>
        </p:nvSpPr>
        <p:spPr>
          <a:xfrm rot="10800000" flipV="1">
            <a:off x="533400" y="5473005"/>
            <a:ext cx="7848600" cy="138499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cap="none" spc="0" dirty="0">
                <a:ln/>
                <a:solidFill>
                  <a:schemeClr val="accent3"/>
                </a:solidFill>
                <a:effectLst/>
              </a:rPr>
              <a:t>Make sure to include the current and pending support form as part of the Project Narrative of your Grants.gov submission</a:t>
            </a:r>
            <a:endParaRPr lang="en-US" sz="3200" b="1" cap="none" spc="0" dirty="0">
              <a:ln/>
              <a:solidFill>
                <a:schemeClr val="accent3"/>
              </a:solidFill>
              <a:effectLst/>
            </a:endParaRPr>
          </a:p>
        </p:txBody>
      </p:sp>
    </p:spTree>
    <p:extLst>
      <p:ext uri="{BB962C8B-B14F-4D97-AF65-F5344CB8AC3E}">
        <p14:creationId xmlns:p14="http://schemas.microsoft.com/office/powerpoint/2010/main" val="557846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00400" y="530352"/>
            <a:ext cx="5638800" cy="685800"/>
          </a:xfrm>
        </p:spPr>
        <p:txBody>
          <a:bodyPr>
            <a:normAutofit fontScale="70000" lnSpcReduction="20000"/>
          </a:bodyPr>
          <a:lstStyle/>
          <a:p>
            <a:pPr algn="ctr"/>
            <a:r>
              <a:rPr lang="en-US" dirty="0">
                <a:solidFill>
                  <a:srgbClr val="0070C0"/>
                </a:solidFill>
                <a:latin typeface="+mj-lt"/>
              </a:rPr>
              <a:t>Application Materials and Process- </a:t>
            </a:r>
          </a:p>
          <a:p>
            <a:pPr algn="ctr"/>
            <a:r>
              <a:rPr lang="en-US" dirty="0">
                <a:solidFill>
                  <a:srgbClr val="0070C0"/>
                </a:solidFill>
                <a:latin typeface="+mj-lt"/>
              </a:rPr>
              <a:t>Cost Sharing</a:t>
            </a:r>
          </a:p>
        </p:txBody>
      </p:sp>
      <p:sp>
        <p:nvSpPr>
          <p:cNvPr id="3" name="Text Placeholder 2" descr="cost sharing&#10;"/>
          <p:cNvSpPr>
            <a:spLocks noGrp="1"/>
          </p:cNvSpPr>
          <p:nvPr>
            <p:ph type="body" sz="quarter" idx="11"/>
          </p:nvPr>
        </p:nvSpPr>
        <p:spPr>
          <a:xfrm>
            <a:off x="228600" y="1200912"/>
            <a:ext cx="8686800" cy="5295328"/>
          </a:xfrm>
        </p:spPr>
        <p:txBody>
          <a:bodyPr>
            <a:normAutofit lnSpcReduction="10000"/>
          </a:bodyPr>
          <a:lstStyle/>
          <a:p>
            <a:pPr marL="0" indent="0">
              <a:buNone/>
            </a:pPr>
            <a:endParaRPr lang="en-US" sz="2400" b="0" dirty="0">
              <a:solidFill>
                <a:srgbClr val="0070C0"/>
              </a:solidFill>
              <a:latin typeface="+mn-lt"/>
            </a:endParaRPr>
          </a:p>
          <a:p>
            <a:r>
              <a:rPr lang="en-US" sz="2000" dirty="0">
                <a:solidFill>
                  <a:srgbClr val="0070C0"/>
                </a:solidFill>
                <a:latin typeface="+mn-lt"/>
              </a:rPr>
              <a:t>Each applicant must contribute a minimum non-federal cost share/match of 25% of the federal funds awarded. </a:t>
            </a:r>
            <a:r>
              <a:rPr lang="en-US" sz="2000" b="0" dirty="0">
                <a:solidFill>
                  <a:srgbClr val="0070C0"/>
                </a:solidFill>
                <a:latin typeface="+mn-lt"/>
              </a:rPr>
              <a:t>This is equivalent at a minimum to 20% of the total project costs. (See section II. B)</a:t>
            </a:r>
          </a:p>
          <a:p>
            <a:r>
              <a:rPr lang="en-US" sz="2000" b="0" dirty="0">
                <a:solidFill>
                  <a:srgbClr val="0070C0"/>
                </a:solidFill>
                <a:latin typeface="+mn-lt"/>
              </a:rPr>
              <a:t>For example, if an applicant requests $2,123,000 in EPA funds, a minimum of $530,750 must be included. Including matching, total project costs can exceed $2,653,750 (if the applicant proposes more than the minimum required non-federal cost share/match), however, the federally funded portion of the budget must not exceed $2,123,000.</a:t>
            </a:r>
          </a:p>
          <a:p>
            <a:r>
              <a:rPr lang="en-US" sz="2000" b="0" dirty="0">
                <a:solidFill>
                  <a:srgbClr val="0070C0"/>
                </a:solidFill>
                <a:latin typeface="+mn-lt"/>
              </a:rPr>
              <a:t>The cost share/match may be provided in cash or can come from in-kind contributions-subject to the regulations governing matching fund requirements at 2 CFR § 200.306.</a:t>
            </a:r>
          </a:p>
          <a:p>
            <a:r>
              <a:rPr lang="en-US" sz="2000" b="0" dirty="0">
                <a:solidFill>
                  <a:srgbClr val="0070C0"/>
                </a:solidFill>
                <a:latin typeface="+mn-lt"/>
              </a:rPr>
              <a:t> Cost share/matching funds are considered grant funds and are included in the total award amount. </a:t>
            </a:r>
          </a:p>
          <a:p>
            <a:r>
              <a:rPr lang="en-US" sz="2000" dirty="0">
                <a:solidFill>
                  <a:srgbClr val="0070C0"/>
                </a:solidFill>
                <a:latin typeface="+mn-lt"/>
              </a:rPr>
              <a:t>Cost shared amounts must be described in the budget justification under each applicable category. (See Section IV. C. 5. </a:t>
            </a:r>
            <a:r>
              <a:rPr lang="en-US" sz="2000">
                <a:solidFill>
                  <a:srgbClr val="0070C0"/>
                </a:solidFill>
                <a:latin typeface="+mn-lt"/>
              </a:rPr>
              <a:t>iv)</a:t>
            </a:r>
            <a:endParaRPr lang="en-US" sz="2000" dirty="0">
              <a:solidFill>
                <a:srgbClr val="0070C0"/>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mtClean="0"/>
              <a:pPr/>
              <a:t>18</a:t>
            </a:fld>
            <a:endParaRPr lang="en-US" dirty="0"/>
          </a:p>
        </p:txBody>
      </p:sp>
    </p:spTree>
    <p:extLst>
      <p:ext uri="{BB962C8B-B14F-4D97-AF65-F5344CB8AC3E}">
        <p14:creationId xmlns:p14="http://schemas.microsoft.com/office/powerpoint/2010/main" val="2965703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fontScale="92500"/>
          </a:bodyPr>
          <a:lstStyle/>
          <a:p>
            <a:pPr algn="ctr"/>
            <a:r>
              <a:rPr lang="en-US" dirty="0">
                <a:solidFill>
                  <a:srgbClr val="0070C0"/>
                </a:solidFill>
                <a:latin typeface="+mn-lt"/>
              </a:rPr>
              <a:t>Application Materials and Process</a:t>
            </a:r>
          </a:p>
        </p:txBody>
      </p:sp>
      <p:sp>
        <p:nvSpPr>
          <p:cNvPr id="4" name="Slide Number Placeholder 3"/>
          <p:cNvSpPr>
            <a:spLocks noGrp="1"/>
          </p:cNvSpPr>
          <p:nvPr>
            <p:ph type="sldNum" sz="quarter" idx="13"/>
          </p:nvPr>
        </p:nvSpPr>
        <p:spPr/>
        <p:txBody>
          <a:bodyPr/>
          <a:lstStyle/>
          <a:p>
            <a:fld id="{6D3FAE4D-9488-4B48-8F4A-A56CB5A28AF9}" type="slidenum">
              <a:rPr lang="en-US" smtClean="0"/>
              <a:pPr/>
              <a:t>19</a:t>
            </a:fld>
            <a:endParaRPr lang="en-US" dirty="0"/>
          </a:p>
        </p:txBody>
      </p:sp>
      <p:graphicFrame>
        <p:nvGraphicFramePr>
          <p:cNvPr id="6" name="Diagram 5" descr="EPA Human Subjects Research Statement (HSRS)&#10;Scientific Data Management Plan (SDMP) &#10;Community Engagement Plan &#10;">
            <a:extLst>
              <a:ext uri="{FF2B5EF4-FFF2-40B4-BE49-F238E27FC236}">
                <a16:creationId xmlns:a16="http://schemas.microsoft.com/office/drawing/2014/main" id="{E4CAAD6B-5BF8-4C24-8681-BB7A8523A9A3}"/>
              </a:ext>
            </a:extLst>
          </p:cNvPr>
          <p:cNvGraphicFramePr/>
          <p:nvPr>
            <p:extLst>
              <p:ext uri="{D42A27DB-BD31-4B8C-83A1-F6EECF244321}">
                <p14:modId xmlns:p14="http://schemas.microsoft.com/office/powerpoint/2010/main" val="3469364737"/>
              </p:ext>
            </p:extLst>
          </p:nvPr>
        </p:nvGraphicFramePr>
        <p:xfrm>
          <a:off x="381000" y="1905001"/>
          <a:ext cx="8153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736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79839" y="457200"/>
            <a:ext cx="5791200" cy="685800"/>
          </a:xfrm>
        </p:spPr>
        <p:txBody>
          <a:bodyPr>
            <a:normAutofit/>
          </a:bodyPr>
          <a:lstStyle/>
          <a:p>
            <a:pPr algn="ctr"/>
            <a:r>
              <a:rPr lang="en-US" dirty="0">
                <a:solidFill>
                  <a:srgbClr val="0070C0"/>
                </a:solidFill>
                <a:latin typeface="+mj-lt"/>
              </a:rPr>
              <a:t>Webinar Objectives</a:t>
            </a:r>
          </a:p>
        </p:txBody>
      </p:sp>
      <p:sp>
        <p:nvSpPr>
          <p:cNvPr id="5" name="Text Placeholder 4" descr="objectives"/>
          <p:cNvSpPr>
            <a:spLocks noGrp="1"/>
          </p:cNvSpPr>
          <p:nvPr>
            <p:ph type="body" sz="quarter" idx="11"/>
          </p:nvPr>
        </p:nvSpPr>
        <p:spPr>
          <a:xfrm>
            <a:off x="152400" y="990600"/>
            <a:ext cx="8839200" cy="4876800"/>
          </a:xfrm>
        </p:spPr>
        <p:txBody>
          <a:bodyPr>
            <a:normAutofit/>
          </a:bodyPr>
          <a:lstStyle/>
          <a:p>
            <a:pPr algn="ctr"/>
            <a:endParaRPr lang="en-US" sz="3000" b="0" dirty="0">
              <a:solidFill>
                <a:srgbClr val="0070C0"/>
              </a:solidFill>
              <a:latin typeface="+mn-lt"/>
            </a:endParaRPr>
          </a:p>
          <a:p>
            <a:pPr algn="ctr"/>
            <a:r>
              <a:rPr lang="en-US" sz="3000" b="0" dirty="0">
                <a:solidFill>
                  <a:srgbClr val="0070C0"/>
                </a:solidFill>
                <a:latin typeface="+mn-lt"/>
              </a:rPr>
              <a:t>Review application Information for the EPA RFA: </a:t>
            </a:r>
          </a:p>
          <a:p>
            <a:pPr marL="0" indent="0" algn="ctr">
              <a:buNone/>
            </a:pPr>
            <a:endParaRPr lang="en-US" sz="3000" b="0" dirty="0">
              <a:solidFill>
                <a:srgbClr val="0070C0"/>
              </a:solidFill>
              <a:latin typeface="+mn-lt"/>
            </a:endParaRPr>
          </a:p>
          <a:p>
            <a:pPr marL="0" indent="0" algn="ctr">
              <a:buNone/>
            </a:pPr>
            <a:endParaRPr lang="en-US" sz="3000" b="0" dirty="0">
              <a:solidFill>
                <a:srgbClr val="0070C0"/>
              </a:solidFill>
              <a:latin typeface="+mn-lt"/>
            </a:endParaRPr>
          </a:p>
          <a:p>
            <a:pPr algn="ctr"/>
            <a:endParaRPr lang="en-US" sz="3000" b="0" dirty="0">
              <a:solidFill>
                <a:srgbClr val="0070C0"/>
              </a:solidFill>
              <a:latin typeface="+mn-lt"/>
            </a:endParaRPr>
          </a:p>
          <a:p>
            <a:pPr algn="ctr"/>
            <a:r>
              <a:rPr lang="en-US" sz="3000" b="0" dirty="0">
                <a:solidFill>
                  <a:srgbClr val="0070C0"/>
                </a:solidFill>
                <a:latin typeface="+mn-lt"/>
              </a:rPr>
              <a:t>Provide guidance for eligibility, submission, technical aspects of application process</a:t>
            </a:r>
          </a:p>
          <a:p>
            <a:r>
              <a:rPr lang="en-US" sz="3000" b="0" dirty="0">
                <a:solidFill>
                  <a:srgbClr val="0070C0"/>
                </a:solidFill>
                <a:latin typeface="+mn-lt"/>
              </a:rPr>
              <a:t>Answer questions about the application process</a:t>
            </a:r>
          </a:p>
        </p:txBody>
      </p:sp>
      <p:sp>
        <p:nvSpPr>
          <p:cNvPr id="4" name="Slide Number Placeholder 3"/>
          <p:cNvSpPr>
            <a:spLocks noGrp="1"/>
          </p:cNvSpPr>
          <p:nvPr>
            <p:ph type="sldNum" sz="quarter" idx="13"/>
          </p:nvPr>
        </p:nvSpPr>
        <p:spPr/>
        <p:txBody>
          <a:bodyPr/>
          <a:lstStyle/>
          <a:p>
            <a:fld id="{6D3FAE4D-9488-4B48-8F4A-A56CB5A28AF9}" type="slidenum">
              <a:rPr lang="en-US" smtClean="0"/>
              <a:pPr/>
              <a:t>2</a:t>
            </a:fld>
            <a:endParaRPr lang="en-US" dirty="0"/>
          </a:p>
        </p:txBody>
      </p:sp>
      <p:pic>
        <p:nvPicPr>
          <p:cNvPr id="6" name="Graphic 5">
            <a:extLst>
              <a:ext uri="{FF2B5EF4-FFF2-40B4-BE49-F238E27FC236}">
                <a16:creationId xmlns:a16="http://schemas.microsoft.com/office/drawing/2014/main" id="{7C405EDE-3DB8-4561-B1E4-608D9B43166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6104" y="4648200"/>
            <a:ext cx="609600" cy="609600"/>
          </a:xfrm>
          <a:prstGeom prst="rect">
            <a:avLst/>
          </a:prstGeom>
        </p:spPr>
      </p:pic>
      <p:sp>
        <p:nvSpPr>
          <p:cNvPr id="7" name="Rectangle 6">
            <a:extLst>
              <a:ext uri="{FF2B5EF4-FFF2-40B4-BE49-F238E27FC236}">
                <a16:creationId xmlns:a16="http://schemas.microsoft.com/office/drawing/2014/main" id="{C2909C15-129A-400E-B8B3-54D2DFF3ECEB}"/>
              </a:ext>
            </a:extLst>
          </p:cNvPr>
          <p:cNvSpPr/>
          <p:nvPr/>
        </p:nvSpPr>
        <p:spPr>
          <a:xfrm>
            <a:off x="914400" y="2447836"/>
            <a:ext cx="7010400" cy="120032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solidFill>
                  <a:schemeClr val="accent3"/>
                </a:solidFill>
              </a:rPr>
              <a:t>“</a:t>
            </a:r>
            <a:r>
              <a:rPr lang="en-US" sz="2400" b="1" cap="none" spc="0" dirty="0">
                <a:ln/>
                <a:solidFill>
                  <a:schemeClr val="accent3"/>
                </a:solidFill>
                <a:effectLst/>
                <a:latin typeface="+mn-lt"/>
              </a:rPr>
              <a:t>National Priorities: Research on Disinfectants, Disinfection By-products (DBPs), and Opportunistic Pathogens in Drinking Water Distribution Systems” </a:t>
            </a:r>
            <a:endParaRPr lang="en-US" sz="2400" b="1" cap="none" spc="0" dirty="0">
              <a:ln/>
              <a:solidFill>
                <a:schemeClr val="accent3"/>
              </a:solidFill>
              <a:effectLst/>
            </a:endParaRPr>
          </a:p>
        </p:txBody>
      </p:sp>
    </p:spTree>
    <p:extLst>
      <p:ext uri="{BB962C8B-B14F-4D97-AF65-F5344CB8AC3E}">
        <p14:creationId xmlns:p14="http://schemas.microsoft.com/office/powerpoint/2010/main" val="225799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3048000" y="533400"/>
            <a:ext cx="5791200" cy="685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mn-lt"/>
                <a:ea typeface="+mn-ea"/>
                <a:cs typeface="+mn-cs"/>
              </a:rPr>
              <a:t>Other Information</a:t>
            </a: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20</a:t>
            </a:fld>
            <a:endParaRPr lang="en-US" sz="2400" b="0" dirty="0"/>
          </a:p>
        </p:txBody>
      </p:sp>
      <p:graphicFrame>
        <p:nvGraphicFramePr>
          <p:cNvPr id="6" name="Diagram 5" descr="other info">
            <a:extLst>
              <a:ext uri="{FF2B5EF4-FFF2-40B4-BE49-F238E27FC236}">
                <a16:creationId xmlns:a16="http://schemas.microsoft.com/office/drawing/2014/main" id="{E4CAAD6B-5BF8-4C24-8681-BB7A8523A9A3}"/>
              </a:ext>
            </a:extLst>
          </p:cNvPr>
          <p:cNvGraphicFramePr/>
          <p:nvPr>
            <p:extLst>
              <p:ext uri="{D42A27DB-BD31-4B8C-83A1-F6EECF244321}">
                <p14:modId xmlns:p14="http://schemas.microsoft.com/office/powerpoint/2010/main" val="1996897520"/>
              </p:ext>
            </p:extLst>
          </p:nvPr>
        </p:nvGraphicFramePr>
        <p:xfrm>
          <a:off x="914400" y="2438400"/>
          <a:ext cx="7467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DCDC81D1-34F6-4690-9480-66539D2D1A4D}"/>
              </a:ext>
            </a:extLst>
          </p:cNvPr>
          <p:cNvSpPr txBox="1"/>
          <p:nvPr/>
        </p:nvSpPr>
        <p:spPr>
          <a:xfrm>
            <a:off x="914400" y="1531203"/>
            <a:ext cx="7467600" cy="830997"/>
          </a:xfrm>
          <a:prstGeom prst="rect">
            <a:avLst/>
          </a:prstGeom>
          <a:noFill/>
        </p:spPr>
        <p:txBody>
          <a:bodyPr wrap="square" rtlCol="0">
            <a:spAutoFit/>
          </a:bodyPr>
          <a:lstStyle/>
          <a:p>
            <a:r>
              <a:rPr lang="en-US" sz="2400" b="1" dirty="0">
                <a:solidFill>
                  <a:srgbClr val="0070C0"/>
                </a:solidFill>
              </a:rPr>
              <a:t>Please refer to the following RFA sections for additional Information: </a:t>
            </a:r>
            <a:endParaRPr lang="en-US" sz="2400" b="1" dirty="0"/>
          </a:p>
        </p:txBody>
      </p:sp>
    </p:spTree>
    <p:extLst>
      <p:ext uri="{BB962C8B-B14F-4D97-AF65-F5344CB8AC3E}">
        <p14:creationId xmlns:p14="http://schemas.microsoft.com/office/powerpoint/2010/main" val="3526748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Application Review Information</a:t>
            </a:r>
          </a:p>
        </p:txBody>
      </p:sp>
      <p:sp>
        <p:nvSpPr>
          <p:cNvPr id="3" name="Text Placeholder 2" descr="Peer Review Criteria&#10;"/>
          <p:cNvSpPr>
            <a:spLocks noGrp="1"/>
          </p:cNvSpPr>
          <p:nvPr>
            <p:ph type="body" sz="quarter" idx="11"/>
          </p:nvPr>
        </p:nvSpPr>
        <p:spPr>
          <a:xfrm>
            <a:off x="270077" y="1359674"/>
            <a:ext cx="4220896" cy="1836195"/>
          </a:xfrm>
        </p:spPr>
        <p:txBody>
          <a:bodyPr>
            <a:normAutofit/>
          </a:bodyPr>
          <a:lstStyle/>
          <a:p>
            <a:r>
              <a:rPr lang="en-US" sz="2400" dirty="0">
                <a:solidFill>
                  <a:srgbClr val="0070C0"/>
                </a:solidFill>
                <a:latin typeface="+mn-lt"/>
              </a:rPr>
              <a:t>Peer Review Criteria</a:t>
            </a:r>
          </a:p>
          <a:p>
            <a:pPr marL="0" indent="0">
              <a:buNone/>
            </a:pPr>
            <a:r>
              <a:rPr lang="en-US" sz="2400" b="0" dirty="0">
                <a:solidFill>
                  <a:srgbClr val="0070C0"/>
                </a:solidFill>
                <a:latin typeface="+mn-lt"/>
              </a:rPr>
              <a:t>	</a:t>
            </a:r>
            <a:r>
              <a:rPr lang="en-US" sz="2000" b="0" dirty="0">
                <a:solidFill>
                  <a:srgbClr val="0070C0"/>
                </a:solidFill>
                <a:latin typeface="+mn-lt"/>
              </a:rPr>
              <a:t>1</a:t>
            </a:r>
            <a:r>
              <a:rPr lang="en-US" sz="2400" b="0" dirty="0">
                <a:solidFill>
                  <a:srgbClr val="0070C0"/>
                </a:solidFill>
                <a:latin typeface="+mn-lt"/>
              </a:rPr>
              <a:t>. </a:t>
            </a:r>
            <a:r>
              <a:rPr lang="en-US" sz="2000" b="0" dirty="0">
                <a:solidFill>
                  <a:srgbClr val="0070C0"/>
                </a:solidFill>
                <a:latin typeface="+mn-lt"/>
              </a:rPr>
              <a:t> Research Merit	</a:t>
            </a:r>
          </a:p>
          <a:p>
            <a:pPr marL="0" indent="0">
              <a:buNone/>
            </a:pPr>
            <a:r>
              <a:rPr lang="en-US" sz="2000" b="0" dirty="0">
                <a:solidFill>
                  <a:srgbClr val="0070C0"/>
                </a:solidFill>
                <a:latin typeface="+mn-lt"/>
              </a:rPr>
              <a:t>	2.  Responsiveness</a:t>
            </a:r>
          </a:p>
          <a:p>
            <a:pPr marL="0" indent="0">
              <a:buNone/>
            </a:pPr>
            <a:endParaRPr lang="en-US" sz="2400" b="0" dirty="0">
              <a:solidFill>
                <a:srgbClr val="0070C0"/>
              </a:solidFill>
              <a:latin typeface="+mn-lt"/>
            </a:endParaRPr>
          </a:p>
          <a:p>
            <a:pPr marL="0" indent="0">
              <a:buNone/>
            </a:pPr>
            <a:endParaRPr lang="en-US" sz="2400" dirty="0">
              <a:ln w="22225">
                <a:solidFill>
                  <a:srgbClr val="FF0000"/>
                </a:solidFill>
                <a:prstDash val="solid"/>
              </a:ln>
              <a:solidFill>
                <a:schemeClr val="accent2">
                  <a:lumMod val="40000"/>
                  <a:lumOff val="60000"/>
                </a:schemeClr>
              </a:solidFill>
            </a:endParaRPr>
          </a:p>
          <a:p>
            <a:endParaRPr lang="en-US" sz="2400" b="0" dirty="0">
              <a:solidFill>
                <a:srgbClr val="0070C0"/>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mtClean="0"/>
              <a:pPr/>
              <a:t>21</a:t>
            </a:fld>
            <a:endParaRPr lang="en-US" dirty="0"/>
          </a:p>
        </p:txBody>
      </p:sp>
      <p:sp>
        <p:nvSpPr>
          <p:cNvPr id="5" name="TextBox 4">
            <a:extLst>
              <a:ext uri="{FF2B5EF4-FFF2-40B4-BE49-F238E27FC236}">
                <a16:creationId xmlns:a16="http://schemas.microsoft.com/office/drawing/2014/main" id="{CA9D13D0-B6BB-451D-802D-1A06834F0FAC}"/>
              </a:ext>
            </a:extLst>
          </p:cNvPr>
          <p:cNvSpPr txBox="1"/>
          <p:nvPr/>
        </p:nvSpPr>
        <p:spPr>
          <a:xfrm rot="10800000" flipV="1">
            <a:off x="3450220" y="1793792"/>
            <a:ext cx="4474580" cy="967957"/>
          </a:xfrm>
          <a:prstGeom prst="rect">
            <a:avLst/>
          </a:prstGeom>
          <a:noFill/>
        </p:spPr>
        <p:txBody>
          <a:bodyPr wrap="square" rtlCol="0">
            <a:spAutoFit/>
          </a:bodyPr>
          <a:lstStyle/>
          <a:p>
            <a:pPr>
              <a:lnSpc>
                <a:spcPct val="150000"/>
              </a:lnSpc>
            </a:pPr>
            <a:r>
              <a:rPr lang="en-US" sz="2000" b="0" dirty="0">
                <a:solidFill>
                  <a:srgbClr val="0070C0"/>
                </a:solidFill>
                <a:latin typeface="+mn-lt"/>
              </a:rPr>
              <a:t>3</a:t>
            </a:r>
            <a:r>
              <a:rPr lang="en-US" b="0" dirty="0">
                <a:solidFill>
                  <a:srgbClr val="0070C0"/>
                </a:solidFill>
                <a:latin typeface="+mn-lt"/>
              </a:rPr>
              <a:t>. </a:t>
            </a:r>
            <a:r>
              <a:rPr lang="en-US" sz="2000" b="0" dirty="0">
                <a:solidFill>
                  <a:srgbClr val="0070C0"/>
                </a:solidFill>
                <a:latin typeface="+mn-lt"/>
              </a:rPr>
              <a:t>Project Management</a:t>
            </a:r>
            <a:endParaRPr lang="en-US" sz="2000" dirty="0">
              <a:solidFill>
                <a:srgbClr val="0070C0"/>
              </a:solidFill>
            </a:endParaRPr>
          </a:p>
          <a:p>
            <a:pPr>
              <a:lnSpc>
                <a:spcPct val="150000"/>
              </a:lnSpc>
            </a:pPr>
            <a:r>
              <a:rPr lang="en-US" sz="2000" dirty="0">
                <a:solidFill>
                  <a:srgbClr val="0070C0"/>
                </a:solidFill>
              </a:rPr>
              <a:t>4. Collaboration/ Engagement</a:t>
            </a:r>
          </a:p>
        </p:txBody>
      </p:sp>
      <p:sp>
        <p:nvSpPr>
          <p:cNvPr id="7" name="TextBox 6" descr="review criteria">
            <a:extLst>
              <a:ext uri="{FF2B5EF4-FFF2-40B4-BE49-F238E27FC236}">
                <a16:creationId xmlns:a16="http://schemas.microsoft.com/office/drawing/2014/main" id="{F74240F5-5469-4D10-9314-7262908C06FA}"/>
              </a:ext>
            </a:extLst>
          </p:cNvPr>
          <p:cNvSpPr txBox="1"/>
          <p:nvPr/>
        </p:nvSpPr>
        <p:spPr>
          <a:xfrm>
            <a:off x="185928" y="2970857"/>
            <a:ext cx="8546050" cy="3724096"/>
          </a:xfrm>
          <a:prstGeom prst="rect">
            <a:avLst/>
          </a:prstGeom>
          <a:noFill/>
        </p:spPr>
        <p:txBody>
          <a:bodyPr wrap="square" rtlCol="0">
            <a:spAutoFit/>
          </a:bodyPr>
          <a:lstStyle/>
          <a:p>
            <a:pPr marL="342900" indent="-342900">
              <a:buClr>
                <a:schemeClr val="accent3"/>
              </a:buClr>
              <a:buSzPct val="150000"/>
              <a:buFont typeface="Arial" panose="020B0604020202020204" pitchFamily="34" charset="0"/>
              <a:buChar char="•"/>
            </a:pPr>
            <a:r>
              <a:rPr lang="en-US" sz="2400" b="1" dirty="0">
                <a:solidFill>
                  <a:srgbClr val="0070C0"/>
                </a:solidFill>
                <a:latin typeface="+mn-lt"/>
              </a:rPr>
              <a:t>Relevancy Review Criteria</a:t>
            </a:r>
          </a:p>
          <a:p>
            <a:pPr marL="342900" indent="-342900">
              <a:buAutoNum type="arabicPeriod"/>
            </a:pPr>
            <a:r>
              <a:rPr lang="en-US" sz="1600" dirty="0">
                <a:solidFill>
                  <a:srgbClr val="0070C0"/>
                </a:solidFill>
              </a:rPr>
              <a:t>The degree to which the proposed science/research is relevant to EPA’s priorities as described in this solicitation and Goal 5: Ensure Clean and Safe Water for All Communities, Objective 5.1: Ensure Safe Drinking Water and Reliable Water Infrastructure, of EPA’s</a:t>
            </a:r>
            <a:r>
              <a:rPr lang="en-US" sz="1600" dirty="0">
                <a:solidFill>
                  <a:srgbClr val="0070C0"/>
                </a:solidFill>
                <a:hlinkClick r:id="rId3">
                  <a:extLst>
                    <a:ext uri="{A12FA001-AC4F-418D-AE19-62706E023703}">
                      <ahyp:hlinkClr xmlns:ahyp="http://schemas.microsoft.com/office/drawing/2018/hyperlinkcolor" val="tx"/>
                    </a:ext>
                  </a:extLst>
                </a:hlinkClick>
              </a:rPr>
              <a:t> FY2022-2026 Strategic Plan</a:t>
            </a:r>
            <a:r>
              <a:rPr lang="en-US" sz="1600" dirty="0">
                <a:solidFill>
                  <a:srgbClr val="0070C0"/>
                </a:solidFill>
              </a:rPr>
              <a:t>.</a:t>
            </a:r>
          </a:p>
          <a:p>
            <a:endParaRPr lang="en-US" sz="1600" dirty="0">
              <a:solidFill>
                <a:srgbClr val="0070C0"/>
              </a:solidFill>
            </a:endParaRPr>
          </a:p>
          <a:p>
            <a:pPr marL="342900" indent="-342900">
              <a:buFont typeface="+mj-lt"/>
              <a:buAutoNum type="arabicPeriod" startAt="2"/>
            </a:pPr>
            <a:r>
              <a:rPr lang="en-US" sz="1600" dirty="0">
                <a:solidFill>
                  <a:srgbClr val="0070C0"/>
                </a:solidFill>
              </a:rPr>
              <a:t>The degree to which results (i.e., outputs/outcomes) of the research have broad application or affect large segments of society.</a:t>
            </a:r>
          </a:p>
          <a:p>
            <a:endParaRPr lang="en-US" sz="1600" dirty="0">
              <a:solidFill>
                <a:srgbClr val="0070C0"/>
              </a:solidFill>
            </a:endParaRPr>
          </a:p>
          <a:p>
            <a:pPr marL="342900" indent="-342900">
              <a:buFont typeface="+mj-lt"/>
              <a:buAutoNum type="arabicPeriod" startAt="3"/>
            </a:pPr>
            <a:r>
              <a:rPr lang="en-US" sz="1600" dirty="0">
                <a:solidFill>
                  <a:srgbClr val="0070C0"/>
                </a:solidFill>
              </a:rPr>
              <a:t> The degree to which the research is designed to produce data and methods that can immediately and/or with little to no translation be utilized by the public, states, and tribes to better assess or manage environmental problems. </a:t>
            </a:r>
          </a:p>
          <a:p>
            <a:endParaRPr lang="en-US" dirty="0">
              <a:solidFill>
                <a:srgbClr val="0070C0"/>
              </a:solidFill>
              <a:latin typeface="+mn-lt"/>
            </a:endParaRPr>
          </a:p>
          <a:p>
            <a:r>
              <a:rPr lang="en-US" b="0" dirty="0">
                <a:solidFill>
                  <a:srgbClr val="0070C0"/>
                </a:solidFill>
                <a:latin typeface="+mn-lt"/>
              </a:rPr>
              <a:t>See </a:t>
            </a:r>
            <a:r>
              <a:rPr lang="en-US" dirty="0">
                <a:solidFill>
                  <a:srgbClr val="0070C0"/>
                </a:solidFill>
                <a:latin typeface="+mn-lt"/>
              </a:rPr>
              <a:t>Section V </a:t>
            </a:r>
            <a:r>
              <a:rPr lang="en-US" b="0" dirty="0">
                <a:solidFill>
                  <a:srgbClr val="0070C0"/>
                </a:solidFill>
                <a:latin typeface="+mn-lt"/>
              </a:rPr>
              <a:t>for more detail on the above criteria and other review components</a:t>
            </a:r>
            <a:endParaRPr lang="en-US" sz="2000" b="0" dirty="0">
              <a:solidFill>
                <a:srgbClr val="0070C0"/>
              </a:solidFill>
              <a:latin typeface="+mn-lt"/>
            </a:endParaRPr>
          </a:p>
        </p:txBody>
      </p:sp>
    </p:spTree>
    <p:extLst>
      <p:ext uri="{BB962C8B-B14F-4D97-AF65-F5344CB8AC3E}">
        <p14:creationId xmlns:p14="http://schemas.microsoft.com/office/powerpoint/2010/main" val="2155219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943600" cy="685800"/>
          </a:xfrm>
        </p:spPr>
        <p:txBody>
          <a:bodyPr>
            <a:normAutofit/>
          </a:bodyPr>
          <a:lstStyle/>
          <a:p>
            <a:pPr algn="ctr"/>
            <a:r>
              <a:rPr lang="en-US" spc="10" dirty="0">
                <a:solidFill>
                  <a:srgbClr val="0070C0"/>
                </a:solidFill>
                <a:latin typeface="+mj-lt"/>
              </a:rPr>
              <a:t>Agency Contacts</a:t>
            </a:r>
            <a:endParaRPr lang="en-US" dirty="0">
              <a:solidFill>
                <a:srgbClr val="0070C0"/>
              </a:solidFill>
              <a:latin typeface="+mj-lt"/>
            </a:endParaRPr>
          </a:p>
        </p:txBody>
      </p:sp>
      <p:sp>
        <p:nvSpPr>
          <p:cNvPr id="3" name="Text Placeholder 2" descr="Agency Contacts&#10;"/>
          <p:cNvSpPr>
            <a:spLocks noGrp="1"/>
          </p:cNvSpPr>
          <p:nvPr>
            <p:ph type="body" sz="quarter" idx="11"/>
          </p:nvPr>
        </p:nvSpPr>
        <p:spPr>
          <a:xfrm>
            <a:off x="335280" y="1370711"/>
            <a:ext cx="8839200" cy="4876800"/>
          </a:xfrm>
        </p:spPr>
        <p:txBody>
          <a:bodyPr>
            <a:normAutofit fontScale="92500"/>
          </a:bodyPr>
          <a:lstStyle/>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Technical Contact: </a:t>
            </a:r>
            <a:r>
              <a:rPr lang="en-US" sz="2800" b="0" dirty="0">
                <a:latin typeface="+mn-lt"/>
                <a:cs typeface="Arial"/>
              </a:rPr>
              <a:t>Jacquelyn Bell</a:t>
            </a:r>
            <a:r>
              <a:rPr lang="en-US" sz="2800" b="0" dirty="0">
                <a:solidFill>
                  <a:srgbClr val="0070C0"/>
                </a:solidFill>
                <a:latin typeface="+mn-lt"/>
                <a:cs typeface="Arial"/>
              </a:rPr>
              <a:t>, Project Officer (bell.jacquelyn@epa.gov); phone: 202-564-4811</a:t>
            </a:r>
            <a:endParaRPr lang="en-US" sz="2800" dirty="0">
              <a:solidFill>
                <a:srgbClr val="002060"/>
              </a:solidFill>
              <a:latin typeface="+mn-lt"/>
              <a:cs typeface="Arial"/>
            </a:endParaRPr>
          </a:p>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Eligibility Contact: </a:t>
            </a:r>
            <a:r>
              <a:rPr lang="en-US" sz="2800" b="0" dirty="0">
                <a:latin typeface="+mn-lt"/>
                <a:cs typeface="Arial"/>
              </a:rPr>
              <a:t>Ron Josephson</a:t>
            </a:r>
            <a:r>
              <a:rPr lang="en-US" sz="2800" b="0" dirty="0">
                <a:solidFill>
                  <a:srgbClr val="0070C0"/>
                </a:solidFill>
                <a:latin typeface="+mn-lt"/>
                <a:cs typeface="Arial"/>
              </a:rPr>
              <a:t>, Eligibility Officer (josephson.ron@epa.gov); phone: 202-564-7823</a:t>
            </a:r>
          </a:p>
          <a:p>
            <a:pPr marL="469900" indent="-457200">
              <a:spcBef>
                <a:spcPts val="1010"/>
              </a:spcBef>
              <a:spcAft>
                <a:spcPts val="0"/>
              </a:spcAft>
              <a:buClr>
                <a:srgbClr val="00338D"/>
              </a:buClr>
              <a:tabLst>
                <a:tab pos="337185" algn="l"/>
                <a:tab pos="337820" algn="l"/>
              </a:tabLst>
            </a:pPr>
            <a:r>
              <a:rPr lang="en-US" sz="2800" dirty="0">
                <a:solidFill>
                  <a:srgbClr val="002060"/>
                </a:solidFill>
                <a:latin typeface="+mn-lt"/>
                <a:cs typeface="Arial"/>
              </a:rPr>
              <a:t>Peer Review Contact: </a:t>
            </a:r>
            <a:r>
              <a:rPr lang="en-US" sz="2800" b="0" dirty="0">
                <a:solidFill>
                  <a:srgbClr val="002060"/>
                </a:solidFill>
                <a:latin typeface="+mn-lt"/>
                <a:cs typeface="Arial"/>
              </a:rPr>
              <a:t>Aaron Wishnuff</a:t>
            </a:r>
            <a:r>
              <a:rPr lang="en-US" sz="2800" dirty="0">
                <a:solidFill>
                  <a:srgbClr val="002060"/>
                </a:solidFill>
                <a:latin typeface="+mn-lt"/>
                <a:cs typeface="Arial"/>
              </a:rPr>
              <a:t>, </a:t>
            </a:r>
            <a:r>
              <a:rPr lang="en-US" sz="2800" b="0" dirty="0">
                <a:solidFill>
                  <a:srgbClr val="0070C0"/>
                </a:solidFill>
                <a:latin typeface="+mn-lt"/>
                <a:cs typeface="Arial"/>
              </a:rPr>
              <a:t>Peer Review Officer (Wishnuff.aaron@epa.gov); phone: 202-564-2055</a:t>
            </a:r>
          </a:p>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Electronic Submissions: </a:t>
            </a:r>
            <a:r>
              <a:rPr lang="en-US" sz="2800" b="0" dirty="0">
                <a:latin typeface="+mn-lt"/>
                <a:cs typeface="Arial"/>
              </a:rPr>
              <a:t>Debra M. Jones</a:t>
            </a:r>
            <a:r>
              <a:rPr lang="en-US" sz="2800" b="0" dirty="0">
                <a:solidFill>
                  <a:srgbClr val="0070C0"/>
                </a:solidFill>
                <a:latin typeface="+mn-lt"/>
                <a:cs typeface="Arial"/>
              </a:rPr>
              <a:t>, Administrative Officer (jones.debram@epa.gov); phone: 202-564-7839</a:t>
            </a:r>
          </a:p>
          <a:p>
            <a:pPr marL="337185" lvl="0" indent="-324485">
              <a:spcBef>
                <a:spcPts val="1010"/>
              </a:spcBef>
              <a:spcAft>
                <a:spcPts val="0"/>
              </a:spcAft>
              <a:buClr>
                <a:srgbClr val="00338D"/>
              </a:buClr>
              <a:buSzPct val="109433"/>
              <a:buFontTx/>
              <a:buChar char="•"/>
              <a:tabLst>
                <a:tab pos="337185" algn="l"/>
                <a:tab pos="337820" algn="l"/>
              </a:tabLst>
            </a:pPr>
            <a:r>
              <a:rPr lang="en-US" sz="2800" b="0" dirty="0">
                <a:solidFill>
                  <a:srgbClr val="0070C0"/>
                </a:solidFill>
                <a:latin typeface="+mn-lt"/>
                <a:cs typeface="Arial"/>
              </a:rPr>
              <a:t> </a:t>
            </a:r>
            <a:r>
              <a:rPr lang="en-US" sz="2400" b="0" dirty="0">
                <a:solidFill>
                  <a:srgbClr val="0070C0"/>
                </a:solidFill>
                <a:latin typeface="+mn-lt"/>
                <a:cs typeface="Arial"/>
              </a:rPr>
              <a:t>If interested in joining the </a:t>
            </a:r>
            <a:r>
              <a:rPr lang="en-US" sz="2400" dirty="0">
                <a:solidFill>
                  <a:srgbClr val="0070C0"/>
                </a:solidFill>
                <a:latin typeface="+mn-lt"/>
                <a:cs typeface="Arial"/>
              </a:rPr>
              <a:t>Peer Review Panel</a:t>
            </a:r>
            <a:r>
              <a:rPr lang="en-US" sz="2400" b="0" dirty="0">
                <a:solidFill>
                  <a:srgbClr val="0070C0"/>
                </a:solidFill>
                <a:latin typeface="+mn-lt"/>
                <a:cs typeface="Arial"/>
              </a:rPr>
              <a:t>, rather than applying, please contact Aaron Wishnuff (Wishnuff.aaron@epa.gov); phone: 202-564-2055</a:t>
            </a:r>
            <a:endParaRPr lang="en-US" sz="2800" b="0" dirty="0">
              <a:solidFill>
                <a:srgbClr val="0070C0"/>
              </a:solidFill>
              <a:latin typeface="+mn-lt"/>
              <a:cs typeface="Arial"/>
            </a:endParaRPr>
          </a:p>
        </p:txBody>
      </p:sp>
      <p:sp>
        <p:nvSpPr>
          <p:cNvPr id="4" name="Slide Number Placeholder 3"/>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FAE4D-9488-4B48-8F4A-A56CB5A28AF9}" type="slidenum">
              <a:rPr kumimoji="0" lang="en-US" sz="3200" b="1" i="0" u="none" strike="noStrike" kern="1200" cap="none" spc="0" normalizeH="0" baseline="0" noProof="0" smtClean="0">
                <a:ln>
                  <a:noFill/>
                </a:ln>
                <a:solidFill>
                  <a:prstClr val="black"/>
                </a:solidFill>
                <a:effectLst/>
                <a:uLnTx/>
                <a:uFillTx/>
                <a:latin typeface="Gill Sans MT"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3200" b="1" i="0" u="none" strike="noStrike" kern="1200" cap="none" spc="0" normalizeH="0" baseline="0" noProof="0" dirty="0">
              <a:ln>
                <a:noFill/>
              </a:ln>
              <a:solidFill>
                <a:prstClr val="black"/>
              </a:solidFill>
              <a:effectLst/>
              <a:uLnTx/>
              <a:uFillTx/>
              <a:latin typeface="Gill Sans MT" pitchFamily="34" charset="0"/>
              <a:ea typeface="+mn-ea"/>
              <a:cs typeface="+mn-cs"/>
            </a:endParaRPr>
          </a:p>
        </p:txBody>
      </p:sp>
      <p:pic>
        <p:nvPicPr>
          <p:cNvPr id="6" name="Graphic 5" descr="Pencil">
            <a:extLst>
              <a:ext uri="{FF2B5EF4-FFF2-40B4-BE49-F238E27FC236}">
                <a16:creationId xmlns:a16="http://schemas.microsoft.com/office/drawing/2014/main" id="{C279801C-7216-411D-B75A-90E15AAFF4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8600" y="1676400"/>
            <a:ext cx="609600" cy="609600"/>
          </a:xfrm>
          <a:prstGeom prst="rect">
            <a:avLst/>
          </a:prstGeom>
        </p:spPr>
      </p:pic>
      <p:pic>
        <p:nvPicPr>
          <p:cNvPr id="10" name="Graphic 9" descr="Monitor">
            <a:extLst>
              <a:ext uri="{FF2B5EF4-FFF2-40B4-BE49-F238E27FC236}">
                <a16:creationId xmlns:a16="http://schemas.microsoft.com/office/drawing/2014/main" id="{60086264-4C7F-4C75-95FD-A29479CF91D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2400" y="6032500"/>
            <a:ext cx="647700" cy="647700"/>
          </a:xfrm>
          <a:prstGeom prst="rect">
            <a:avLst/>
          </a:prstGeom>
        </p:spPr>
      </p:pic>
    </p:spTree>
    <p:extLst>
      <p:ext uri="{BB962C8B-B14F-4D97-AF65-F5344CB8AC3E}">
        <p14:creationId xmlns:p14="http://schemas.microsoft.com/office/powerpoint/2010/main" val="2130909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Q &amp; A</a:t>
            </a:r>
          </a:p>
        </p:txBody>
      </p:sp>
      <p:sp>
        <p:nvSpPr>
          <p:cNvPr id="3" name="Text Placeholder 2" descr="Thank you!&#10;"/>
          <p:cNvSpPr>
            <a:spLocks noGrp="1"/>
          </p:cNvSpPr>
          <p:nvPr>
            <p:ph type="body" sz="quarter" idx="11"/>
          </p:nvPr>
        </p:nvSpPr>
        <p:spPr>
          <a:xfrm>
            <a:off x="152400" y="1066800"/>
            <a:ext cx="8839200" cy="5257800"/>
          </a:xfrm>
        </p:spPr>
        <p:txBody>
          <a:bodyPr>
            <a:normAutofit/>
          </a:bodyPr>
          <a:lstStyle/>
          <a:p>
            <a:pPr>
              <a:buClr>
                <a:srgbClr val="C00000"/>
              </a:buClr>
            </a:pPr>
            <a:endParaRPr lang="en-US" sz="2400" dirty="0"/>
          </a:p>
          <a:p>
            <a:pPr marL="0" indent="0" algn="ctr">
              <a:buClr>
                <a:srgbClr val="C00000"/>
              </a:buClr>
              <a:buNone/>
            </a:pPr>
            <a:endParaRPr lang="en-US" sz="7200" dirty="0">
              <a:solidFill>
                <a:srgbClr val="0070C0"/>
              </a:solidFill>
              <a:latin typeface="+mn-lt"/>
            </a:endParaRPr>
          </a:p>
          <a:p>
            <a:pPr marL="0" indent="0" algn="ctr">
              <a:buClr>
                <a:srgbClr val="C00000"/>
              </a:buClr>
              <a:buNone/>
            </a:pPr>
            <a:r>
              <a:rPr lang="en-US" sz="7200" dirty="0">
                <a:solidFill>
                  <a:srgbClr val="0070C0"/>
                </a:solidFill>
                <a:latin typeface="+mn-lt"/>
              </a:rPr>
              <a:t>Thank you!</a:t>
            </a:r>
          </a:p>
        </p:txBody>
      </p:sp>
      <p:sp>
        <p:nvSpPr>
          <p:cNvPr id="4" name="Slide Number Placeholder 3"/>
          <p:cNvSpPr>
            <a:spLocks noGrp="1"/>
          </p:cNvSpPr>
          <p:nvPr>
            <p:ph type="sldNum" sz="quarter" idx="13"/>
          </p:nvPr>
        </p:nvSpPr>
        <p:spPr/>
        <p:txBody>
          <a:bodyPr/>
          <a:lstStyle/>
          <a:p>
            <a:fld id="{6D3FAE4D-9488-4B48-8F4A-A56CB5A28AF9}" type="slidenum">
              <a:rPr lang="en-US" smtClean="0"/>
              <a:pPr/>
              <a:t>23</a:t>
            </a:fld>
            <a:endParaRPr lang="en-US" dirty="0"/>
          </a:p>
        </p:txBody>
      </p:sp>
    </p:spTree>
    <p:extLst>
      <p:ext uri="{BB962C8B-B14F-4D97-AF65-F5344CB8AC3E}">
        <p14:creationId xmlns:p14="http://schemas.microsoft.com/office/powerpoint/2010/main" val="230314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79839" y="457200"/>
            <a:ext cx="5791200" cy="685800"/>
          </a:xfrm>
        </p:spPr>
        <p:txBody>
          <a:bodyPr>
            <a:normAutofit/>
          </a:bodyPr>
          <a:lstStyle/>
          <a:p>
            <a:pPr algn="ctr"/>
            <a:r>
              <a:rPr lang="en-US" dirty="0">
                <a:solidFill>
                  <a:srgbClr val="0070C0"/>
                </a:solidFill>
                <a:latin typeface="+mj-lt"/>
              </a:rPr>
              <a:t>Webinar Rules</a:t>
            </a:r>
          </a:p>
        </p:txBody>
      </p:sp>
      <p:sp>
        <p:nvSpPr>
          <p:cNvPr id="5" name="Text Placeholder 4" descr="Webinar Ground Rules"/>
          <p:cNvSpPr>
            <a:spLocks noGrp="1"/>
          </p:cNvSpPr>
          <p:nvPr>
            <p:ph type="body" sz="quarter" idx="11"/>
          </p:nvPr>
        </p:nvSpPr>
        <p:spPr/>
        <p:txBody>
          <a:bodyPr>
            <a:normAutofit/>
          </a:bodyPr>
          <a:lstStyle/>
          <a:p>
            <a:pPr marL="0" indent="0">
              <a:buNone/>
            </a:pPr>
            <a:r>
              <a:rPr lang="en-US" sz="2800" u="sng" dirty="0">
                <a:solidFill>
                  <a:srgbClr val="0070C0"/>
                </a:solidFill>
                <a:latin typeface="+mn-lt"/>
              </a:rPr>
              <a:t>Webinar Ground Rules</a:t>
            </a:r>
          </a:p>
          <a:p>
            <a:r>
              <a:rPr lang="en-US" sz="2800" b="0" dirty="0">
                <a:solidFill>
                  <a:srgbClr val="0070C0"/>
                </a:solidFill>
                <a:latin typeface="+mn-lt"/>
              </a:rPr>
              <a:t>You may type your questions in the comments box.</a:t>
            </a:r>
          </a:p>
          <a:p>
            <a:r>
              <a:rPr lang="en-US" sz="2800" b="0" dirty="0">
                <a:solidFill>
                  <a:srgbClr val="0070C0"/>
                </a:solidFill>
                <a:latin typeface="+mn-lt"/>
              </a:rPr>
              <a:t>We will address questions at the end of the presentation.</a:t>
            </a:r>
          </a:p>
          <a:p>
            <a:r>
              <a:rPr lang="en-US" sz="2800" b="0" dirty="0">
                <a:solidFill>
                  <a:srgbClr val="0070C0"/>
                </a:solidFill>
                <a:latin typeface="+mn-lt"/>
              </a:rPr>
              <a:t>No specific research project or idea can be discussed but, clarifying questions regarding what is written in the RFA announcement may be answered.</a:t>
            </a:r>
          </a:p>
          <a:p>
            <a:r>
              <a:rPr lang="en-US" sz="2800" b="0" dirty="0">
                <a:solidFill>
                  <a:srgbClr val="0070C0"/>
                </a:solidFill>
                <a:latin typeface="+mn-lt"/>
              </a:rPr>
              <a:t>These slides will be provided after the webinar.</a:t>
            </a:r>
          </a:p>
          <a:p>
            <a:pPr marL="0" indent="0">
              <a:buNone/>
            </a:pPr>
            <a:endParaRPr lang="en-US" sz="2800" b="0" dirty="0">
              <a:solidFill>
                <a:srgbClr val="0070C0"/>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mtClean="0"/>
              <a:pPr/>
              <a:t>3</a:t>
            </a:fld>
            <a:endParaRPr lang="en-US" dirty="0"/>
          </a:p>
        </p:txBody>
      </p:sp>
      <p:pic>
        <p:nvPicPr>
          <p:cNvPr id="9" name="Picture 8" descr="comments logo&#10;">
            <a:extLst>
              <a:ext uri="{FF2B5EF4-FFF2-40B4-BE49-F238E27FC236}">
                <a16:creationId xmlns:a16="http://schemas.microsoft.com/office/drawing/2014/main" id="{44363906-4572-4764-9A92-BBD2A228EB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42421" y="1600200"/>
            <a:ext cx="611079" cy="611079"/>
          </a:xfrm>
          <a:prstGeom prst="rect">
            <a:avLst/>
          </a:prstGeom>
        </p:spPr>
      </p:pic>
    </p:spTree>
    <p:extLst>
      <p:ext uri="{BB962C8B-B14F-4D97-AF65-F5344CB8AC3E}">
        <p14:creationId xmlns:p14="http://schemas.microsoft.com/office/powerpoint/2010/main" val="3109531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943600" cy="685800"/>
          </a:xfrm>
        </p:spPr>
        <p:txBody>
          <a:bodyPr>
            <a:normAutofit/>
          </a:bodyPr>
          <a:lstStyle/>
          <a:p>
            <a:pPr algn="ctr"/>
            <a:r>
              <a:rPr lang="en-US" spc="10" dirty="0">
                <a:solidFill>
                  <a:srgbClr val="0070C0"/>
                </a:solidFill>
                <a:latin typeface="+mj-lt"/>
              </a:rPr>
              <a:t>Agency Contacts</a:t>
            </a:r>
            <a:endParaRPr lang="en-US" dirty="0">
              <a:solidFill>
                <a:srgbClr val="0070C0"/>
              </a:solidFill>
              <a:latin typeface="+mj-lt"/>
            </a:endParaRPr>
          </a:p>
        </p:txBody>
      </p:sp>
      <p:sp>
        <p:nvSpPr>
          <p:cNvPr id="3" name="Text Placeholder 2" descr="Agency Contacts&#10;"/>
          <p:cNvSpPr>
            <a:spLocks noGrp="1"/>
          </p:cNvSpPr>
          <p:nvPr>
            <p:ph type="body" sz="quarter" idx="11"/>
          </p:nvPr>
        </p:nvSpPr>
        <p:spPr>
          <a:xfrm>
            <a:off x="152400" y="1829435"/>
            <a:ext cx="8839200" cy="4876800"/>
          </a:xfrm>
        </p:spPr>
        <p:txBody>
          <a:bodyPr>
            <a:normAutofit/>
          </a:bodyPr>
          <a:lstStyle/>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Technical Contact: </a:t>
            </a:r>
            <a:r>
              <a:rPr lang="en-US" sz="2800" b="0" dirty="0">
                <a:latin typeface="+mn-lt"/>
                <a:cs typeface="Arial"/>
              </a:rPr>
              <a:t>Jacquelyn Bell</a:t>
            </a:r>
            <a:r>
              <a:rPr lang="en-US" sz="2800" b="0" dirty="0">
                <a:solidFill>
                  <a:srgbClr val="0070C0"/>
                </a:solidFill>
                <a:latin typeface="+mn-lt"/>
                <a:cs typeface="Arial"/>
              </a:rPr>
              <a:t>, Project Officer (bell.jacquelyn@epa.gov); phone: 202-564-4811</a:t>
            </a:r>
            <a:endParaRPr lang="en-US" sz="2800" dirty="0">
              <a:solidFill>
                <a:srgbClr val="002060"/>
              </a:solidFill>
              <a:latin typeface="+mn-lt"/>
              <a:cs typeface="Arial"/>
            </a:endParaRPr>
          </a:p>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Eligibility Contact: </a:t>
            </a:r>
            <a:r>
              <a:rPr lang="en-US" sz="2800" b="0" dirty="0">
                <a:latin typeface="+mn-lt"/>
                <a:cs typeface="Arial"/>
              </a:rPr>
              <a:t>Ron Josephson</a:t>
            </a:r>
            <a:r>
              <a:rPr lang="en-US" sz="2800" b="0" dirty="0">
                <a:solidFill>
                  <a:srgbClr val="0070C0"/>
                </a:solidFill>
                <a:latin typeface="+mn-lt"/>
                <a:cs typeface="Arial"/>
              </a:rPr>
              <a:t>, Eligibility Officer (josephson.ron@epa.gov); phone: 202-564-7823</a:t>
            </a:r>
          </a:p>
          <a:p>
            <a:pPr marL="469900" indent="-457200">
              <a:spcBef>
                <a:spcPts val="1010"/>
              </a:spcBef>
              <a:spcAft>
                <a:spcPts val="0"/>
              </a:spcAft>
              <a:buClr>
                <a:srgbClr val="00338D"/>
              </a:buClr>
              <a:tabLst>
                <a:tab pos="337185" algn="l"/>
                <a:tab pos="337820" algn="l"/>
              </a:tabLst>
            </a:pPr>
            <a:r>
              <a:rPr lang="en-US" sz="2800" dirty="0">
                <a:solidFill>
                  <a:srgbClr val="002060"/>
                </a:solidFill>
                <a:latin typeface="+mn-lt"/>
                <a:cs typeface="Arial"/>
              </a:rPr>
              <a:t>Peer Review Contact: </a:t>
            </a:r>
            <a:r>
              <a:rPr lang="en-US" sz="2800" b="0" dirty="0">
                <a:solidFill>
                  <a:srgbClr val="002060"/>
                </a:solidFill>
                <a:latin typeface="+mn-lt"/>
                <a:cs typeface="Arial"/>
              </a:rPr>
              <a:t>Aaron Wishnuff</a:t>
            </a:r>
            <a:r>
              <a:rPr lang="en-US" sz="2800" dirty="0">
                <a:solidFill>
                  <a:srgbClr val="002060"/>
                </a:solidFill>
                <a:latin typeface="+mn-lt"/>
                <a:cs typeface="Arial"/>
              </a:rPr>
              <a:t>, </a:t>
            </a:r>
            <a:r>
              <a:rPr lang="en-US" sz="2800" b="0" dirty="0">
                <a:solidFill>
                  <a:srgbClr val="0070C0"/>
                </a:solidFill>
                <a:latin typeface="+mn-lt"/>
                <a:cs typeface="Arial"/>
              </a:rPr>
              <a:t>Peer Review Officer (Wishnuff.aaron@epa.gov); phone: 202-564-2055</a:t>
            </a:r>
          </a:p>
          <a:p>
            <a:pPr marL="337185" lvl="0" indent="-324485">
              <a:spcBef>
                <a:spcPts val="1010"/>
              </a:spcBef>
              <a:spcAft>
                <a:spcPts val="0"/>
              </a:spcAft>
              <a:buClr>
                <a:srgbClr val="00338D"/>
              </a:buClr>
              <a:buSzPct val="109433"/>
              <a:buFontTx/>
              <a:buChar char="•"/>
              <a:tabLst>
                <a:tab pos="337185" algn="l"/>
                <a:tab pos="337820" algn="l"/>
              </a:tabLst>
            </a:pPr>
            <a:r>
              <a:rPr lang="en-US" sz="2800" dirty="0">
                <a:solidFill>
                  <a:srgbClr val="002060"/>
                </a:solidFill>
                <a:latin typeface="+mn-lt"/>
                <a:cs typeface="Arial"/>
              </a:rPr>
              <a:t>Electronic Submissions: </a:t>
            </a:r>
            <a:r>
              <a:rPr lang="en-US" sz="2800" b="0" dirty="0">
                <a:latin typeface="+mn-lt"/>
                <a:cs typeface="Arial"/>
              </a:rPr>
              <a:t>Debra M. Jones</a:t>
            </a:r>
            <a:r>
              <a:rPr lang="en-US" sz="2800" b="0" dirty="0">
                <a:solidFill>
                  <a:srgbClr val="0070C0"/>
                </a:solidFill>
                <a:latin typeface="+mn-lt"/>
                <a:cs typeface="Arial"/>
              </a:rPr>
              <a:t>, Administrative Officer (jones.debram@epa.gov); phone: 202-564-7839</a:t>
            </a:r>
          </a:p>
        </p:txBody>
      </p:sp>
      <p:sp>
        <p:nvSpPr>
          <p:cNvPr id="4" name="Slide Number Placeholder 3"/>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3FAE4D-9488-4B48-8F4A-A56CB5A28AF9}" type="slidenum">
              <a:rPr kumimoji="0" lang="en-US" sz="3200" b="1" i="0" u="none" strike="noStrike" kern="1200" cap="none" spc="0" normalizeH="0" baseline="0" noProof="0" smtClean="0">
                <a:ln>
                  <a:noFill/>
                </a:ln>
                <a:solidFill>
                  <a:prstClr val="black"/>
                </a:solidFill>
                <a:effectLst/>
                <a:uLnTx/>
                <a:uFillTx/>
                <a:latin typeface="Gill Sans MT"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3200" b="1" i="0" u="none" strike="noStrike" kern="1200" cap="none" spc="0" normalizeH="0" baseline="0" noProof="0" dirty="0">
              <a:ln>
                <a:noFill/>
              </a:ln>
              <a:solidFill>
                <a:prstClr val="black"/>
              </a:solidFill>
              <a:effectLst/>
              <a:uLnTx/>
              <a:uFillTx/>
              <a:latin typeface="Gill Sans MT" pitchFamily="34" charset="0"/>
              <a:ea typeface="+mn-ea"/>
              <a:cs typeface="+mn-cs"/>
            </a:endParaRPr>
          </a:p>
        </p:txBody>
      </p:sp>
      <p:pic>
        <p:nvPicPr>
          <p:cNvPr id="6" name="Graphic 5" descr="Pencil">
            <a:extLst>
              <a:ext uri="{FF2B5EF4-FFF2-40B4-BE49-F238E27FC236}">
                <a16:creationId xmlns:a16="http://schemas.microsoft.com/office/drawing/2014/main" id="{C279801C-7216-411D-B75A-90E15AAFF4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1676400"/>
            <a:ext cx="609600" cy="609600"/>
          </a:xfrm>
          <a:prstGeom prst="rect">
            <a:avLst/>
          </a:prstGeom>
        </p:spPr>
      </p:pic>
      <p:pic>
        <p:nvPicPr>
          <p:cNvPr id="10" name="Graphic 9" descr="Monitor">
            <a:extLst>
              <a:ext uri="{FF2B5EF4-FFF2-40B4-BE49-F238E27FC236}">
                <a16:creationId xmlns:a16="http://schemas.microsoft.com/office/drawing/2014/main" id="{60086264-4C7F-4C75-95FD-A29479CF91D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28600" y="6032500"/>
            <a:ext cx="647700" cy="647700"/>
          </a:xfrm>
          <a:prstGeom prst="rect">
            <a:avLst/>
          </a:prstGeom>
        </p:spPr>
      </p:pic>
    </p:spTree>
    <p:extLst>
      <p:ext uri="{BB962C8B-B14F-4D97-AF65-F5344CB8AC3E}">
        <p14:creationId xmlns:p14="http://schemas.microsoft.com/office/powerpoint/2010/main" val="288189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0" y="533400"/>
            <a:ext cx="5791200" cy="685800"/>
          </a:xfrm>
        </p:spPr>
        <p:txBody>
          <a:bodyPr>
            <a:normAutofit/>
          </a:bodyPr>
          <a:lstStyle/>
          <a:p>
            <a:pPr algn="ctr"/>
            <a:r>
              <a:rPr lang="en-US" dirty="0">
                <a:solidFill>
                  <a:srgbClr val="0070C0"/>
                </a:solidFill>
                <a:latin typeface="+mj-lt"/>
              </a:rPr>
              <a:t>RFA &amp; Award Information</a:t>
            </a:r>
          </a:p>
        </p:txBody>
      </p:sp>
      <p:sp>
        <p:nvSpPr>
          <p:cNvPr id="3" name="Text Placeholder 2" descr="RFA &amp; Award Information&#10;"/>
          <p:cNvSpPr>
            <a:spLocks noGrp="1"/>
          </p:cNvSpPr>
          <p:nvPr>
            <p:ph type="body" sz="quarter" idx="11"/>
          </p:nvPr>
        </p:nvSpPr>
        <p:spPr/>
        <p:txBody>
          <a:bodyPr>
            <a:normAutofit/>
          </a:bodyPr>
          <a:lstStyle/>
          <a:p>
            <a:r>
              <a:rPr lang="en-US" sz="2400" b="0" dirty="0">
                <a:solidFill>
                  <a:srgbClr val="0070C0"/>
                </a:solidFill>
                <a:latin typeface="+mn-lt"/>
              </a:rPr>
              <a:t>RFA will close on August 31, 2022, at 11:59:59 pm Eastern Time </a:t>
            </a:r>
          </a:p>
          <a:p>
            <a:r>
              <a:rPr lang="en-US" sz="2400" b="0" dirty="0">
                <a:solidFill>
                  <a:srgbClr val="0070C0"/>
                </a:solidFill>
                <a:latin typeface="+mn-lt"/>
              </a:rPr>
              <a:t>Estimated Number of Awards: 4 grants</a:t>
            </a:r>
          </a:p>
          <a:p>
            <a:r>
              <a:rPr lang="en-US" sz="2400" b="0" dirty="0">
                <a:solidFill>
                  <a:srgbClr val="0070C0"/>
                </a:solidFill>
                <a:latin typeface="+mn-lt"/>
              </a:rPr>
              <a:t>Anticipated Funding Amount: $2.123M per grant, over 3 years.</a:t>
            </a:r>
          </a:p>
          <a:p>
            <a:r>
              <a:rPr lang="en-US" sz="2400" b="0" dirty="0">
                <a:solidFill>
                  <a:srgbClr val="0070C0"/>
                </a:solidFill>
                <a:latin typeface="+mn-lt"/>
              </a:rPr>
              <a:t>25% Cost sharing is required</a:t>
            </a:r>
          </a:p>
          <a:p>
            <a:r>
              <a:rPr lang="en-US" sz="2400" b="0" dirty="0">
                <a:solidFill>
                  <a:srgbClr val="0070C0"/>
                </a:solidFill>
                <a:latin typeface="+mn-lt"/>
              </a:rPr>
              <a:t>Proposed budget must not exceed $2.123M.</a:t>
            </a:r>
          </a:p>
          <a:p>
            <a:r>
              <a:rPr lang="en-US" sz="2400" b="0" dirty="0">
                <a:solidFill>
                  <a:srgbClr val="0070C0"/>
                </a:solidFill>
                <a:latin typeface="+mn-lt"/>
              </a:rPr>
              <a:t>Details in the section </a:t>
            </a:r>
            <a:r>
              <a:rPr lang="en-US" sz="2400" dirty="0">
                <a:solidFill>
                  <a:srgbClr val="0070C0"/>
                </a:solidFill>
                <a:latin typeface="+mn-lt"/>
              </a:rPr>
              <a:t>II. Award Information </a:t>
            </a:r>
            <a:r>
              <a:rPr lang="en-US" sz="2400" b="0" dirty="0">
                <a:solidFill>
                  <a:srgbClr val="0070C0"/>
                </a:solidFill>
                <a:latin typeface="+mn-lt"/>
              </a:rPr>
              <a:t>of the RFA.</a:t>
            </a:r>
          </a:p>
        </p:txBody>
      </p:sp>
      <p:sp>
        <p:nvSpPr>
          <p:cNvPr id="4" name="Slide Number Placeholder 3"/>
          <p:cNvSpPr>
            <a:spLocks noGrp="1"/>
          </p:cNvSpPr>
          <p:nvPr>
            <p:ph type="sldNum" sz="quarter" idx="13"/>
          </p:nvPr>
        </p:nvSpPr>
        <p:spPr/>
        <p:txBody>
          <a:bodyPr/>
          <a:lstStyle/>
          <a:p>
            <a:fld id="{6D3FAE4D-9488-4B48-8F4A-A56CB5A28AF9}" type="slidenum">
              <a:rPr lang="en-US" smtClean="0"/>
              <a:pPr/>
              <a:t>5</a:t>
            </a:fld>
            <a:endParaRPr lang="en-US" dirty="0"/>
          </a:p>
        </p:txBody>
      </p:sp>
      <p:sp>
        <p:nvSpPr>
          <p:cNvPr id="6" name="Rectangle 5" descr="Read the RFA very carefully, all necessary information is provided&#10;">
            <a:extLst>
              <a:ext uri="{FF2B5EF4-FFF2-40B4-BE49-F238E27FC236}">
                <a16:creationId xmlns:a16="http://schemas.microsoft.com/office/drawing/2014/main" id="{531BAAB4-738E-4AFB-B3CB-452096C02816}"/>
              </a:ext>
            </a:extLst>
          </p:cNvPr>
          <p:cNvSpPr/>
          <p:nvPr/>
        </p:nvSpPr>
        <p:spPr>
          <a:xfrm>
            <a:off x="17375" y="4953000"/>
            <a:ext cx="8983750" cy="120032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cap="none" spc="0" dirty="0">
                <a:ln/>
                <a:solidFill>
                  <a:schemeClr val="accent3"/>
                </a:solidFill>
                <a:effectLst/>
              </a:rPr>
              <a:t>Read the RFA very carefully, all necessary information is provided</a:t>
            </a:r>
          </a:p>
        </p:txBody>
      </p:sp>
    </p:spTree>
    <p:extLst>
      <p:ext uri="{BB962C8B-B14F-4D97-AF65-F5344CB8AC3E}">
        <p14:creationId xmlns:p14="http://schemas.microsoft.com/office/powerpoint/2010/main" val="181457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descr="Research Areas"/>
          <p:cNvSpPr>
            <a:spLocks noGrp="1"/>
          </p:cNvSpPr>
          <p:nvPr>
            <p:ph type="title" idx="4294967295"/>
          </p:nvPr>
        </p:nvSpPr>
        <p:spPr>
          <a:xfrm>
            <a:off x="2895600" y="457200"/>
            <a:ext cx="5791200" cy="762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mj-lt"/>
                <a:ea typeface="+mn-ea"/>
                <a:cs typeface="+mn-cs"/>
              </a:rPr>
              <a:t>Research Areas</a:t>
            </a:r>
          </a:p>
        </p:txBody>
      </p:sp>
      <p:sp>
        <p:nvSpPr>
          <p:cNvPr id="5" name="Text Placeholder 4"/>
          <p:cNvSpPr>
            <a:spLocks noGrp="1"/>
          </p:cNvSpPr>
          <p:nvPr>
            <p:ph type="body" sz="quarter" idx="11"/>
          </p:nvPr>
        </p:nvSpPr>
        <p:spPr>
          <a:xfrm>
            <a:off x="152400" y="1337608"/>
            <a:ext cx="8839200" cy="3581400"/>
          </a:xfrm>
        </p:spPr>
        <p:txBody>
          <a:bodyPr>
            <a:normAutofit/>
          </a:bodyPr>
          <a:lstStyle/>
          <a:p>
            <a:pPr marL="0" indent="0">
              <a:buClr>
                <a:srgbClr val="0070C0"/>
              </a:buClr>
              <a:buSzPct val="100000"/>
              <a:buNone/>
            </a:pPr>
            <a:r>
              <a:rPr lang="en-US" sz="3000" dirty="0">
                <a:solidFill>
                  <a:srgbClr val="0070C0"/>
                </a:solidFill>
                <a:latin typeface="+mn-lt"/>
              </a:rPr>
              <a:t>Research Areas:</a:t>
            </a:r>
          </a:p>
          <a:p>
            <a:pPr marL="514350" indent="-514350">
              <a:buSzPct val="100000"/>
              <a:buFont typeface="+mj-lt"/>
              <a:buAutoNum type="arabicPeriod"/>
            </a:pPr>
            <a:r>
              <a:rPr lang="en-US" sz="2600" dirty="0">
                <a:solidFill>
                  <a:schemeClr val="accent3">
                    <a:lumMod val="75000"/>
                  </a:schemeClr>
                </a:solidFill>
                <a:latin typeface="+mn-lt"/>
              </a:rPr>
              <a:t>Evaluation of opportunistic pathogens in drinking water distribution systems.</a:t>
            </a:r>
          </a:p>
          <a:p>
            <a:pPr marL="514350" indent="-514350">
              <a:buSzPct val="100000"/>
              <a:buFont typeface="+mj-lt"/>
              <a:buAutoNum type="arabicPeriod"/>
            </a:pPr>
            <a:r>
              <a:rPr lang="en-US" sz="2600" dirty="0">
                <a:solidFill>
                  <a:schemeClr val="accent3">
                    <a:lumMod val="75000"/>
                  </a:schemeClr>
                </a:solidFill>
                <a:latin typeface="+mn-lt"/>
              </a:rPr>
              <a:t>Evaluation of Disinfection By-Products (DBPs).</a:t>
            </a: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6</a:t>
            </a:fld>
            <a:endParaRPr lang="en-US" sz="2400" b="0" dirty="0"/>
          </a:p>
        </p:txBody>
      </p:sp>
      <p:pic>
        <p:nvPicPr>
          <p:cNvPr id="6" name="Graphic 5" descr="Magnifying glass">
            <a:extLst>
              <a:ext uri="{FF2B5EF4-FFF2-40B4-BE49-F238E27FC236}">
                <a16:creationId xmlns:a16="http://schemas.microsoft.com/office/drawing/2014/main" id="{DC142B87-0BD9-409B-BC79-AB37B8CED89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72400" y="2958304"/>
            <a:ext cx="552628" cy="552628"/>
          </a:xfrm>
          <a:prstGeom prst="rect">
            <a:avLst/>
          </a:prstGeom>
        </p:spPr>
      </p:pic>
      <p:sp>
        <p:nvSpPr>
          <p:cNvPr id="2" name="TextBox 1" descr="text">
            <a:extLst>
              <a:ext uri="{FF2B5EF4-FFF2-40B4-BE49-F238E27FC236}">
                <a16:creationId xmlns:a16="http://schemas.microsoft.com/office/drawing/2014/main" id="{FEFE1B14-2F9A-4CF9-8F16-34B7F27D7BCC}"/>
              </a:ext>
            </a:extLst>
          </p:cNvPr>
          <p:cNvSpPr txBox="1"/>
          <p:nvPr/>
        </p:nvSpPr>
        <p:spPr>
          <a:xfrm>
            <a:off x="140677" y="3978778"/>
            <a:ext cx="8839200" cy="1938992"/>
          </a:xfrm>
          <a:prstGeom prst="rect">
            <a:avLst/>
          </a:prstGeom>
          <a:noFill/>
        </p:spPr>
        <p:txBody>
          <a:bodyPr wrap="square" rtlCol="0">
            <a:spAutoFit/>
          </a:bodyPr>
          <a:lstStyle/>
          <a:p>
            <a:r>
              <a:rPr lang="en-US" sz="2000" dirty="0">
                <a:solidFill>
                  <a:srgbClr val="0070C0"/>
                </a:solidFill>
              </a:rPr>
              <a:t>Applications under this solicitation should be national in scope and address</a:t>
            </a:r>
            <a:r>
              <a:rPr lang="en-US" sz="2000" b="1" dirty="0">
                <a:solidFill>
                  <a:srgbClr val="0070C0"/>
                </a:solidFill>
              </a:rPr>
              <a:t> both </a:t>
            </a:r>
            <a:r>
              <a:rPr lang="en-US" sz="2000" dirty="0">
                <a:solidFill>
                  <a:srgbClr val="0070C0"/>
                </a:solidFill>
              </a:rPr>
              <a:t>of the research areas. </a:t>
            </a:r>
            <a:r>
              <a:rPr lang="en-US" sz="2000" b="1" dirty="0">
                <a:solidFill>
                  <a:srgbClr val="0070C0"/>
                </a:solidFill>
              </a:rPr>
              <a:t>Applications that do not address both research areas or are not national in scope may not be rated as highly as those that do. </a:t>
            </a:r>
            <a:r>
              <a:rPr lang="en-US" sz="2000" dirty="0">
                <a:solidFill>
                  <a:srgbClr val="0070C0"/>
                </a:solidFill>
              </a:rPr>
              <a:t>Bulleted sub-topics are listed under each research area for applicants to consider in shaping their research project. Applicants are not required,  but encouraged, to respond to all of the bulleted sub-topics.</a:t>
            </a:r>
          </a:p>
        </p:txBody>
      </p:sp>
    </p:spTree>
    <p:extLst>
      <p:ext uri="{BB962C8B-B14F-4D97-AF65-F5344CB8AC3E}">
        <p14:creationId xmlns:p14="http://schemas.microsoft.com/office/powerpoint/2010/main" val="3215562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descr="shape">
            <a:extLst>
              <a:ext uri="{FF2B5EF4-FFF2-40B4-BE49-F238E27FC236}">
                <a16:creationId xmlns:a16="http://schemas.microsoft.com/office/drawing/2014/main" id="{F128A70D-A813-4825-9B4C-03880900373B}"/>
              </a:ext>
            </a:extLst>
          </p:cNvPr>
          <p:cNvSpPr/>
          <p:nvPr/>
        </p:nvSpPr>
        <p:spPr>
          <a:xfrm>
            <a:off x="225250" y="1346060"/>
            <a:ext cx="8686800" cy="914400"/>
          </a:xfrm>
          <a:prstGeom prst="roundRect">
            <a:avLst/>
          </a:prstGeom>
          <a:solidFill>
            <a:schemeClr val="accent3">
              <a:lumMod val="75000"/>
            </a:schemeClr>
          </a:solidFill>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 name="Text Placeholder 2"/>
          <p:cNvSpPr>
            <a:spLocks noGrp="1"/>
          </p:cNvSpPr>
          <p:nvPr>
            <p:ph type="title" idx="4294967295"/>
          </p:nvPr>
        </p:nvSpPr>
        <p:spPr>
          <a:xfrm>
            <a:off x="3124200" y="304800"/>
            <a:ext cx="6122988" cy="990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mj-lt"/>
                <a:ea typeface="+mn-ea"/>
                <a:cs typeface="+mn-cs"/>
              </a:rPr>
              <a:t>Research Area 1</a:t>
            </a:r>
          </a:p>
        </p:txBody>
      </p:sp>
      <p:sp>
        <p:nvSpPr>
          <p:cNvPr id="5" name="Text Placeholder 4" descr="Research Area 1"/>
          <p:cNvSpPr>
            <a:spLocks noGrp="1"/>
          </p:cNvSpPr>
          <p:nvPr>
            <p:ph type="body" sz="quarter" idx="11"/>
          </p:nvPr>
        </p:nvSpPr>
        <p:spPr>
          <a:xfrm>
            <a:off x="247024" y="1346060"/>
            <a:ext cx="8686799" cy="914400"/>
          </a:xfrm>
        </p:spPr>
        <p:txBody>
          <a:bodyPr>
            <a:noAutofit/>
          </a:bodyPr>
          <a:lstStyle/>
          <a:p>
            <a:pPr marL="0" indent="0" algn="ctr">
              <a:buSzPct val="100000"/>
              <a:buNone/>
            </a:pPr>
            <a:r>
              <a:rPr lang="en-US" sz="2800" dirty="0">
                <a:solidFill>
                  <a:schemeClr val="bg1"/>
                </a:solidFill>
                <a:latin typeface="+mn-lt"/>
              </a:rPr>
              <a:t>Evaluation of opportunistic pathogens in drinking water distribution systems</a:t>
            </a:r>
          </a:p>
          <a:p>
            <a:pPr marL="0" indent="0" algn="ctr">
              <a:buSzPct val="100000"/>
              <a:buNone/>
            </a:pPr>
            <a:endParaRPr lang="en-US" sz="2800" b="0" dirty="0">
              <a:solidFill>
                <a:schemeClr val="tx2">
                  <a:lumMod val="60000"/>
                  <a:lumOff val="40000"/>
                </a:schemeClr>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7</a:t>
            </a:fld>
            <a:endParaRPr lang="en-US" sz="2400" b="0" dirty="0"/>
          </a:p>
        </p:txBody>
      </p:sp>
      <p:sp>
        <p:nvSpPr>
          <p:cNvPr id="2" name="TextBox 1" descr="Research Area 1">
            <a:extLst>
              <a:ext uri="{FF2B5EF4-FFF2-40B4-BE49-F238E27FC236}">
                <a16:creationId xmlns:a16="http://schemas.microsoft.com/office/drawing/2014/main" id="{9ED1394A-14FC-42B5-B75E-0E1D13A6DF69}"/>
              </a:ext>
            </a:extLst>
          </p:cNvPr>
          <p:cNvSpPr txBox="1"/>
          <p:nvPr/>
        </p:nvSpPr>
        <p:spPr>
          <a:xfrm>
            <a:off x="94623" y="2474892"/>
            <a:ext cx="8991600" cy="4478149"/>
          </a:xfrm>
          <a:prstGeom prst="rect">
            <a:avLst/>
          </a:prstGeom>
          <a:noFill/>
        </p:spPr>
        <p:txBody>
          <a:bodyPr wrap="square" rtlCol="0">
            <a:spAutoFit/>
          </a:bodyPr>
          <a:lstStyle/>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The main objective of this research area is to determine the occurrence and concentration of opportunistic pathogens in the distribution system along with related parameters that may influence their growth or presence.</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Should focus on </a:t>
            </a:r>
            <a:r>
              <a:rPr lang="en-US" sz="2000" i="1" dirty="0">
                <a:solidFill>
                  <a:srgbClr val="0070C0"/>
                </a:solidFill>
              </a:rPr>
              <a:t>Legionella</a:t>
            </a:r>
            <a:r>
              <a:rPr lang="en-US" sz="2000" dirty="0">
                <a:solidFill>
                  <a:srgbClr val="0070C0"/>
                </a:solidFill>
              </a:rPr>
              <a:t>, but additional opportunistic pathogens such as Mycobacteria or Pseudomonas may also be evaluated.</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Research should include detection, identification, quantification, and viability of pathogenic organisms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Identify environmental conditions and niches  favorable to pathogen colonization </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Should be field focused -analyses performed on samples from existing drinking water distribution systems.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Some of the data should come from the same public water systems (PWSs) for both microbials and DBPs</a:t>
            </a:r>
          </a:p>
        </p:txBody>
      </p:sp>
    </p:spTree>
    <p:extLst>
      <p:ext uri="{BB962C8B-B14F-4D97-AF65-F5344CB8AC3E}">
        <p14:creationId xmlns:p14="http://schemas.microsoft.com/office/powerpoint/2010/main" val="28018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descr="shape">
            <a:extLst>
              <a:ext uri="{FF2B5EF4-FFF2-40B4-BE49-F238E27FC236}">
                <a16:creationId xmlns:a16="http://schemas.microsoft.com/office/drawing/2014/main" id="{F128A70D-A813-4825-9B4C-03880900373B}"/>
              </a:ext>
            </a:extLst>
          </p:cNvPr>
          <p:cNvSpPr/>
          <p:nvPr/>
        </p:nvSpPr>
        <p:spPr>
          <a:xfrm>
            <a:off x="225250" y="1346060"/>
            <a:ext cx="8686800" cy="787540"/>
          </a:xfrm>
          <a:prstGeom prst="roundRect">
            <a:avLst/>
          </a:prstGeom>
          <a:solidFill>
            <a:schemeClr val="accent3">
              <a:lumMod val="75000"/>
            </a:schemeClr>
          </a:solidFill>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 name="Text Placeholder 2" descr="Research Area 1"/>
          <p:cNvSpPr>
            <a:spLocks noGrp="1"/>
          </p:cNvSpPr>
          <p:nvPr>
            <p:ph type="title" idx="4294967295"/>
          </p:nvPr>
        </p:nvSpPr>
        <p:spPr>
          <a:xfrm>
            <a:off x="3124200" y="304800"/>
            <a:ext cx="6122988" cy="990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mj-lt"/>
                <a:ea typeface="+mn-ea"/>
                <a:cs typeface="+mn-cs"/>
              </a:rPr>
              <a:t>Research Area 1</a:t>
            </a:r>
          </a:p>
        </p:txBody>
      </p:sp>
      <p:sp>
        <p:nvSpPr>
          <p:cNvPr id="5" name="Text Placeholder 4" descr="Research Area 1"/>
          <p:cNvSpPr>
            <a:spLocks noGrp="1"/>
          </p:cNvSpPr>
          <p:nvPr>
            <p:ph type="body" sz="quarter" idx="11"/>
          </p:nvPr>
        </p:nvSpPr>
        <p:spPr>
          <a:xfrm>
            <a:off x="-76200" y="1435610"/>
            <a:ext cx="8686799" cy="558940"/>
          </a:xfrm>
        </p:spPr>
        <p:txBody>
          <a:bodyPr>
            <a:noAutofit/>
          </a:bodyPr>
          <a:lstStyle/>
          <a:p>
            <a:pPr marL="0" indent="0" algn="ctr">
              <a:buSzPct val="100000"/>
              <a:buNone/>
            </a:pPr>
            <a:r>
              <a:rPr lang="en-US" sz="2800" dirty="0">
                <a:solidFill>
                  <a:schemeClr val="bg1"/>
                </a:solidFill>
                <a:latin typeface="+mn-lt"/>
              </a:rPr>
              <a:t>Possible Sub-topics</a:t>
            </a:r>
          </a:p>
          <a:p>
            <a:pPr marL="0" indent="0" algn="ctr">
              <a:buSzPct val="100000"/>
              <a:buNone/>
            </a:pPr>
            <a:endParaRPr lang="en-US" sz="2800" b="0" dirty="0">
              <a:solidFill>
                <a:schemeClr val="tx2">
                  <a:lumMod val="60000"/>
                  <a:lumOff val="40000"/>
                </a:schemeClr>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8</a:t>
            </a:fld>
            <a:endParaRPr lang="en-US" sz="2400" b="0" dirty="0"/>
          </a:p>
        </p:txBody>
      </p:sp>
      <p:sp>
        <p:nvSpPr>
          <p:cNvPr id="2" name="TextBox 1" descr="Research Area 1">
            <a:extLst>
              <a:ext uri="{FF2B5EF4-FFF2-40B4-BE49-F238E27FC236}">
                <a16:creationId xmlns:a16="http://schemas.microsoft.com/office/drawing/2014/main" id="{9ED1394A-14FC-42B5-B75E-0E1D13A6DF69}"/>
              </a:ext>
            </a:extLst>
          </p:cNvPr>
          <p:cNvSpPr txBox="1"/>
          <p:nvPr/>
        </p:nvSpPr>
        <p:spPr>
          <a:xfrm>
            <a:off x="152400" y="2389157"/>
            <a:ext cx="8991600" cy="2970044"/>
          </a:xfrm>
          <a:prstGeom prst="rect">
            <a:avLst/>
          </a:prstGeom>
          <a:noFill/>
        </p:spPr>
        <p:txBody>
          <a:bodyPr wrap="square" rtlCol="0">
            <a:spAutoFit/>
          </a:bodyPr>
          <a:lstStyle/>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Niches and locations of relatively high pathogen concentration in the DS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Diversity, distribution &amp; related parameters of opportunistic pathogens (OP) in DSs.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Characteristics of OP populations as a function of  different size utilities, disinfectant concentrations, OM and nutrients entering the DS, and DBP concentrations.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Identification of chemical and physical parameters in the DSs that lead favorable conditions for OPs.</a:t>
            </a:r>
          </a:p>
        </p:txBody>
      </p:sp>
    </p:spTree>
    <p:extLst>
      <p:ext uri="{BB962C8B-B14F-4D97-AF65-F5344CB8AC3E}">
        <p14:creationId xmlns:p14="http://schemas.microsoft.com/office/powerpoint/2010/main" val="265456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descr="shape">
            <a:extLst>
              <a:ext uri="{FF2B5EF4-FFF2-40B4-BE49-F238E27FC236}">
                <a16:creationId xmlns:a16="http://schemas.microsoft.com/office/drawing/2014/main" id="{F128A70D-A813-4825-9B4C-03880900373B}"/>
              </a:ext>
            </a:extLst>
          </p:cNvPr>
          <p:cNvSpPr/>
          <p:nvPr/>
        </p:nvSpPr>
        <p:spPr>
          <a:xfrm>
            <a:off x="228601" y="1524000"/>
            <a:ext cx="8686800" cy="641859"/>
          </a:xfrm>
          <a:prstGeom prst="roundRect">
            <a:avLst/>
          </a:prstGeom>
          <a:solidFill>
            <a:schemeClr val="accent3">
              <a:lumMod val="75000"/>
            </a:schemeClr>
          </a:solidFill>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 name="Text Placeholder 2" descr="Research Area 2"/>
          <p:cNvSpPr>
            <a:spLocks noGrp="1"/>
          </p:cNvSpPr>
          <p:nvPr>
            <p:ph type="title" idx="4294967295"/>
          </p:nvPr>
        </p:nvSpPr>
        <p:spPr>
          <a:xfrm>
            <a:off x="3124200" y="304800"/>
            <a:ext cx="6122988" cy="990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mj-lt"/>
                <a:ea typeface="+mn-ea"/>
                <a:cs typeface="+mn-cs"/>
              </a:rPr>
              <a:t>Research Area 2</a:t>
            </a:r>
          </a:p>
        </p:txBody>
      </p:sp>
      <p:sp>
        <p:nvSpPr>
          <p:cNvPr id="5" name="Text Placeholder 4" descr="Research Area 2"/>
          <p:cNvSpPr>
            <a:spLocks noGrp="1"/>
          </p:cNvSpPr>
          <p:nvPr>
            <p:ph type="body" sz="quarter" idx="11"/>
          </p:nvPr>
        </p:nvSpPr>
        <p:spPr>
          <a:xfrm>
            <a:off x="228600" y="1524000"/>
            <a:ext cx="8686799" cy="641859"/>
          </a:xfrm>
        </p:spPr>
        <p:txBody>
          <a:bodyPr>
            <a:noAutofit/>
          </a:bodyPr>
          <a:lstStyle/>
          <a:p>
            <a:pPr marL="0" indent="0" algn="ctr">
              <a:buSzPct val="100000"/>
              <a:buNone/>
            </a:pPr>
            <a:r>
              <a:rPr lang="en-US" sz="2800" dirty="0">
                <a:solidFill>
                  <a:schemeClr val="bg1"/>
                </a:solidFill>
                <a:latin typeface="+mn-lt"/>
              </a:rPr>
              <a:t> Evaluation of Disinfection By-Products (DBPs)</a:t>
            </a:r>
          </a:p>
          <a:p>
            <a:pPr marL="0" indent="0" algn="ctr">
              <a:buSzPct val="100000"/>
              <a:buNone/>
            </a:pPr>
            <a:endParaRPr lang="en-US" sz="2800" b="0" dirty="0">
              <a:solidFill>
                <a:schemeClr val="tx2">
                  <a:lumMod val="60000"/>
                  <a:lumOff val="40000"/>
                </a:schemeClr>
              </a:solidFill>
              <a:latin typeface="+mn-lt"/>
            </a:endParaRPr>
          </a:p>
        </p:txBody>
      </p:sp>
      <p:sp>
        <p:nvSpPr>
          <p:cNvPr id="4" name="Slide Number Placeholder 3"/>
          <p:cNvSpPr>
            <a:spLocks noGrp="1"/>
          </p:cNvSpPr>
          <p:nvPr>
            <p:ph type="sldNum" sz="quarter" idx="13"/>
          </p:nvPr>
        </p:nvSpPr>
        <p:spPr/>
        <p:txBody>
          <a:bodyPr/>
          <a:lstStyle/>
          <a:p>
            <a:fld id="{6D3FAE4D-9488-4B48-8F4A-A56CB5A28AF9}" type="slidenum">
              <a:rPr lang="en-US" sz="2400" b="0" smtClean="0"/>
              <a:pPr/>
              <a:t>9</a:t>
            </a:fld>
            <a:endParaRPr lang="en-US" sz="2400" b="0" dirty="0"/>
          </a:p>
        </p:txBody>
      </p:sp>
      <p:sp>
        <p:nvSpPr>
          <p:cNvPr id="2" name="TextBox 1" descr="Research Area 2">
            <a:extLst>
              <a:ext uri="{FF2B5EF4-FFF2-40B4-BE49-F238E27FC236}">
                <a16:creationId xmlns:a16="http://schemas.microsoft.com/office/drawing/2014/main" id="{9ED1394A-14FC-42B5-B75E-0E1D13A6DF69}"/>
              </a:ext>
            </a:extLst>
          </p:cNvPr>
          <p:cNvSpPr txBox="1"/>
          <p:nvPr/>
        </p:nvSpPr>
        <p:spPr>
          <a:xfrm>
            <a:off x="123092" y="2165859"/>
            <a:ext cx="9020908" cy="4305794"/>
          </a:xfrm>
          <a:prstGeom prst="rect">
            <a:avLst/>
          </a:prstGeom>
          <a:noFill/>
        </p:spPr>
        <p:txBody>
          <a:bodyPr wrap="square" rtlCol="0">
            <a:spAutoFit/>
          </a:bodyPr>
          <a:lstStyle/>
          <a:p>
            <a:pPr lvl="1">
              <a:spcBef>
                <a:spcPct val="20000"/>
              </a:spcBef>
              <a:spcAft>
                <a:spcPts val="600"/>
              </a:spcAft>
              <a:buClr>
                <a:srgbClr val="9BBB59">
                  <a:lumMod val="75000"/>
                </a:srgbClr>
              </a:buClr>
              <a:buSzPct val="150000"/>
            </a:pPr>
            <a:endParaRPr lang="en-US" sz="2400" dirty="0">
              <a:solidFill>
                <a:srgbClr val="0070C0"/>
              </a:solidFill>
            </a:endParaRP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Main objective: to focus on identifying the occurrence and concentrations of unregulated DBPs in actual drinking water distribution systems including storage facilities &amp; distribution systems &amp; their co-occurrence with DBPs</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Determine related parameters including disinfectant concentrations and treatment types </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Distribution system modeling component may be included- emphasis should be placed on actual distribution system field sampling</a:t>
            </a:r>
          </a:p>
          <a:p>
            <a:pPr marL="342900" lvl="0" indent="-342900">
              <a:spcBef>
                <a:spcPct val="20000"/>
              </a:spcBef>
              <a:spcAft>
                <a:spcPts val="600"/>
              </a:spcAft>
              <a:buClr>
                <a:srgbClr val="9BBB59">
                  <a:lumMod val="75000"/>
                </a:srgbClr>
              </a:buClr>
              <a:buSzPct val="150000"/>
              <a:buFont typeface="Arial" pitchFamily="34" charset="0"/>
              <a:buChar char="•"/>
            </a:pPr>
            <a:r>
              <a:rPr lang="en-US" sz="2000" dirty="0">
                <a:solidFill>
                  <a:srgbClr val="0070C0"/>
                </a:solidFill>
              </a:rPr>
              <a:t>To address concerns about risk-risk tradeoff (e.g., pathogens versus DBPs), some of the data should come from the same PWSs for both microbials and DBPs.</a:t>
            </a:r>
          </a:p>
          <a:p>
            <a:pPr lvl="0">
              <a:spcBef>
                <a:spcPct val="20000"/>
              </a:spcBef>
              <a:spcAft>
                <a:spcPts val="600"/>
              </a:spcAft>
              <a:buClr>
                <a:srgbClr val="9BBB59">
                  <a:lumMod val="75000"/>
                </a:srgbClr>
              </a:buClr>
              <a:buSzPct val="150000"/>
            </a:pPr>
            <a:endParaRPr lang="en-US" sz="2400" dirty="0">
              <a:solidFill>
                <a:srgbClr val="0070C0"/>
              </a:solidFill>
            </a:endParaRPr>
          </a:p>
        </p:txBody>
      </p:sp>
    </p:spTree>
    <p:extLst>
      <p:ext uri="{BB962C8B-B14F-4D97-AF65-F5344CB8AC3E}">
        <p14:creationId xmlns:p14="http://schemas.microsoft.com/office/powerpoint/2010/main" val="3692549480"/>
      </p:ext>
    </p:extLst>
  </p:cSld>
  <p:clrMapOvr>
    <a:masterClrMapping/>
  </p:clrMapOvr>
</p:sld>
</file>

<file path=ppt/theme/theme1.xml><?xml version="1.0" encoding="utf-8"?>
<a:theme xmlns:a="http://schemas.openxmlformats.org/drawingml/2006/main" name="Completely Blan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ct:contentTypeSchema xmlns:ct="http://schemas.microsoft.com/office/2006/metadata/contentType" xmlns:ma="http://schemas.microsoft.com/office/2006/metadata/properties/metaAttributes" ct:_="" ma:_="" ma:contentTypeName="Document" ma:contentTypeID="0x010100CEE4F25D1BA0A64E82F07063FDB2B63A" ma:contentTypeVersion="37" ma:contentTypeDescription="Create a new document." ma:contentTypeScope="" ma:versionID="2fa72541c7e74d3f741fe48481286f1d">
  <xsd:schema xmlns:xsd="http://www.w3.org/2001/XMLSchema" xmlns:xs="http://www.w3.org/2001/XMLSchema" xmlns:p="http://schemas.microsoft.com/office/2006/metadata/properties" xmlns:ns1="http://schemas.microsoft.com/sharepoint/v3" xmlns:ns3="4ffa91fb-a0ff-4ac5-b2db-65c790d184a4" xmlns:ns4="http://schemas.microsoft.com/sharepoint.v3" xmlns:ns5="http://schemas.microsoft.com/sharepoint/v3/fields" xmlns:ns6="98d5c8dc-8f03-444c-8906-b5ce1528f1ee" xmlns:ns7="a3ecb4f3-6cf1-478b-8476-60f627f259e1" targetNamespace="http://schemas.microsoft.com/office/2006/metadata/properties" ma:root="true" ma:fieldsID="b6d79f7a4eaf892a201e79a81386a5bd" ns1:_="" ns3:_="" ns4:_="" ns5:_="" ns6:_="" ns7:_="">
    <xsd:import namespace="http://schemas.microsoft.com/sharepoint/v3"/>
    <xsd:import namespace="4ffa91fb-a0ff-4ac5-b2db-65c790d184a4"/>
    <xsd:import namespace="http://schemas.microsoft.com/sharepoint.v3"/>
    <xsd:import namespace="http://schemas.microsoft.com/sharepoint/v3/fields"/>
    <xsd:import namespace="98d5c8dc-8f03-444c-8906-b5ce1528f1ee"/>
    <xsd:import namespace="a3ecb4f3-6cf1-478b-8476-60f627f259e1"/>
    <xsd:element name="properties">
      <xsd:complexType>
        <xsd:sequence>
          <xsd:element name="documentManagement">
            <xsd:complexType>
              <xsd:all>
                <xsd:element ref="ns3:Document_x0020_Creation_x0020_Date" minOccurs="0"/>
                <xsd:element ref="ns3:Creator" minOccurs="0"/>
                <xsd:element ref="ns3:EPA_x0020_Office" minOccurs="0"/>
                <xsd:element ref="ns3:Record" minOccurs="0"/>
                <xsd:element ref="ns4:CategoryDescription" minOccurs="0"/>
                <xsd:element ref="ns3:Identifier" minOccurs="0"/>
                <xsd:element ref="ns3:EPA_x0020_Contributor" minOccurs="0"/>
                <xsd:element ref="ns3:External_x0020_Contributor" minOccurs="0"/>
                <xsd:element ref="ns5:_Coverage" minOccurs="0"/>
                <xsd:element ref="ns3:EPA_x0020_Related_x0020_Documents" minOccurs="0"/>
                <xsd:element ref="ns5:_Source" minOccurs="0"/>
                <xsd:element ref="ns3:Rights" minOccurs="0"/>
                <xsd:element ref="ns1:Language" minOccurs="0"/>
                <xsd:element ref="ns3:j747ac98061d40f0aa7bd47e1db5675d" minOccurs="0"/>
                <xsd:element ref="ns3:TaxKeywordTaxHTField" minOccurs="0"/>
                <xsd:element ref="ns3:TaxCatchAllLabel" minOccurs="0"/>
                <xsd:element ref="ns3:TaxCatchAll" minOccurs="0"/>
                <xsd:element ref="ns6:SharedWithUsers" minOccurs="0"/>
                <xsd:element ref="ns6:SharedWithDetails" minOccurs="0"/>
                <xsd:element ref="ns6:SharingHintHash" minOccurs="0"/>
                <xsd:element ref="ns7:MediaServiceMetadata" minOccurs="0"/>
                <xsd:element ref="ns7:MediaServiceFastMetadata" minOccurs="0"/>
                <xsd:element ref="ns6:Records_x0020_Status" minOccurs="0"/>
                <xsd:element ref="ns6:Records_x0020_Date" minOccurs="0"/>
                <xsd:element ref="ns7:MediaServiceAutoTags" minOccurs="0"/>
                <xsd:element ref="ns7:MediaServiceOCR" minOccurs="0"/>
                <xsd:element ref="ns7:MediaServiceGenerationTime" minOccurs="0"/>
                <xsd:element ref="ns7:MediaServiceEventHashCode" minOccurs="0"/>
                <xsd:element ref="ns7:MediaServiceDateTaken" minOccurs="0"/>
                <xsd:element ref="ns7:MediaServiceLocation" minOccurs="0"/>
                <xsd:element ref="ns7:MediaServiceAutoKeyPoints" minOccurs="0"/>
                <xsd:element ref="ns7: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c464ce2c-41c7-4ee6-b739-48a2056c4e99}" ma:internalName="TaxCatchAllLabel" ma:readOnly="true" ma:showField="CatchAllDataLabel" ma:web="98d5c8dc-8f03-444c-8906-b5ce1528f1ee">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c464ce2c-41c7-4ee6-b739-48a2056c4e99}" ma:internalName="TaxCatchAll" ma:showField="CatchAllData" ma:web="98d5c8dc-8f03-444c-8906-b5ce1528f1e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d5c8dc-8f03-444c-8906-b5ce1528f1ee" elementFormDefault="qualified">
    <xsd:import namespace="http://schemas.microsoft.com/office/2006/documentManagement/types"/>
    <xsd:import namespace="http://schemas.microsoft.com/office/infopath/2007/PartnerControls"/>
    <xsd:element name="SharedWithUsers" ma:index="2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description="" ma:internalName="SharedWithDetails" ma:readOnly="true">
      <xsd:simpleType>
        <xsd:restriction base="dms:Note">
          <xsd:maxLength value="255"/>
        </xsd:restriction>
      </xsd:simpleType>
    </xsd:element>
    <xsd:element name="SharingHintHash" ma:index="30" nillable="true" ma:displayName="Sharing Hint Hash" ma:description="" ma:hidden="true" ma:internalName="SharingHintHash" ma:readOnly="true">
      <xsd:simpleType>
        <xsd:restriction base="dms:Text"/>
      </xsd:simpleType>
    </xsd:element>
    <xsd:element name="Records_x0020_Status" ma:index="33" nillable="true" ma:displayName="Records Status" ma:default="Pending" ma:internalName="Records_x0020_Status">
      <xsd:simpleType>
        <xsd:restriction base="dms:Text"/>
      </xsd:simpleType>
    </xsd:element>
    <xsd:element name="Records_x0020_Date" ma:index="34" nillable="true" ma:displayName="Records Date" ma:hidden="true" ma:internalName="Records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3ecb4f3-6cf1-478b-8476-60f627f259e1" elementFormDefault="qualified">
    <xsd:import namespace="http://schemas.microsoft.com/office/2006/documentManagement/types"/>
    <xsd:import namespace="http://schemas.microsoft.com/office/infopath/2007/PartnerControls"/>
    <xsd:element name="MediaServiceMetadata" ma:index="31" nillable="true" ma:displayName="MediaServiceMetadata" ma:description="" ma:hidden="true" ma:internalName="MediaServiceMetadata" ma:readOnly="true">
      <xsd:simpleType>
        <xsd:restriction base="dms:Note"/>
      </xsd:simpleType>
    </xsd:element>
    <xsd:element name="MediaServiceFastMetadata" ma:index="32" nillable="true" ma:displayName="MediaServiceFastMetadata" ma:description="" ma:hidden="true" ma:internalName="MediaServiceFastMetadata" ma:readOnly="true">
      <xsd:simpleType>
        <xsd:restriction base="dms:Note"/>
      </xsd:simpleType>
    </xsd:element>
    <xsd:element name="MediaServiceAutoTags" ma:index="35" nillable="true" ma:displayName="Tags" ma:internalName="MediaServiceAutoTags" ma:readOnly="true">
      <xsd:simpleType>
        <xsd:restriction base="dms:Text"/>
      </xsd:simpleType>
    </xsd:element>
    <xsd:element name="MediaServiceOCR" ma:index="36" nillable="true" ma:displayName="Extracted Text" ma:internalName="MediaServiceOCR" ma:readOnly="true">
      <xsd:simpleType>
        <xsd:restriction base="dms:Note">
          <xsd:maxLength value="255"/>
        </xsd:restriction>
      </xsd:simpleType>
    </xsd:element>
    <xsd:element name="MediaServiceGenerationTime" ma:index="37" nillable="true" ma:displayName="MediaServiceGenerationTime" ma:hidden="true" ma:internalName="MediaServiceGenerationTime" ma:readOnly="true">
      <xsd:simpleType>
        <xsd:restriction base="dms:Text"/>
      </xsd:simpleType>
    </xsd:element>
    <xsd:element name="MediaServiceEventHashCode" ma:index="38" nillable="true" ma:displayName="MediaServiceEventHashCode" ma:hidden="true" ma:internalName="MediaServiceEventHashCode" ma:readOnly="true">
      <xsd:simpleType>
        <xsd:restriction base="dms:Text"/>
      </xsd:simpleType>
    </xsd:element>
    <xsd:element name="MediaServiceDateTaken" ma:index="39" nillable="true" ma:displayName="MediaServiceDateTaken" ma:hidden="true" ma:internalName="MediaServiceDateTaken" ma:readOnly="true">
      <xsd:simpleType>
        <xsd:restriction base="dms:Text"/>
      </xsd:simpleType>
    </xsd:element>
    <xsd:element name="MediaServiceLocation" ma:index="40" nillable="true" ma:displayName="Location" ma:internalName="MediaServiceLocation" ma:readOnly="true">
      <xsd:simpleType>
        <xsd:restriction base="dms:Text"/>
      </xsd:simpleType>
    </xsd:element>
    <xsd:element name="MediaServiceAutoKeyPoints" ma:index="41" nillable="true" ma:displayName="MediaServiceAutoKeyPoints" ma:hidden="true" ma:internalName="MediaServiceAutoKeyPoints" ma:readOnly="true">
      <xsd:simpleType>
        <xsd:restriction base="dms:Note"/>
      </xsd:simpleType>
    </xsd:element>
    <xsd:element name="MediaServiceKeyPoints" ma:index="4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mso-contentType ?>
<FormTemplates xmlns="http://schemas.microsoft.com/sharepoint/v3/contenttype/forms">
  <Display>DocumentLibraryForm</Display>
  <Edit>DocumentLibraryForm</Edit>
  <New>DocumentLibraryForm</New>
</FormTemplates>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Records_x0020_Date xmlns="98d5c8dc-8f03-444c-8906-b5ce1528f1ee" xsi:nil="true"/>
    <j747ac98061d40f0aa7bd47e1db5675d xmlns="4ffa91fb-a0ff-4ac5-b2db-65c790d184a4">
      <Terms xmlns="http://schemas.microsoft.com/office/infopath/2007/PartnerControls"/>
    </j747ac98061d40f0aa7bd47e1db5675d>
    <Records_x0020_Status xmlns="98d5c8dc-8f03-444c-8906-b5ce1528f1ee">Pending</Records_x0020_Status>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2020-06-08T21:10:59+00:00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documentManagement>
</p:properties>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mso-contentType ?>
<SharedContentType xmlns="Microsoft.SharePoint.Taxonomy.ContentTypeSync" SourceId="29f62856-1543-49d4-a736-4569d363f533" ContentTypeId="0x0101" PreviousValue="false"/>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0087D0B3-8E48-475E-B17F-FB0D985E341C}">
  <ds:schemaRefs>
    <ds:schemaRef ds:uri="ESRI.ArcGIS.Mapping.OfficeIntegration.PowerPointInfo"/>
  </ds:schemaRefs>
</ds:datastoreItem>
</file>

<file path=customXml/itemProps10.xml><?xml version="1.0" encoding="utf-8"?>
<ds:datastoreItem xmlns:ds="http://schemas.openxmlformats.org/officeDocument/2006/customXml" ds:itemID="{E61B5C98-A11F-4D9B-8B91-403860067C4D}">
  <ds:schemaRefs>
    <ds:schemaRef ds:uri="ESRI.ArcGIS.Mapping.OfficeIntegration.PowerPointInfo"/>
  </ds:schemaRefs>
</ds:datastoreItem>
</file>

<file path=customXml/itemProps11.xml><?xml version="1.0" encoding="utf-8"?>
<ds:datastoreItem xmlns:ds="http://schemas.openxmlformats.org/officeDocument/2006/customXml" ds:itemID="{A36D294B-416E-4131-BBB5-FE3A8E5E8D66}">
  <ds:schemaRefs>
    <ds:schemaRef ds:uri="ESRI.ArcGIS.Mapping.OfficeIntegration.PowerPointInfo"/>
  </ds:schemaRefs>
</ds:datastoreItem>
</file>

<file path=customXml/itemProps12.xml><?xml version="1.0" encoding="utf-8"?>
<ds:datastoreItem xmlns:ds="http://schemas.openxmlformats.org/officeDocument/2006/customXml" ds:itemID="{67BE2E37-8ED4-4A28-89B6-0CD5413C7C6D}">
  <ds:schemaRefs>
    <ds:schemaRef ds:uri="ESRI.ArcGIS.Mapping.OfficeIntegration.PowerPointInfo"/>
  </ds:schemaRefs>
</ds:datastoreItem>
</file>

<file path=customXml/itemProps13.xml><?xml version="1.0" encoding="utf-8"?>
<ds:datastoreItem xmlns:ds="http://schemas.openxmlformats.org/officeDocument/2006/customXml" ds:itemID="{4FFC211F-2073-4380-9B9E-820C54361FF2}">
  <ds:schemaRefs>
    <ds:schemaRef ds:uri="ESRI.ArcGIS.Mapping.OfficeIntegration.PowerPointInfo"/>
  </ds:schemaRefs>
</ds:datastoreItem>
</file>

<file path=customXml/itemProps14.xml><?xml version="1.0" encoding="utf-8"?>
<ds:datastoreItem xmlns:ds="http://schemas.openxmlformats.org/officeDocument/2006/customXml" ds:itemID="{71673AA3-0C62-437A-B8BE-25BBECC2607E}">
  <ds:schemaRefs>
    <ds:schemaRef ds:uri="ESRI.ArcGIS.Mapping.OfficeIntegration.PowerPointInfo"/>
  </ds:schemaRefs>
</ds:datastoreItem>
</file>

<file path=customXml/itemProps15.xml><?xml version="1.0" encoding="utf-8"?>
<ds:datastoreItem xmlns:ds="http://schemas.openxmlformats.org/officeDocument/2006/customXml" ds:itemID="{8472BA61-A1EB-4E37-A7EF-FB0BCF651437}">
  <ds:schemaRefs>
    <ds:schemaRef ds:uri="ESRI.ArcGIS.Mapping.OfficeIntegration.PowerPointInfo"/>
  </ds:schemaRefs>
</ds:datastoreItem>
</file>

<file path=customXml/itemProps16.xml><?xml version="1.0" encoding="utf-8"?>
<ds:datastoreItem xmlns:ds="http://schemas.openxmlformats.org/officeDocument/2006/customXml" ds:itemID="{6A73F9A3-17C8-466F-83B6-23FADD0833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98d5c8dc-8f03-444c-8906-b5ce1528f1ee"/>
    <ds:schemaRef ds:uri="a3ecb4f3-6cf1-478b-8476-60f627f259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7.xml><?xml version="1.0" encoding="utf-8"?>
<ds:datastoreItem xmlns:ds="http://schemas.openxmlformats.org/officeDocument/2006/customXml" ds:itemID="{0D021C64-DF21-424D-A6BF-EFEA1A574F3D}">
  <ds:schemaRefs>
    <ds:schemaRef ds:uri="ESRI.ArcGIS.Mapping.OfficeIntegration.PowerPointInfo"/>
  </ds:schemaRefs>
</ds:datastoreItem>
</file>

<file path=customXml/itemProps18.xml><?xml version="1.0" encoding="utf-8"?>
<ds:datastoreItem xmlns:ds="http://schemas.openxmlformats.org/officeDocument/2006/customXml" ds:itemID="{A0ADA68D-323E-46B9-B963-4035063E74D7}">
  <ds:schemaRefs>
    <ds:schemaRef ds:uri="ESRI.ArcGIS.Mapping.OfficeIntegration.PowerPointInfo"/>
  </ds:schemaRefs>
</ds:datastoreItem>
</file>

<file path=customXml/itemProps19.xml><?xml version="1.0" encoding="utf-8"?>
<ds:datastoreItem xmlns:ds="http://schemas.openxmlformats.org/officeDocument/2006/customXml" ds:itemID="{3ACA0DBE-A0D1-47D5-B855-A507DF5F2599}">
  <ds:schemaRefs>
    <ds:schemaRef ds:uri="ESRI.ArcGIS.Mapping.OfficeIntegration.PowerPointInfo"/>
  </ds:schemaRefs>
</ds:datastoreItem>
</file>

<file path=customXml/itemProps2.xml><?xml version="1.0" encoding="utf-8"?>
<ds:datastoreItem xmlns:ds="http://schemas.openxmlformats.org/officeDocument/2006/customXml" ds:itemID="{7AB1BE82-225B-41B3-859F-3E806A352B80}">
  <ds:schemaRefs>
    <ds:schemaRef ds:uri="http://schemas.microsoft.com/sharepoint/v3/contenttype/forms"/>
  </ds:schemaRefs>
</ds:datastoreItem>
</file>

<file path=customXml/itemProps20.xml><?xml version="1.0" encoding="utf-8"?>
<ds:datastoreItem xmlns:ds="http://schemas.openxmlformats.org/officeDocument/2006/customXml" ds:itemID="{92EF7F78-C401-46ED-8949-DDE44351CBC0}">
  <ds:schemaRefs>
    <ds:schemaRef ds:uri="ESRI.ArcGIS.Mapping.OfficeIntegration.PowerPointInfo"/>
  </ds:schemaRefs>
</ds:datastoreItem>
</file>

<file path=customXml/itemProps21.xml><?xml version="1.0" encoding="utf-8"?>
<ds:datastoreItem xmlns:ds="http://schemas.openxmlformats.org/officeDocument/2006/customXml" ds:itemID="{5FFDD098-58A0-485E-822B-27753F175D97}">
  <ds:schemaRefs>
    <ds:schemaRef ds:uri="ESRI.ArcGIS.Mapping.OfficeIntegration.PowerPointInfo"/>
  </ds:schemaRefs>
</ds:datastoreItem>
</file>

<file path=customXml/itemProps22.xml><?xml version="1.0" encoding="utf-8"?>
<ds:datastoreItem xmlns:ds="http://schemas.openxmlformats.org/officeDocument/2006/customXml" ds:itemID="{DDACB2BD-55DE-4935-A8AB-19E24C7646C0}">
  <ds:schemaRefs>
    <ds:schemaRef ds:uri="ESRI.ArcGIS.Mapping.OfficeIntegration.PowerPointInfo"/>
  </ds:schemaRefs>
</ds:datastoreItem>
</file>

<file path=customXml/itemProps23.xml><?xml version="1.0" encoding="utf-8"?>
<ds:datastoreItem xmlns:ds="http://schemas.openxmlformats.org/officeDocument/2006/customXml" ds:itemID="{5F862F51-CEEE-4A80-A658-3AFDB4302EAB}">
  <ds:schemaRefs>
    <ds:schemaRef ds:uri="ESRI.ArcGIS.Mapping.OfficeIntegration.PowerPointInfo"/>
  </ds:schemaRefs>
</ds:datastoreItem>
</file>

<file path=customXml/itemProps24.xml><?xml version="1.0" encoding="utf-8"?>
<ds:datastoreItem xmlns:ds="http://schemas.openxmlformats.org/officeDocument/2006/customXml" ds:itemID="{4E380B7A-807B-4BA5-B525-F9A27A0574EA}">
  <ds:schemaRefs>
    <ds:schemaRef ds:uri="ESRI.ArcGIS.Mapping.OfficeIntegration.PowerPointInfo"/>
  </ds:schemaRefs>
</ds:datastoreItem>
</file>

<file path=customXml/itemProps25.xml><?xml version="1.0" encoding="utf-8"?>
<ds:datastoreItem xmlns:ds="http://schemas.openxmlformats.org/officeDocument/2006/customXml" ds:itemID="{F4B3C061-6588-4E02-816E-15AE9D2574FC}">
  <ds:schemaRefs>
    <ds:schemaRef ds:uri="http://purl.org/dc/elements/1.1/"/>
    <ds:schemaRef ds:uri="http://schemas.microsoft.com/office/2006/metadata/properties"/>
    <ds:schemaRef ds:uri="http://schemas.microsoft.com/office/infopath/2007/PartnerControls"/>
    <ds:schemaRef ds:uri="http://schemas.microsoft.com/sharepoint/v3"/>
    <ds:schemaRef ds:uri="a3ecb4f3-6cf1-478b-8476-60f627f259e1"/>
    <ds:schemaRef ds:uri="http://purl.org/dc/terms/"/>
    <ds:schemaRef ds:uri="http://schemas.openxmlformats.org/package/2006/metadata/core-properties"/>
    <ds:schemaRef ds:uri="98d5c8dc-8f03-444c-8906-b5ce1528f1ee"/>
    <ds:schemaRef ds:uri="http://schemas.microsoft.com/office/2006/documentManagement/types"/>
    <ds:schemaRef ds:uri="http://schemas.microsoft.com/sharepoint/v3/fields"/>
    <ds:schemaRef ds:uri="http://schemas.microsoft.com/sharepoint.v3"/>
    <ds:schemaRef ds:uri="4ffa91fb-a0ff-4ac5-b2db-65c790d184a4"/>
    <ds:schemaRef ds:uri="http://www.w3.org/XML/1998/namespace"/>
    <ds:schemaRef ds:uri="http://purl.org/dc/dcmitype/"/>
  </ds:schemaRefs>
</ds:datastoreItem>
</file>

<file path=customXml/itemProps3.xml><?xml version="1.0" encoding="utf-8"?>
<ds:datastoreItem xmlns:ds="http://schemas.openxmlformats.org/officeDocument/2006/customXml" ds:itemID="{F6F1531A-0FA3-4226-896B-27ECD2D2D722}">
  <ds:schemaRefs>
    <ds:schemaRef ds:uri="ESRI.ArcGIS.Mapping.OfficeIntegration.PowerPointInfo"/>
  </ds:schemaRefs>
</ds:datastoreItem>
</file>

<file path=customXml/itemProps4.xml><?xml version="1.0" encoding="utf-8"?>
<ds:datastoreItem xmlns:ds="http://schemas.openxmlformats.org/officeDocument/2006/customXml" ds:itemID="{C7454249-75C2-4FBC-AC97-13D432FAD8C2}">
  <ds:schemaRefs>
    <ds:schemaRef ds:uri="ESRI.ArcGIS.Mapping.OfficeIntegration.PowerPointInfo"/>
  </ds:schemaRefs>
</ds:datastoreItem>
</file>

<file path=customXml/itemProps5.xml><?xml version="1.0" encoding="utf-8"?>
<ds:datastoreItem xmlns:ds="http://schemas.openxmlformats.org/officeDocument/2006/customXml" ds:itemID="{32A8068A-1132-4842-8FB4-840CD490F784}">
  <ds:schemaRefs>
    <ds:schemaRef ds:uri="ESRI.ArcGIS.Mapping.OfficeIntegration.PowerPointInfo"/>
  </ds:schemaRefs>
</ds:datastoreItem>
</file>

<file path=customXml/itemProps6.xml><?xml version="1.0" encoding="utf-8"?>
<ds:datastoreItem xmlns:ds="http://schemas.openxmlformats.org/officeDocument/2006/customXml" ds:itemID="{C68607B2-9F64-4AD1-8961-0EF36B348E58}">
  <ds:schemaRefs>
    <ds:schemaRef ds:uri="Microsoft.SharePoint.Taxonomy.ContentTypeSync"/>
  </ds:schemaRefs>
</ds:datastoreItem>
</file>

<file path=customXml/itemProps7.xml><?xml version="1.0" encoding="utf-8"?>
<ds:datastoreItem xmlns:ds="http://schemas.openxmlformats.org/officeDocument/2006/customXml" ds:itemID="{F1519044-D93D-4816-8527-0636FEB88F23}">
  <ds:schemaRefs>
    <ds:schemaRef ds:uri="ESRI.ArcGIS.Mapping.OfficeIntegration.PowerPointInfo"/>
  </ds:schemaRefs>
</ds:datastoreItem>
</file>

<file path=customXml/itemProps8.xml><?xml version="1.0" encoding="utf-8"?>
<ds:datastoreItem xmlns:ds="http://schemas.openxmlformats.org/officeDocument/2006/customXml" ds:itemID="{1A320C3D-0562-4D6F-B15D-74434230FDF5}">
  <ds:schemaRefs>
    <ds:schemaRef ds:uri="ESRI.ArcGIS.Mapping.OfficeIntegration.PowerPointInfo"/>
  </ds:schemaRefs>
</ds:datastoreItem>
</file>

<file path=customXml/itemProps9.xml><?xml version="1.0" encoding="utf-8"?>
<ds:datastoreItem xmlns:ds="http://schemas.openxmlformats.org/officeDocument/2006/customXml" ds:itemID="{14365950-EFF1-4DCA-86F4-E30864037C2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27136</TotalTime>
  <Words>2076</Words>
  <Application>Microsoft Office PowerPoint</Application>
  <PresentationFormat>On-screen Show (4:3)</PresentationFormat>
  <Paragraphs>217</Paragraphs>
  <Slides>23</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Gill Sans MT</vt:lpstr>
      <vt:lpstr>Completely Blanc</vt:lpstr>
      <vt:lpstr>PowerPoint Presentation</vt:lpstr>
      <vt:lpstr>PowerPoint Presentation</vt:lpstr>
      <vt:lpstr>PowerPoint Presentation</vt:lpstr>
      <vt:lpstr>PowerPoint Presentation</vt:lpstr>
      <vt:lpstr>PowerPoint Presentation</vt:lpstr>
      <vt:lpstr>Research Areas</vt:lpstr>
      <vt:lpstr>Research Area 1</vt:lpstr>
      <vt:lpstr>Research Area 1</vt:lpstr>
      <vt:lpstr>Research Area 2</vt:lpstr>
      <vt:lpstr>Research Area 2</vt:lpstr>
      <vt:lpstr>Example Outputs</vt:lpstr>
      <vt:lpstr>Example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Information</vt:lpstr>
      <vt:lpstr>PowerPoint Presentation</vt:lpstr>
      <vt:lpstr>PowerPoint Presentation</vt:lpstr>
      <vt:lpstr>PowerPoint Presentation</vt:lpstr>
    </vt:vector>
  </TitlesOfParts>
  <Company>US-EPA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newuser</dc:creator>
  <cp:lastModifiedBy>Bell, Jacquelyn</cp:lastModifiedBy>
  <cp:revision>566</cp:revision>
  <cp:lastPrinted>2018-08-29T13:27:12Z</cp:lastPrinted>
  <dcterms:created xsi:type="dcterms:W3CDTF">2013-09-27T18:09:44Z</dcterms:created>
  <dcterms:modified xsi:type="dcterms:W3CDTF">2022-07-18T15:36:03Z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0x010100CEE4F25D1BA0A64E82F07063FDB2B63A</vt:lpwstr>
  </property>
</Properties>
</file>