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>
        <p:scale>
          <a:sx n="50" d="100"/>
          <a:sy n="50" d="100"/>
        </p:scale>
        <p:origin x="331" y="730"/>
      </p:cViewPr>
      <p:guideLst>
        <p:guide orient="horz" pos="667"/>
        <p:guide pos="2543"/>
        <p:guide pos="2722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B47-BD5A-4E32-8913-85E4AFAD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3BA46-2D9A-4805-9D54-9B42724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l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484A-EB67-40AD-90C7-BCC09C6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2B50-672A-4B1C-A9AF-AEDFB71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7327-CD88-4992-84D9-8C44509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EAA1-7F13-4E25-B7C8-000FB364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FD31-663C-46AD-9831-CC5D420D9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C6E5-0679-4041-811D-E7F9065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AC72-6712-4097-A2B3-E0FF42EE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FA535-46CE-4B59-9396-CD215360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3FE68-7646-47D8-9DD7-8C0C7B49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EA37-CE4C-49D0-A084-95285012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537DD-206C-4A2F-ADCC-587D966F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B4C1-1A6A-4470-B2B4-A18AB117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72969-97E1-4BF0-B88A-B8195F5C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C955-26B8-4DB8-A2D4-ED048244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0C1E-1DB5-4A05-BBEE-9AEF6A77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E15D-9464-4D8D-BE75-09AF3170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6578-B449-4436-BD08-8F22C643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E763-338A-46AE-BE3A-4C77D1ED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60E8-08E9-4CFC-B8F3-65EF2C10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554D6-F424-45B7-86ED-26B8CB14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l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05C5-8815-4473-9950-B091BF55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152CC-B10A-47B3-B3D1-FA5F490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87288-2D4F-40FA-BDEC-6A9FF88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EF49-FCB0-40D7-9474-9A7E2EB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B112-B31F-4785-96A1-E99BFE41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65262-B4F1-4588-9442-7D61FEE4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E341-EA06-44E2-B627-A2E887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202AD-D0AA-4A5D-AA80-D878B68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F0167-91FA-4A2E-93CC-A0A10DA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95F2-B51A-4A01-B304-4420220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46D6B-8628-4594-9E87-D2E3CA22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l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15134-D959-41F1-BD55-DD1C68FE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26AB0-B931-4843-AF3A-765F92031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l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FC46-A3C9-4354-A28D-85A8BA4F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FCCF5-0224-4448-9185-ECBD61C5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9D1FF-CAD2-4E05-90CD-70DD0F22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436B-8BC1-472F-931F-C8128B91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8FA9-CF44-4D50-A388-165735B1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99CDB-73D6-4892-B7B8-40827BD2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EAF0A-9266-4551-9515-3CF2886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2C5A-9EB0-417B-B42E-67456C0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9B650-8046-4CF1-8FF0-8C64C651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E651E-0B3C-4ED3-8E87-2FFB1CB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0B63-E015-4B7C-A1DD-D883FD3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D316-0C33-4BAF-8881-4F71D007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8268-D9A5-470F-840C-94D9962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2335E-47A0-412A-B094-E1A06C5F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l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1EBE-C705-4D8D-A646-EE7359E1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204A-A11B-4633-AE4B-D335ED8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04841-F7F0-4733-88DB-2606584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A6B3-FEEB-4345-BB7F-B71EE4F1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148D9-A95C-460C-8273-4DAB474E2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89CB-553D-430F-B916-7DD4983B1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l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A4CB5-19CE-47AE-A32E-B397CCFB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DA1E-97E2-45AD-B0FB-E0C05FD7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B718-D176-45F3-8F77-1D03519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l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l"/>
              <a:t>Click to edit Master text styles</a:t>
            </a:r>
          </a:p>
          <a:p>
            <a:pPr lvl="1" rtl="0"/>
            <a:r>
              <a:rPr lang="tl"/>
              <a:t>Second level</a:t>
            </a:r>
          </a:p>
          <a:p>
            <a:pPr lvl="2" rtl="0"/>
            <a:r>
              <a:rPr lang="tl"/>
              <a:t>Third level</a:t>
            </a:r>
          </a:p>
          <a:p>
            <a:pPr lvl="3" rtl="0"/>
            <a:r>
              <a:rPr lang="tl"/>
              <a:t>Fourth level</a:t>
            </a:r>
          </a:p>
          <a:p>
            <a:pPr lvl="4" rtl="0"/>
            <a:r>
              <a:rPr lang="t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#FA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tl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DALOY NG HANGIN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1300" b="1" dirty="0"/>
              <a:t>20” X 20” air filter</a:t>
            </a:r>
          </a:p>
          <a:p>
            <a:pPr algn="ctr" rtl="0"/>
            <a:r>
              <a:rPr lang="tl" sz="1300" dirty="0"/>
              <a:t>Iminungkahing rating: MERV 13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0C6AFD3-69BF-47D2-A7F0-61D2560F0B9D}"/>
              </a:ext>
            </a:extLst>
          </p:cNvPr>
          <p:cNvSpPr txBox="1"/>
          <p:nvPr/>
        </p:nvSpPr>
        <p:spPr>
          <a:xfrm>
            <a:off x="4130793" y="3738288"/>
            <a:ext cx="246490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1300" b="1" dirty="0"/>
              <a:t>20” X 20” box fan</a:t>
            </a:r>
          </a:p>
          <a:p>
            <a:pPr algn="ctr" rtl="0"/>
            <a:r>
              <a:rPr lang="tl" sz="1300" dirty="0"/>
              <a:t>Gumamit lamang ng mga sertipikadong fan na may markang UL o ETL</a:t>
            </a:r>
          </a:p>
          <a:p>
            <a:pPr algn="ctr" rtl="0"/>
            <a:r>
              <a:rPr lang="tl" sz="1300" dirty="0"/>
              <a:t>(modelong 2012 o mas bago pa)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F819A42-DD4E-44CC-8F74-B47D920A69A8}"/>
              </a:ext>
            </a:extLst>
          </p:cNvPr>
          <p:cNvSpPr txBox="1"/>
          <p:nvPr/>
        </p:nvSpPr>
        <p:spPr>
          <a:xfrm>
            <a:off x="6811680" y="1386689"/>
            <a:ext cx="309465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rtl="0">
              <a:spcAft>
                <a:spcPts val="1200"/>
              </a:spcAft>
              <a:buFont typeface="+mj-lt"/>
              <a:buAutoNum type="arabicPeriod"/>
            </a:pPr>
            <a:r>
              <a:rPr lang="tl" sz="2300" dirty="0"/>
              <a:t>Ikabit ang air filter sa likod ng box fan gamit ang mga clamp, ang duct tape o kaya’y ang mga bungee cord.</a:t>
            </a:r>
          </a:p>
          <a:p>
            <a:pPr marL="274320" indent="-274320" rtl="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tl" sz="2300" dirty="0"/>
              <a:t>Suriin ang filter para sa direksyon ng daloy ng hangin (nakamarka sa gilid ng filter).</a:t>
            </a:r>
          </a:p>
          <a:p>
            <a:pPr marL="274320" indent="-274320" rtl="0">
              <a:spcBef>
                <a:spcPts val="600"/>
              </a:spcBef>
              <a:buFont typeface="+mj-lt"/>
              <a:buAutoNum type="arabicPeriod"/>
            </a:pPr>
            <a:r>
              <a:rPr lang="tl" sz="2300" dirty="0"/>
              <a:t>Palitan ang mga filter kapag marumi na.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E3E3809C-023E-48FE-999C-50C9B04D6CDD}"/>
              </a:ext>
            </a:extLst>
          </p:cNvPr>
          <p:cNvSpPr txBox="1"/>
          <p:nvPr/>
        </p:nvSpPr>
        <p:spPr>
          <a:xfrm>
            <a:off x="2916359" y="662740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2800" b="1" dirty="0">
                <a:solidFill>
                  <a:srgbClr val="596987"/>
                </a:solidFill>
              </a:rPr>
              <a:t>Materyales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B281693-FC8E-4ECB-BA86-971246BFBC75}"/>
              </a:ext>
            </a:extLst>
          </p:cNvPr>
          <p:cNvSpPr txBox="1"/>
          <p:nvPr/>
        </p:nvSpPr>
        <p:spPr>
          <a:xfrm>
            <a:off x="6804467" y="706083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2800" b="1">
                <a:solidFill>
                  <a:srgbClr val="596987"/>
                </a:solidFill>
              </a:rPr>
              <a:t>Pagbubuo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1300" b="1" dirty="0"/>
              <a:t>Mga Clamp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3489EFB-9921-4DD7-BEC1-595028F85F5C}"/>
              </a:ext>
            </a:extLst>
          </p:cNvPr>
          <p:cNvSpPr txBox="1"/>
          <p:nvPr/>
        </p:nvSpPr>
        <p:spPr>
          <a:xfrm>
            <a:off x="3610919" y="5936727"/>
            <a:ext cx="10977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1300" b="1" dirty="0"/>
              <a:t>Duct Tape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1300" b="1" dirty="0"/>
              <a:t>Mga Bungee Cord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i="1"/>
              <a:t>o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i="1"/>
              <a:t>o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9A330686-A048-4575-AD26-F11FA884E93B}"/>
              </a:ext>
            </a:extLst>
          </p:cNvPr>
          <p:cNvSpPr txBox="1"/>
          <p:nvPr/>
        </p:nvSpPr>
        <p:spPr>
          <a:xfrm>
            <a:off x="350522" y="162826"/>
            <a:ext cx="114452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l" sz="2500" b="1" spc="-150" dirty="0">
                <a:latin typeface="Arial" panose="020B0604020202020204" pitchFamily="34" charset="0"/>
                <a:cs typeface="Arial" panose="020B0604020202020204" pitchFamily="34" charset="0"/>
              </a:rPr>
              <a:t>DIY Air Cleaner para Mabawasan ang Usok sa Loob ng Bahay na Dulot ng Wildfire</a:t>
            </a: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rtl="0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C2A8B5-693B-40D0-91BF-A87146DF030B}"/>
              </a:ext>
            </a:extLst>
          </p:cNvPr>
          <p:cNvSpPr txBox="1"/>
          <p:nvPr/>
        </p:nvSpPr>
        <p:spPr>
          <a:xfrm>
            <a:off x="4130793" y="6213702"/>
            <a:ext cx="5105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t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Alamin ang mga tip sa ligtas na paggamit ng box fan: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C132079-0922-4BE5-9BA8-8DA8660DB6DF}"/>
              </a:ext>
            </a:extLst>
          </p:cNvPr>
          <p:cNvSpPr txBox="1"/>
          <p:nvPr/>
        </p:nvSpPr>
        <p:spPr>
          <a:xfrm>
            <a:off x="2279792" y="6468530"/>
            <a:ext cx="80412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lang="tl" sz="13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https://www.epa.gov/air-research/research-diy-air-cleaners-reduce-wildfire-smoke-indoors#FAQ</a:t>
            </a: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142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Liubov Rosian</cp:lastModifiedBy>
  <cp:revision>50</cp:revision>
  <dcterms:created xsi:type="dcterms:W3CDTF">2021-08-25T15:26:07Z</dcterms:created>
  <dcterms:modified xsi:type="dcterms:W3CDTF">2022-04-14T07:07:37Z</dcterms:modified>
</cp:coreProperties>
</file>