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71" d="100"/>
          <a:sy n="71" d="100"/>
        </p:scale>
        <p:origin x="17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84670" y="9512670"/>
            <a:ext cx="57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81AE1-2C00-3356-034C-D666C75A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98773" y="9512670"/>
            <a:ext cx="1061357" cy="3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lcf76f155ced4ddcb4097134ff3c332f xmlns="63659d2e-38ba-4bbd-a17a-f290998f6ed6">
      <Terms xmlns="http://schemas.microsoft.com/office/infopath/2007/PartnerControls"/>
    </lcf76f155ced4ddcb4097134ff3c332f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2022-08-31T15:50:31+00:00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AltText xmlns="63659d2e-38ba-4bbd-a17a-f290998f6ed6" xsi:nil="true"/>
  </documentManagement>
</p:properties>
</file>

<file path=customXml/itemProps1.xml><?xml version="1.0" encoding="utf-8"?>
<ds:datastoreItem xmlns:ds="http://schemas.openxmlformats.org/officeDocument/2006/customXml" ds:itemID="{206CEA56-E776-4346-A19A-40CDDCC74778}"/>
</file>

<file path=customXml/itemProps2.xml><?xml version="1.0" encoding="utf-8"?>
<ds:datastoreItem xmlns:ds="http://schemas.openxmlformats.org/officeDocument/2006/customXml" ds:itemID="{34A82929-8133-47AC-9181-95B525E709B5}"/>
</file>

<file path=customXml/itemProps3.xml><?xml version="1.0" encoding="utf-8"?>
<ds:datastoreItem xmlns:ds="http://schemas.openxmlformats.org/officeDocument/2006/customXml" ds:itemID="{77B57FEB-127B-40B0-8C80-8279D3764DFE}"/>
</file>

<file path=customXml/itemProps4.xml><?xml version="1.0" encoding="utf-8"?>
<ds:datastoreItem xmlns:ds="http://schemas.openxmlformats.org/officeDocument/2006/customXml" ds:itemID="{09A3BA46-E62C-4C7A-A0A0-4D43120D6AC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11</cp:revision>
  <dcterms:created xsi:type="dcterms:W3CDTF">2022-08-19T18:28:50Z</dcterms:created>
  <dcterms:modified xsi:type="dcterms:W3CDTF">2022-08-23T13:42:16Z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</Properties>
</file>