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99" y="588287"/>
            <a:ext cx="1061357" cy="37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AAFDE-A497-FAFD-A117-7992CEE5A798}"/>
              </a:ext>
            </a:extLst>
          </p:cNvPr>
          <p:cNvSpPr txBox="1"/>
          <p:nvPr/>
        </p:nvSpPr>
        <p:spPr>
          <a:xfrm>
            <a:off x="393492" y="7433846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2022-08-30T21:39:00+00:00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E6A4BF5D-6FD5-4AC6-9473-687634916BDE}"/>
</file>

<file path=customXml/itemProps2.xml><?xml version="1.0" encoding="utf-8"?>
<ds:datastoreItem xmlns:ds="http://schemas.openxmlformats.org/officeDocument/2006/customXml" ds:itemID="{E59C6197-C933-4BD2-B19C-F5951E26C55C}"/>
</file>

<file path=customXml/itemProps3.xml><?xml version="1.0" encoding="utf-8"?>
<ds:datastoreItem xmlns:ds="http://schemas.openxmlformats.org/officeDocument/2006/customXml" ds:itemID="{F6B61A33-629A-497E-885C-2FD4AD2A4E88}"/>
</file>

<file path=customXml/itemProps4.xml><?xml version="1.0" encoding="utf-8"?>
<ds:datastoreItem xmlns:ds="http://schemas.openxmlformats.org/officeDocument/2006/customXml" ds:itemID="{F5BE3A8B-580D-41AD-9F66-C0BCEE5E34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2</cp:revision>
  <dcterms:created xsi:type="dcterms:W3CDTF">2022-08-23T14:52:47Z</dcterms:created>
  <dcterms:modified xsi:type="dcterms:W3CDTF">2022-08-23T15:00:44Z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