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86" d="100"/>
          <a:sy n="86" d="100"/>
        </p:scale>
        <p:origin x="22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72011"/>
            <a:ext cx="9601200" cy="270594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30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0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8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1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6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5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4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3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1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3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E55D0D9-7AD0-45EF-DD50-AB1373071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392" y="6829178"/>
            <a:ext cx="1061357" cy="376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CAAFDE-A497-FAFD-A117-7992CEE5A798}"/>
              </a:ext>
            </a:extLst>
          </p:cNvPr>
          <p:cNvSpPr txBox="1"/>
          <p:nvPr/>
        </p:nvSpPr>
        <p:spPr>
          <a:xfrm>
            <a:off x="393492" y="6909191"/>
            <a:ext cx="5731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56494"/>
                </a:solidFill>
                <a:latin typeface="Myriad Pro Light" panose="020B0403030403020204" pitchFamily="34" charset="0"/>
              </a:rPr>
              <a:t>Insert organization’s URL</a:t>
            </a:r>
          </a:p>
        </p:txBody>
      </p:sp>
    </p:spTree>
    <p:extLst>
      <p:ext uri="{BB962C8B-B14F-4D97-AF65-F5344CB8AC3E}">
        <p14:creationId xmlns:p14="http://schemas.microsoft.com/office/powerpoint/2010/main" val="246152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144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4" ma:contentTypeDescription="Create a new document." ma:contentTypeScope="" ma:versionID="6526368c73222f9c5ac7aaeeee3e5f60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5e8b5a778642128d67772b6e85cf08df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lcf76f155ced4ddcb4097134ff3c332f xmlns="63659d2e-38ba-4bbd-a17a-f290998f6ed6">
      <Terms xmlns="http://schemas.microsoft.com/office/infopath/2007/PartnerControls"/>
    </lcf76f155ced4ddcb4097134ff3c332f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2022-08-30T21:40:52+00:00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AltText xmlns="63659d2e-38ba-4bbd-a17a-f290998f6ed6" xsi:nil="true"/>
  </documentManagement>
</p:properties>
</file>

<file path=customXml/itemProps1.xml><?xml version="1.0" encoding="utf-8"?>
<ds:datastoreItem xmlns:ds="http://schemas.openxmlformats.org/officeDocument/2006/customXml" ds:itemID="{A62AF5E4-11C6-421C-B81F-DB7FDD5F597D}"/>
</file>

<file path=customXml/itemProps2.xml><?xml version="1.0" encoding="utf-8"?>
<ds:datastoreItem xmlns:ds="http://schemas.openxmlformats.org/officeDocument/2006/customXml" ds:itemID="{4F290012-ACBE-4234-ADCB-CDEB1C42D9EA}"/>
</file>

<file path=customXml/itemProps3.xml><?xml version="1.0" encoding="utf-8"?>
<ds:datastoreItem xmlns:ds="http://schemas.openxmlformats.org/officeDocument/2006/customXml" ds:itemID="{F71AB35C-76F2-467F-99A3-615784AFD3DB}"/>
</file>

<file path=customXml/itemProps4.xml><?xml version="1.0" encoding="utf-8"?>
<ds:datastoreItem xmlns:ds="http://schemas.openxmlformats.org/officeDocument/2006/customXml" ds:itemID="{0F8DE919-6951-4258-972D-6ED54EC131D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3</Words>
  <Application>Microsoft Macintosh PowerPoint</Application>
  <PresentationFormat>Custom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Deena Roberson</dc:creator>
  <cp:lastModifiedBy>Deena Roberson</cp:lastModifiedBy>
  <cp:revision>4</cp:revision>
  <dcterms:created xsi:type="dcterms:W3CDTF">2022-08-23T14:52:47Z</dcterms:created>
  <dcterms:modified xsi:type="dcterms:W3CDTF">2022-08-23T15:04:33Z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0x010100C4E1228B579B9544997670C85E06D440</vt:lpwstr>
  </property>
</Properties>
</file>