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</p:sldIdLst>
  <p:sldSz cx="128016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48"/>
  </p:normalViewPr>
  <p:slideViewPr>
    <p:cSldViewPr snapToGrid="0">
      <p:cViewPr varScale="1">
        <p:scale>
          <a:sx n="86" d="100"/>
          <a:sy n="86" d="100"/>
        </p:scale>
        <p:origin x="224" y="6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11" Type="http://schemas.openxmlformats.org/officeDocument/2006/relationships/customXml" Target="../customXml/item4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1272011"/>
            <a:ext cx="9601200" cy="2705947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4082310"/>
            <a:ext cx="9601200" cy="1876530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88FF0-167A-4840-AC54-1A2CFCDDBDFE}" type="datetimeFigureOut">
              <a:rPr lang="en-US" smtClean="0"/>
              <a:t>8/23/22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CDA5F-5791-454D-A8BF-A04982B78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308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88FF0-167A-4840-AC54-1A2CFCDDBDFE}" type="datetimeFigureOut">
              <a:rPr lang="en-US" smtClean="0"/>
              <a:t>8/23/22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CDA5F-5791-454D-A8BF-A04982B78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586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5" y="413808"/>
            <a:ext cx="2760345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0" y="413808"/>
            <a:ext cx="8121015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88FF0-167A-4840-AC54-1A2CFCDDBDFE}" type="datetimeFigureOut">
              <a:rPr lang="en-US" smtClean="0"/>
              <a:t>8/23/22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CDA5F-5791-454D-A8BF-A04982B78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006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88FF0-167A-4840-AC54-1A2CFCDDBDFE}" type="datetimeFigureOut">
              <a:rPr lang="en-US" smtClean="0"/>
              <a:t>8/23/22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CDA5F-5791-454D-A8BF-A04982B78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319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1937704"/>
            <a:ext cx="11041380" cy="3233102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5201392"/>
            <a:ext cx="11041380" cy="1700212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88FF0-167A-4840-AC54-1A2CFCDDBDFE}" type="datetimeFigureOut">
              <a:rPr lang="en-US" smtClean="0"/>
              <a:t>8/23/22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CDA5F-5791-454D-A8BF-A04982B78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260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069042"/>
            <a:ext cx="544068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069042"/>
            <a:ext cx="544068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88FF0-167A-4840-AC54-1A2CFCDDBDFE}" type="datetimeFigureOut">
              <a:rPr lang="en-US" smtClean="0"/>
              <a:t>8/23/22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CDA5F-5791-454D-A8BF-A04982B78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918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413809"/>
            <a:ext cx="1104138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8" y="1905318"/>
            <a:ext cx="5415676" cy="93376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8" y="2839085"/>
            <a:ext cx="5415676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0" y="1905318"/>
            <a:ext cx="5442347" cy="93376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0" y="2839085"/>
            <a:ext cx="5442347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88FF0-167A-4840-AC54-1A2CFCDDBDFE}" type="datetimeFigureOut">
              <a:rPr lang="en-US" smtClean="0"/>
              <a:t>8/23/22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CDA5F-5791-454D-A8BF-A04982B78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948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88FF0-167A-4840-AC54-1A2CFCDDBDFE}" type="datetimeFigureOut">
              <a:rPr lang="en-US" smtClean="0"/>
              <a:t>8/23/22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CDA5F-5791-454D-A8BF-A04982B78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558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88FF0-167A-4840-AC54-1A2CFCDDBDFE}" type="datetimeFigureOut">
              <a:rPr lang="en-US" smtClean="0"/>
              <a:t>8/23/22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CDA5F-5791-454D-A8BF-A04982B78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140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518160"/>
            <a:ext cx="4128849" cy="181356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119082"/>
            <a:ext cx="6480810" cy="5523442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331720"/>
            <a:ext cx="4128849" cy="4319800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88FF0-167A-4840-AC54-1A2CFCDDBDFE}" type="datetimeFigureOut">
              <a:rPr lang="en-US" smtClean="0"/>
              <a:t>8/23/22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CDA5F-5791-454D-A8BF-A04982B78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230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518160"/>
            <a:ext cx="4128849" cy="181356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119082"/>
            <a:ext cx="6480810" cy="5523442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331720"/>
            <a:ext cx="4128849" cy="4319800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88FF0-167A-4840-AC54-1A2CFCDDBDFE}" type="datetimeFigureOut">
              <a:rPr lang="en-US" smtClean="0"/>
              <a:t>8/23/22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CDA5F-5791-454D-A8BF-A04982B78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415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413809"/>
            <a:ext cx="1104138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069042"/>
            <a:ext cx="1104138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7203864"/>
            <a:ext cx="28803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88FF0-167A-4840-AC54-1A2CFCDDBDFE}" type="datetimeFigureOut">
              <a:rPr lang="en-US" smtClean="0"/>
              <a:t>8/23/22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7203864"/>
            <a:ext cx="43205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7203864"/>
            <a:ext cx="28803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5CDA5F-5791-454D-A8BF-A04982B78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633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4A1A6E2-149B-43DA-C696-A38543A8E2A0}"/>
              </a:ext>
            </a:extLst>
          </p:cNvPr>
          <p:cNvSpPr txBox="1"/>
          <p:nvPr/>
        </p:nvSpPr>
        <p:spPr>
          <a:xfrm>
            <a:off x="393492" y="6938307"/>
            <a:ext cx="57313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426697"/>
                </a:solidFill>
                <a:latin typeface="Myriad Pro Light" panose="020B0403030403020204" pitchFamily="34" charset="0"/>
              </a:rPr>
              <a:t>Insert organization’s URL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8E55D0D9-7AD0-45EF-DD50-AB13730715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9099" y="588287"/>
            <a:ext cx="1061357" cy="376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523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31446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E1228B579B9544997670C85E06D440" ma:contentTypeVersion="14" ma:contentTypeDescription="Create a new document." ma:contentTypeScope="" ma:versionID="6526368c73222f9c5ac7aaeeee3e5f60">
  <xsd:schema xmlns:xsd="http://www.w3.org/2001/XMLSchema" xmlns:xs="http://www.w3.org/2001/XMLSchema" xmlns:p="http://schemas.microsoft.com/office/2006/metadata/properties" xmlns:ns1="http://schemas.microsoft.com/sharepoint/v3" xmlns:ns2="4ffa91fb-a0ff-4ac5-b2db-65c790d184a4" xmlns:ns3="http://schemas.microsoft.com/sharepoint.v3" xmlns:ns4="http://schemas.microsoft.com/sharepoint/v3/fields" xmlns:ns5="63659d2e-38ba-4bbd-a17a-f290998f6ed6" xmlns:ns6="bc389ca0-6767-4b18-b4f3-467ba013dcf7" targetNamespace="http://schemas.microsoft.com/office/2006/metadata/properties" ma:root="true" ma:fieldsID="5e8b5a778642128d67772b6e85cf08df" ns1:_="" ns2:_="" ns3:_="" ns4:_="" ns5:_="" ns6:_="">
    <xsd:import namespace="http://schemas.microsoft.com/sharepoint/v3"/>
    <xsd:import namespace="4ffa91fb-a0ff-4ac5-b2db-65c790d184a4"/>
    <xsd:import namespace="http://schemas.microsoft.com/sharepoint.v3"/>
    <xsd:import namespace="http://schemas.microsoft.com/sharepoint/v3/fields"/>
    <xsd:import namespace="63659d2e-38ba-4bbd-a17a-f290998f6ed6"/>
    <xsd:import namespace="bc389ca0-6767-4b18-b4f3-467ba013dcf7"/>
    <xsd:element name="properties">
      <xsd:complexType>
        <xsd:sequence>
          <xsd:element name="documentManagement">
            <xsd:complexType>
              <xsd:all>
                <xsd:element ref="ns2:Document_x0020_Creation_x0020_Date" minOccurs="0"/>
                <xsd:element ref="ns2:Creator" minOccurs="0"/>
                <xsd:element ref="ns2:EPA_x0020_Office" minOccurs="0"/>
                <xsd:element ref="ns2:Record" minOccurs="0"/>
                <xsd:element ref="ns3:CategoryDescription" minOccurs="0"/>
                <xsd:element ref="ns2:Identifier" minOccurs="0"/>
                <xsd:element ref="ns2:EPA_x0020_Contributor" minOccurs="0"/>
                <xsd:element ref="ns2:External_x0020_Contributor" minOccurs="0"/>
                <xsd:element ref="ns4:_Coverage" minOccurs="0"/>
                <xsd:element ref="ns2:EPA_x0020_Related_x0020_Documents" minOccurs="0"/>
                <xsd:element ref="ns4:_Source" minOccurs="0"/>
                <xsd:element ref="ns2:Rights" minOccurs="0"/>
                <xsd:element ref="ns1:Language" minOccurs="0"/>
                <xsd:element ref="ns2:j747ac98061d40f0aa7bd47e1db5675d" minOccurs="0"/>
                <xsd:element ref="ns2:TaxKeywordTaxHTField" minOccurs="0"/>
                <xsd:element ref="ns2:TaxCatchAllLabel" minOccurs="0"/>
                <xsd:element ref="ns2:TaxCatchAll" minOccurs="0"/>
                <xsd:element ref="ns5:MediaServiceMetadata" minOccurs="0"/>
                <xsd:element ref="ns5:MediaServiceFastMetadata" minOccurs="0"/>
                <xsd:element ref="ns6:SharedWithUsers" minOccurs="0"/>
                <xsd:element ref="ns6:SharedWithDetails" minOccurs="0"/>
                <xsd:element ref="ns5:MediaServiceAutoTags" minOccurs="0"/>
                <xsd:element ref="ns5:MediaServiceOCR" minOccurs="0"/>
                <xsd:element ref="ns5:MediaServiceGenerationTime" minOccurs="0"/>
                <xsd:element ref="ns5:MediaServiceEventHashCode" minOccurs="0"/>
                <xsd:element ref="ns5:lcf76f155ced4ddcb4097134ff3c332f" minOccurs="0"/>
                <xsd:element ref="ns5:MediaServiceDateTaken" minOccurs="0"/>
                <xsd:element ref="ns5:AltTex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17" nillable="true" ma:displayName="Language" ma:default="English" ma:description="Select the document language from the drop down." ma:format="Dropdown" ma:internalName="Language" ma:readOnly="false">
      <xsd:simpleType>
        <xsd:restriction base="dms:Choice">
          <xsd:enumeration value="Arabic (Saudi Arabia)"/>
          <xsd:enumeration value="Bulgarian (Bulgaria)"/>
          <xsd:enumeration value="Chinese (Hong Kong S.A.R.)"/>
          <xsd:enumeration value="Chinese (People's Republic of China)"/>
          <xsd:enumeration value="Chinese (Taiwan)"/>
          <xsd:enumeration value="Croatian (Croatia)"/>
          <xsd:enumeration value="Czech (Czech Republic)"/>
          <xsd:enumeration value="Danish (Denmark)"/>
          <xsd:enumeration value="Dutch (Netherlands)"/>
          <xsd:enumeration value="English"/>
          <xsd:enumeration value="Estonian (Estonia)"/>
          <xsd:enumeration value="Finnish (Finland)"/>
          <xsd:enumeration value="French (France)"/>
          <xsd:enumeration value="German (Germany)"/>
          <xsd:enumeration value="Greek (Greece)"/>
          <xsd:enumeration value="Hebrew (Israel)"/>
          <xsd:enumeration value="Hindi (India)"/>
          <xsd:enumeration value="Hungarian (Hungary)"/>
          <xsd:enumeration value="Indonesian (Indonesia)"/>
          <xsd:enumeration value="Italian (Italy)"/>
          <xsd:enumeration value="Japanese (Japan)"/>
          <xsd:enumeration value="Korean (Korea)"/>
          <xsd:enumeration value="Latvian (Latvia)"/>
          <xsd:enumeration value="Lithuanian (Lithuania)"/>
          <xsd:enumeration value="Malay (Malaysia)"/>
          <xsd:enumeration value="Norwegian (Bokmal) (Norway)"/>
          <xsd:enumeration value="Polish (Poland)"/>
          <xsd:enumeration value="Portuguese (Brazil)"/>
          <xsd:enumeration value="Portuguese (Portugal)"/>
          <xsd:enumeration value="Romanian (Romania)"/>
          <xsd:enumeration value="Russian (Russia)"/>
          <xsd:enumeration value="Serbian (Latin) (Serbia)"/>
          <xsd:enumeration value="Slovak (Slovakia)"/>
          <xsd:enumeration value="Slovenian (Slovenia)"/>
          <xsd:enumeration value="Spanish (Spain)"/>
          <xsd:enumeration value="Swedish (Sweden)"/>
          <xsd:enumeration value="Thai (Thailand)"/>
          <xsd:enumeration value="Turkish (Turkey)"/>
          <xsd:enumeration value="Ukrainian (Ukraine)"/>
          <xsd:enumeration value="Urdu (Islamic Republic of Pakistan)"/>
          <xsd:enumeration value="Vietnamese (Vietnam)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fa91fb-a0ff-4ac5-b2db-65c790d184a4" elementFormDefault="qualified">
    <xsd:import namespace="http://schemas.microsoft.com/office/2006/documentManagement/types"/>
    <xsd:import namespace="http://schemas.microsoft.com/office/infopath/2007/PartnerControls"/>
    <xsd:element name="Document_x0020_Creation_x0020_Date" ma:index="2" nillable="true" ma:displayName="Document Date" ma:default="[today]" ma:description="Enter the date this document was last modified. The upload date has been entered by default." ma:format="DateOnly" ma:internalName="Document_x0020_Creation_x0020_Date" ma:readOnly="false">
      <xsd:simpleType>
        <xsd:restriction base="dms:DateTime"/>
      </xsd:simpleType>
    </xsd:element>
    <xsd:element name="Creator" ma:index="3" nillable="true" ma:displayName="Creator" ma:description="Enter the person primarily responsible for the document. The name of the person uploading the document has been entered by default." ma:list="UserInfo" ma:SharePointGroup="0" ma:internalName="Crea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PA_x0020_Office" ma:index="4" nillable="true" ma:displayName="EPA Office" ma:description="Enter the EPA organization primarily responsible for the document. The office of the person uploading the document has been entered by default." ma:internalName="EPA_x0020_Office" ma:readOnly="false">
      <xsd:simpleType>
        <xsd:restriction base="dms:Text">
          <xsd:maxLength value="255"/>
        </xsd:restriction>
      </xsd:simpleType>
    </xsd:element>
    <xsd:element name="Record" ma:index="5" nillable="true" ma:displayName="Record" ma:default="Shared" ma:description="For documents that provide evidence of EPA decisions and actions, select &quot;Shared&quot; (open access) or &quot;Private&quot; (restricted access)." ma:format="Dropdown" ma:internalName="Record">
      <xsd:simpleType>
        <xsd:restriction base="dms:Choice">
          <xsd:enumeration value="None"/>
          <xsd:enumeration value="Shared"/>
          <xsd:enumeration value="Private"/>
        </xsd:restriction>
      </xsd:simpleType>
    </xsd:element>
    <xsd:element name="Identifier" ma:index="9" nillable="true" ma:displayName="Identifier" ma:description="Enter all EPA identification numbers applicable to this document, one on each line." ma:internalName="Identifier" ma:readOnly="false">
      <xsd:simpleType>
        <xsd:restriction base="dms:Note">
          <xsd:maxLength value="255"/>
        </xsd:restriction>
      </xsd:simpleType>
    </xsd:element>
    <xsd:element name="EPA_x0020_Contributor" ma:index="11" nillable="true" ma:displayName="EPA Contributor" ma:description="Enter an EPA person who contributed to the creation of the document but is not the primary author." ma:list="UserInfo" ma:SharePointGroup="0" ma:internalName="EPA_x0020_Contribu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xternal_x0020_Contributor" ma:index="12" nillable="true" ma:displayName="External Contributor" ma:description="Enter a non-EPA person who contributed to the creation of the document but is not the primary author." ma:internalName="External_x0020_Contributor" ma:readOnly="false">
      <xsd:simpleType>
        <xsd:restriction base="dms:Note">
          <xsd:maxLength value="255"/>
        </xsd:restriction>
      </xsd:simpleType>
    </xsd:element>
    <xsd:element name="EPA_x0020_Related_x0020_Documents" ma:index="14" nillable="true" ma:displayName="Other Related Documents" ma:description="Enter any related document." ma:internalName="EPA_x0020_Related_x0020_Documents" ma:readOnly="false">
      <xsd:simpleType>
        <xsd:restriction base="dms:Note">
          <xsd:maxLength value="255"/>
        </xsd:restriction>
      </xsd:simpleType>
    </xsd:element>
    <xsd:element name="Rights" ma:index="16" nillable="true" ma:displayName="Rights" ma:description="Enter information about intellectual property rights held over the document (e.g. copyright, patent, trademark)." ma:internalName="Rights" ma:readOnly="false">
      <xsd:simpleType>
        <xsd:restriction base="dms:Note">
          <xsd:maxLength value="255"/>
        </xsd:restriction>
      </xsd:simpleType>
    </xsd:element>
    <xsd:element name="j747ac98061d40f0aa7bd47e1db5675d" ma:index="19" nillable="true" ma:taxonomy="true" ma:internalName="j747ac98061d40f0aa7bd47e1db5675d" ma:taxonomyFieldName="Document_x0020_Type" ma:displayName="Document Type" ma:readOnly="false" ma:default="" ma:fieldId="{3747ac98-061d-40f0-aa7b-d47e1db5675d}" ma:sspId="29f62856-1543-49d4-a736-4569d363f533" ma:termSetId="e06cd6a9-a175-4da0-81cb-8dba7aa394a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KeywordTaxHTField" ma:index="21" nillable="true" ma:taxonomy="true" ma:internalName="TaxKeywordTaxHTField" ma:taxonomyFieldName="TaxKeyword" ma:displayName="Enterprise Keywords" ma:readOnly="false" ma:fieldId="{23f27201-bee3-471e-b2e7-b64fd8b7ca38}" ma:taxonomyMulti="true" ma:sspId="29f62856-1543-49d4-a736-4569d363f53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Label" ma:index="23" nillable="true" ma:displayName="Taxonomy Catch All Column1" ma:hidden="true" ma:list="{ea0b96c3-6915-48b1-ad88-8ceab050b7f8}" ma:internalName="TaxCatchAllLabel" ma:readOnly="true" ma:showField="CatchAllDataLabel" ma:web="bc389ca0-6767-4b18-b4f3-467ba013dcf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24" nillable="true" ma:displayName="Taxonomy Catch All Column" ma:hidden="true" ma:list="{ea0b96c3-6915-48b1-ad88-8ceab050b7f8}" ma:internalName="TaxCatchAll" ma:showField="CatchAllData" ma:web="bc389ca0-6767-4b18-b4f3-467ba013dcf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.v3" elementFormDefault="qualified">
    <xsd:import namespace="http://schemas.microsoft.com/office/2006/documentManagement/types"/>
    <xsd:import namespace="http://schemas.microsoft.com/office/infopath/2007/PartnerControls"/>
    <xsd:element name="CategoryDescription" ma:index="6" nillable="true" ma:displayName="Description" ma:description="Enter a brief description." ma:internalName="CategoryDescription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Coverage" ma:index="13" nillable="true" ma:displayName="Coverage" ma:description="Enter the geographic location, jurisdiction, or time period for which the document is relevant." ma:internalName="_Coverage" ma:readOnly="false">
      <xsd:simpleType>
        <xsd:restriction base="dms:Text">
          <xsd:maxLength value="255"/>
        </xsd:restriction>
      </xsd:simpleType>
    </xsd:element>
    <xsd:element name="_Source" ma:index="15" nillable="true" ma:displayName="Source" ma:description="Enter a source from which the document is derived." ma:internalName="_Source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659d2e-38ba-4bbd-a17a-f290998f6e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32" nillable="true" ma:displayName="Tags" ma:internalName="MediaServiceAutoTags" ma:readOnly="true">
      <xsd:simpleType>
        <xsd:restriction base="dms:Text"/>
      </xsd:simpleType>
    </xsd:element>
    <xsd:element name="MediaServiceOCR" ma:index="3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37" nillable="true" ma:taxonomy="true" ma:internalName="lcf76f155ced4ddcb4097134ff3c332f" ma:taxonomyFieldName="MediaServiceImageTags" ma:displayName="Image Tags" ma:readOnly="false" ma:fieldId="{5cf76f15-5ced-4ddc-b409-7134ff3c332f}" ma:taxonomyMulti="true" ma:sspId="29f62856-1543-49d4-a736-4569d363f53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38" nillable="true" ma:displayName="MediaServiceDateTaken" ma:hidden="true" ma:internalName="MediaServiceDateTaken" ma:readOnly="true">
      <xsd:simpleType>
        <xsd:restriction base="dms:Text"/>
      </xsd:simpleType>
    </xsd:element>
    <xsd:element name="AltText" ma:index="39" nillable="true" ma:displayName="Alt Text" ma:format="Dropdown" ma:internalName="AltText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389ca0-6767-4b18-b4f3-467ba013dcf7" elementFormDefault="qualified">
    <xsd:import namespace="http://schemas.microsoft.com/office/2006/documentManagement/types"/>
    <xsd:import namespace="http://schemas.microsoft.com/office/infopath/2007/PartnerControls"/>
    <xsd:element name="SharedWithUsers" ma:index="3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29f62856-1543-49d4-a736-4569d363f533" ContentTypeId="0x0101" PreviousValue="false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Coverage xmlns="http://schemas.microsoft.com/sharepoint/v3/fields" xsi:nil="true"/>
    <Record xmlns="4ffa91fb-a0ff-4ac5-b2db-65c790d184a4">Shared</Record>
    <Language xmlns="http://schemas.microsoft.com/sharepoint/v3">English</Language>
    <EPA_x0020_Office xmlns="4ffa91fb-a0ff-4ac5-b2db-65c790d184a4" xsi:nil="true"/>
    <Document_x0020_Creation_x0020_Date xmlns="4ffa91fb-a0ff-4ac5-b2db-65c790d184a4">2022-08-30T14:37:34+00:00</Document_x0020_Creation_x0020_Date>
    <EPA_x0020_Related_x0020_Documents xmlns="4ffa91fb-a0ff-4ac5-b2db-65c790d184a4" xsi:nil="true"/>
    <j747ac98061d40f0aa7bd47e1db5675d xmlns="4ffa91fb-a0ff-4ac5-b2db-65c790d184a4">
      <Terms xmlns="http://schemas.microsoft.com/office/infopath/2007/PartnerControls"/>
    </j747ac98061d40f0aa7bd47e1db5675d>
    <CategoryDescription xmlns="http://schemas.microsoft.com/sharepoint.v3" xsi:nil="true"/>
    <_Source xmlns="http://schemas.microsoft.com/sharepoint/v3/fields" xsi:nil="true"/>
    <EPA_x0020_Contributor xmlns="4ffa91fb-a0ff-4ac5-b2db-65c790d184a4">
      <UserInfo>
        <DisplayName/>
        <AccountId xsi:nil="true"/>
        <AccountType/>
      </UserInfo>
    </EPA_x0020_Contributor>
    <TaxCatchAll xmlns="4ffa91fb-a0ff-4ac5-b2db-65c790d184a4" xsi:nil="true"/>
    <lcf76f155ced4ddcb4097134ff3c332f xmlns="63659d2e-38ba-4bbd-a17a-f290998f6ed6">
      <Terms xmlns="http://schemas.microsoft.com/office/infopath/2007/PartnerControls"/>
    </lcf76f155ced4ddcb4097134ff3c332f>
    <TaxKeywordTaxHTField xmlns="4ffa91fb-a0ff-4ac5-b2db-65c790d184a4">
      <Terms xmlns="http://schemas.microsoft.com/office/infopath/2007/PartnerControls"/>
    </TaxKeywordTaxHTField>
    <Rights xmlns="4ffa91fb-a0ff-4ac5-b2db-65c790d184a4" xsi:nil="true"/>
    <External_x0020_Contributor xmlns="4ffa91fb-a0ff-4ac5-b2db-65c790d184a4" xsi:nil="true"/>
    <Identifier xmlns="4ffa91fb-a0ff-4ac5-b2db-65c790d184a4" xsi:nil="true"/>
    <Creator xmlns="4ffa91fb-a0ff-4ac5-b2db-65c790d184a4">
      <UserInfo>
        <DisplayName/>
        <AccountId xsi:nil="true"/>
        <AccountType/>
      </UserInfo>
    </Creator>
    <AltText xmlns="63659d2e-38ba-4bbd-a17a-f290998f6ed6" xsi:nil="true"/>
  </documentManagement>
</p:properties>
</file>

<file path=customXml/itemProps1.xml><?xml version="1.0" encoding="utf-8"?>
<ds:datastoreItem xmlns:ds="http://schemas.openxmlformats.org/officeDocument/2006/customXml" ds:itemID="{F43141B1-6514-4944-8FA0-10B8530CEB85}"/>
</file>

<file path=customXml/itemProps2.xml><?xml version="1.0" encoding="utf-8"?>
<ds:datastoreItem xmlns:ds="http://schemas.openxmlformats.org/officeDocument/2006/customXml" ds:itemID="{137E3141-AD4A-4D86-9AB0-0F698A51618D}"/>
</file>

<file path=customXml/itemProps3.xml><?xml version="1.0" encoding="utf-8"?>
<ds:datastoreItem xmlns:ds="http://schemas.openxmlformats.org/officeDocument/2006/customXml" ds:itemID="{7416B3B7-E194-4143-918C-E669991273A3}"/>
</file>

<file path=customXml/itemProps4.xml><?xml version="1.0" encoding="utf-8"?>
<ds:datastoreItem xmlns:ds="http://schemas.openxmlformats.org/officeDocument/2006/customXml" ds:itemID="{0DB699F2-F7E9-4E6A-B17B-0949D69ED88E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3</Words>
  <Application>Microsoft Macintosh PowerPoint</Application>
  <PresentationFormat>Custom</PresentationFormat>
  <Paragraphs>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Myriad Pro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Deena Roberson</dc:creator>
  <cp:lastModifiedBy>Deena Roberson</cp:lastModifiedBy>
  <cp:revision>1</cp:revision>
  <dcterms:created xsi:type="dcterms:W3CDTF">2022-08-23T14:52:47Z</dcterms:created>
  <dcterms:modified xsi:type="dcterms:W3CDTF">2022-08-23T14:58:42Z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axKeyword">
    <vt:lpwstr/>
  </property>
  <property fmtid="{D5CDD505-2E9C-101B-9397-08002B2CF9AE}" pid="3" name="ContentTypeId">
    <vt:lpwstr>0x010100C4E1228B579B9544997670C85E06D440</vt:lpwstr>
  </property>
</Properties>
</file>