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79" d="100"/>
          <a:sy n="79" d="100"/>
        </p:scale>
        <p:origin x="17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5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7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6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CEDAF3-E891-5215-1ADE-D83C2EF24DC6}"/>
              </a:ext>
            </a:extLst>
          </p:cNvPr>
          <p:cNvSpPr txBox="1"/>
          <p:nvPr/>
        </p:nvSpPr>
        <p:spPr>
          <a:xfrm>
            <a:off x="228600" y="9666517"/>
            <a:ext cx="5731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26697"/>
                </a:solidFill>
                <a:latin typeface="Myriad Pro Light" panose="020B0403030403020204" pitchFamily="34" charset="0"/>
              </a:rPr>
              <a:t>Insert organization’s URL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4981AE1-2C00-3356-034C-D666C75A8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43" y="9567395"/>
            <a:ext cx="1061357" cy="37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1228B579B9544997670C85E06D440" ma:contentTypeVersion="14" ma:contentTypeDescription="Create a new document." ma:contentTypeScope="" ma:versionID="6526368c73222f9c5ac7aaeeee3e5f6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63659d2e-38ba-4bbd-a17a-f290998f6ed6" xmlns:ns6="bc389ca0-6767-4b18-b4f3-467ba013dcf7" targetNamespace="http://schemas.microsoft.com/office/2006/metadata/properties" ma:root="true" ma:fieldsID="5e8b5a778642128d67772b6e85cf08df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63659d2e-38ba-4bbd-a17a-f290998f6ed6"/>
    <xsd:import namespace="bc389ca0-6767-4b18-b4f3-467ba013dcf7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DateTaken" minOccurs="0"/>
                <xsd:element ref="ns5:AltTex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ea0b96c3-6915-48b1-ad88-8ceab050b7f8}" ma:internalName="TaxCatchAllLabel" ma:readOnly="true" ma:showField="CatchAllDataLabel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ea0b96c3-6915-48b1-ad88-8ceab050b7f8}" ma:internalName="TaxCatchAll" ma:showField="CatchAllData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59d2e-38ba-4bbd-a17a-f290998f6e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AltText" ma:index="39" nillable="true" ma:displayName="Alt Text" ma:format="Dropdown" ma:internalName="AltTex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89ca0-6767-4b18-b4f3-467ba013dcf7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lcf76f155ced4ddcb4097134ff3c332f xmlns="63659d2e-38ba-4bbd-a17a-f290998f6ed6">
      <Terms xmlns="http://schemas.microsoft.com/office/infopath/2007/PartnerControls"/>
    </lcf76f155ced4ddcb4097134ff3c332f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2022-08-31T15:59:28+00:00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 xsi:nil="true"/>
    <AltText xmlns="63659d2e-38ba-4bbd-a17a-f290998f6ed6" xsi:nil="true"/>
  </documentManagement>
</p:properties>
</file>

<file path=customXml/itemProps1.xml><?xml version="1.0" encoding="utf-8"?>
<ds:datastoreItem xmlns:ds="http://schemas.openxmlformats.org/officeDocument/2006/customXml" ds:itemID="{17839041-C45A-41CD-B58F-FF54728B5CE2}"/>
</file>

<file path=customXml/itemProps2.xml><?xml version="1.0" encoding="utf-8"?>
<ds:datastoreItem xmlns:ds="http://schemas.openxmlformats.org/officeDocument/2006/customXml" ds:itemID="{2E64F2B0-5FF5-4153-B802-66EE23C722FE}"/>
</file>

<file path=customXml/itemProps3.xml><?xml version="1.0" encoding="utf-8"?>
<ds:datastoreItem xmlns:ds="http://schemas.openxmlformats.org/officeDocument/2006/customXml" ds:itemID="{064E417A-6072-4EC1-B5CD-5BA03A1088DD}"/>
</file>

<file path=customXml/itemProps4.xml><?xml version="1.0" encoding="utf-8"?>
<ds:datastoreItem xmlns:ds="http://schemas.openxmlformats.org/officeDocument/2006/customXml" ds:itemID="{44F26FB8-936C-4EA3-A552-25133E8263F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Deena Roberson</cp:lastModifiedBy>
  <cp:revision>6</cp:revision>
  <dcterms:created xsi:type="dcterms:W3CDTF">2022-08-19T18:28:50Z</dcterms:created>
  <dcterms:modified xsi:type="dcterms:W3CDTF">2022-08-19T18:37:45Z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0x010100C4E1228B579B9544997670C85E06D440</vt:lpwstr>
  </property>
  <property fmtid="{D5CDD505-2E9C-101B-9397-08002B2CF9AE}" pid="3" name="TaxKeyword">
    <vt:lpwstr/>
  </property>
</Properties>
</file>